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6"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18288000" cy="10287000"/>
  <p:notesSz cx="6858000" cy="9144000"/>
  <p:embeddedFontLst>
    <p:embeddedFont>
      <p:font typeface="Kosugi" panose="020B0600070205080204" charset="-128"/>
      <p:regular r:id="rId61"/>
    </p:embeddedFont>
    <p:embeddedFont>
      <p:font typeface="Noto Sans JP" panose="020B0200000000000000" pitchFamily="50" charset="-128"/>
      <p:regular r:id="rId62"/>
      <p:bold r:id="rId63"/>
    </p:embeddedFont>
    <p:embeddedFont>
      <p:font typeface="Proxima Nova" panose="020B060007020508020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1645">
          <p15:clr>
            <a:srgbClr val="747775"/>
          </p15:clr>
        </p15:guide>
        <p15:guide id="2" orient="horz" pos="1872">
          <p15:clr>
            <a:srgbClr val="747775"/>
          </p15:clr>
        </p15:guide>
        <p15:guide id="3" pos="11204">
          <p15:clr>
            <a:srgbClr val="747775"/>
          </p15:clr>
        </p15:guide>
        <p15:guide id="4" orient="horz" pos="1406">
          <p15:clr>
            <a:srgbClr val="747775"/>
          </p15:clr>
        </p15:guide>
        <p15:guide id="5" orient="horz" pos="6161">
          <p15:clr>
            <a:srgbClr val="747775"/>
          </p15:clr>
        </p15:guide>
        <p15:guide id="6" pos="576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45D73D9-F74C-4B06-BE0F-A233A7CAC9E2}">
  <a:tblStyle styleId="{945D73D9-F74C-4B06-BE0F-A233A7CAC9E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7" d="100"/>
          <a:sy n="47" d="100"/>
        </p:scale>
        <p:origin x="500" y="44"/>
      </p:cViewPr>
      <p:guideLst>
        <p:guide pos="1645"/>
        <p:guide orient="horz" pos="1872"/>
        <p:guide pos="11204"/>
        <p:guide orient="horz" pos="1406"/>
        <p:guide orient="horz" pos="6161"/>
        <p:guide pos="57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735957e3a0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g3735957e3a0_0_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7b566e3869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g37b566e3869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76df98108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g376df981086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7b566e3869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Google Shape;451;g37b566e3869_0_2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7b566e3869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g37b566e3869_0_2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7b566e3869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37b566e3869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7b566e3869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g37b566e3869_0_2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37b566e3869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5" name="Google Shape;545;g37b566e3869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376cdd24fd4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3" name="Google Shape;563;g376cdd24fd4_1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7052d8c00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6" name="Google Shape;576;g37052d8c005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3735957e3a0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0" name="Google Shape;620;g3735957e3a0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3735957e3a0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0" name="Google Shape;670;g3735957e3a0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376bf64db7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4" name="Google Shape;724;g376bf64db70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376df981086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4" name="Google Shape;784;g376df981086_0_3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37052d8c005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7" name="Google Shape;797;g37052d8c005_0_7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36f9969bc66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6" name="Google Shape;826;g36f9969bc66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7" name="Google Shape;84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36f9969bc66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6" name="Google Shape;876;g36f9969bc66_0_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376df981086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3" name="Google Shape;893;g376df981086_0_3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373eee2589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6" name="Google Shape;906;g373eee258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3744ee8f2fd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3744ee8f2fd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76bf64db7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76bf64db7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362c287cfe4_0_4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5" name="Google Shape;965;g362c287cfe4_0_4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3738c5a31ec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3738c5a31ec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373f233dcaa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9" name="Google Shape;1029;g373f233dcaa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37f92fb27c0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37f92fb27c0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g362c287cfe4_0_5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5" name="Google Shape;1085;g362c287cfe4_0_5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362c287cfe4_0_5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0" name="Google Shape;1120;g362c287cfe4_0_5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g382acb3313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6" name="Google Shape;1156;g382acb3313f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36f20311ac4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36f20311ac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375809cf652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3" name="Google Shape;1183;g375809cf652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375809cf65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8" name="Google Shape;1218;g375809cf65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76bf64db70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376bf64db70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g362c287cfe4_0_3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1" name="Google Shape;1231;g362c287cfe4_0_3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362c287cfe4_0_3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5" name="Google Shape;1255;g362c287cfe4_0_3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372fc60a182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2" name="Google Shape;1272;g372fc60a182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37407019fa6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0" name="Google Shape;1300;g37407019fa6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g362c287cfe4_0_4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1" name="Google Shape;1331;g362c287cfe4_0_4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37052d8c005_0_7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0" name="Google Shape;1360;g37052d8c005_0_7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g36f20311ac4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9" name="Google Shape;1389;g36f20311ac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362c287cfe4_0_5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3" name="Google Shape;1403;g362c287cfe4_0_5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g36f20311ac4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6" name="Google Shape;1426;g36f20311ac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362c287cfe4_0_6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0" name="Google Shape;1440;g362c287cfe4_0_6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320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785d523d5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785d523d57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38581cf9fa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38581cf9f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7"/>
        <p:cNvGrpSpPr/>
        <p:nvPr/>
      </p:nvGrpSpPr>
      <p:grpSpPr>
        <a:xfrm>
          <a:off x="0" y="0"/>
          <a:ext cx="0" cy="0"/>
          <a:chOff x="0" y="0"/>
          <a:chExt cx="0" cy="0"/>
        </a:xfrm>
      </p:grpSpPr>
      <p:sp>
        <p:nvSpPr>
          <p:cNvPr id="1488" name="Google Shape;1488;g362c287cfe4_0_6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9" name="Google Shape;1489;g362c287cfe4_0_6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320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g3720d9cb532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1" name="Google Shape;1521;g3720d9cb532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g36bbf20442a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5" name="Google Shape;1535;g36bbf20442a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100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g382acb3313f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3" name="Google Shape;1583;g382acb3313f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3735957e3a0_0_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3735957e3a0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g382acb3313f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4" name="Google Shape;1624;g382acb3313f_0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g37052d8c005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7" name="Google Shape;1637;g37052d8c005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p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8" name="Google Shape;1648;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750dc79758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750dc79758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735957e3a0_0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g3735957e3a0_0_1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9" name="Google Shape;26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735957e3a0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3735957e3a0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ooter 30">
  <p:cSld name="TITLE_1_3_1_1_1_1">
    <p:spTree>
      <p:nvGrpSpPr>
        <p:cNvPr id="1" name="Shape 24"/>
        <p:cNvGrpSpPr/>
        <p:nvPr/>
      </p:nvGrpSpPr>
      <p:grpSpPr>
        <a:xfrm>
          <a:off x="0" y="0"/>
          <a:ext cx="0" cy="0"/>
          <a:chOff x="0" y="0"/>
          <a:chExt cx="0" cy="0"/>
        </a:xfrm>
      </p:grpSpPr>
      <p:sp>
        <p:nvSpPr>
          <p:cNvPr id="25" name="Google Shape;25;p2"/>
          <p:cNvSpPr txBox="1">
            <a:spLocks noGrp="1"/>
          </p:cNvSpPr>
          <p:nvPr>
            <p:ph type="title"/>
          </p:nvPr>
        </p:nvSpPr>
        <p:spPr>
          <a:xfrm>
            <a:off x="2304475" y="592550"/>
            <a:ext cx="14688300" cy="640200"/>
          </a:xfrm>
          <a:prstGeom prst="rect">
            <a:avLst/>
          </a:prstGeom>
          <a:noFill/>
          <a:ln>
            <a:noFill/>
          </a:ln>
        </p:spPr>
        <p:txBody>
          <a:bodyPr spcFirstLastPara="1" wrap="square" lIns="182850" tIns="182850" rIns="182850" bIns="182850" anchor="t" anchorCtr="0">
            <a:noAutofit/>
          </a:bodyPr>
          <a:lstStyle>
            <a:lvl1pPr lvl="0" algn="l">
              <a:lnSpc>
                <a:spcPct val="100000"/>
              </a:lnSpc>
              <a:spcBef>
                <a:spcPts val="0"/>
              </a:spcBef>
              <a:spcAft>
                <a:spcPts val="0"/>
              </a:spcAft>
              <a:buSzPts val="3000"/>
              <a:buFont typeface="Noto Sans JP"/>
              <a:buNone/>
              <a:defRPr sz="3000">
                <a:latin typeface="Noto Sans JP"/>
                <a:ea typeface="Noto Sans JP"/>
                <a:cs typeface="Noto Sans JP"/>
                <a:sym typeface="Noto Sans JP"/>
              </a:defRPr>
            </a:lvl1pPr>
            <a:lvl2pPr lvl="1" algn="l">
              <a:lnSpc>
                <a:spcPct val="100000"/>
              </a:lnSpc>
              <a:spcBef>
                <a:spcPts val="0"/>
              </a:spcBef>
              <a:spcAft>
                <a:spcPts val="0"/>
              </a:spcAft>
              <a:buSzPts val="5600"/>
              <a:buFont typeface="Noto Sans JP"/>
              <a:buNone/>
              <a:defRPr sz="4800">
                <a:latin typeface="Noto Sans JP"/>
                <a:ea typeface="Noto Sans JP"/>
                <a:cs typeface="Noto Sans JP"/>
                <a:sym typeface="Noto Sans JP"/>
              </a:defRPr>
            </a:lvl2pPr>
            <a:lvl3pPr lvl="2" algn="l">
              <a:lnSpc>
                <a:spcPct val="100000"/>
              </a:lnSpc>
              <a:spcBef>
                <a:spcPts val="0"/>
              </a:spcBef>
              <a:spcAft>
                <a:spcPts val="0"/>
              </a:spcAft>
              <a:buSzPts val="5600"/>
              <a:buFont typeface="Noto Sans JP"/>
              <a:buNone/>
              <a:defRPr sz="4800">
                <a:latin typeface="Noto Sans JP"/>
                <a:ea typeface="Noto Sans JP"/>
                <a:cs typeface="Noto Sans JP"/>
                <a:sym typeface="Noto Sans JP"/>
              </a:defRPr>
            </a:lvl3pPr>
            <a:lvl4pPr lvl="3" algn="l">
              <a:lnSpc>
                <a:spcPct val="100000"/>
              </a:lnSpc>
              <a:spcBef>
                <a:spcPts val="0"/>
              </a:spcBef>
              <a:spcAft>
                <a:spcPts val="0"/>
              </a:spcAft>
              <a:buSzPts val="5600"/>
              <a:buFont typeface="Noto Sans JP"/>
              <a:buNone/>
              <a:defRPr sz="4800">
                <a:latin typeface="Noto Sans JP"/>
                <a:ea typeface="Noto Sans JP"/>
                <a:cs typeface="Noto Sans JP"/>
                <a:sym typeface="Noto Sans JP"/>
              </a:defRPr>
            </a:lvl4pPr>
            <a:lvl5pPr lvl="4" algn="l">
              <a:lnSpc>
                <a:spcPct val="100000"/>
              </a:lnSpc>
              <a:spcBef>
                <a:spcPts val="0"/>
              </a:spcBef>
              <a:spcAft>
                <a:spcPts val="0"/>
              </a:spcAft>
              <a:buSzPts val="5600"/>
              <a:buFont typeface="Noto Sans JP"/>
              <a:buNone/>
              <a:defRPr sz="4800">
                <a:latin typeface="Noto Sans JP"/>
                <a:ea typeface="Noto Sans JP"/>
                <a:cs typeface="Noto Sans JP"/>
                <a:sym typeface="Noto Sans JP"/>
              </a:defRPr>
            </a:lvl5pPr>
            <a:lvl6pPr lvl="5" algn="l">
              <a:lnSpc>
                <a:spcPct val="100000"/>
              </a:lnSpc>
              <a:spcBef>
                <a:spcPts val="0"/>
              </a:spcBef>
              <a:spcAft>
                <a:spcPts val="0"/>
              </a:spcAft>
              <a:buSzPts val="5600"/>
              <a:buFont typeface="Noto Sans JP"/>
              <a:buNone/>
              <a:defRPr sz="4800">
                <a:latin typeface="Noto Sans JP"/>
                <a:ea typeface="Noto Sans JP"/>
                <a:cs typeface="Noto Sans JP"/>
                <a:sym typeface="Noto Sans JP"/>
              </a:defRPr>
            </a:lvl6pPr>
            <a:lvl7pPr lvl="6" algn="l">
              <a:lnSpc>
                <a:spcPct val="100000"/>
              </a:lnSpc>
              <a:spcBef>
                <a:spcPts val="0"/>
              </a:spcBef>
              <a:spcAft>
                <a:spcPts val="0"/>
              </a:spcAft>
              <a:buSzPts val="5600"/>
              <a:buFont typeface="Noto Sans JP"/>
              <a:buNone/>
              <a:defRPr sz="4800">
                <a:latin typeface="Noto Sans JP"/>
                <a:ea typeface="Noto Sans JP"/>
                <a:cs typeface="Noto Sans JP"/>
                <a:sym typeface="Noto Sans JP"/>
              </a:defRPr>
            </a:lvl7pPr>
            <a:lvl8pPr lvl="7" algn="l">
              <a:lnSpc>
                <a:spcPct val="100000"/>
              </a:lnSpc>
              <a:spcBef>
                <a:spcPts val="0"/>
              </a:spcBef>
              <a:spcAft>
                <a:spcPts val="0"/>
              </a:spcAft>
              <a:buSzPts val="5600"/>
              <a:buFont typeface="Noto Sans JP"/>
              <a:buNone/>
              <a:defRPr sz="4800">
                <a:latin typeface="Noto Sans JP"/>
                <a:ea typeface="Noto Sans JP"/>
                <a:cs typeface="Noto Sans JP"/>
                <a:sym typeface="Noto Sans JP"/>
              </a:defRPr>
            </a:lvl8pPr>
            <a:lvl9pPr lvl="8" algn="l">
              <a:lnSpc>
                <a:spcPct val="100000"/>
              </a:lnSpc>
              <a:spcBef>
                <a:spcPts val="0"/>
              </a:spcBef>
              <a:spcAft>
                <a:spcPts val="0"/>
              </a:spcAft>
              <a:buSzPts val="5600"/>
              <a:buFont typeface="Noto Sans JP"/>
              <a:buNone/>
              <a:defRPr sz="4800">
                <a:latin typeface="Noto Sans JP"/>
                <a:ea typeface="Noto Sans JP"/>
                <a:cs typeface="Noto Sans JP"/>
                <a:sym typeface="Noto Sans JP"/>
              </a:defRPr>
            </a:lvl9pPr>
          </a:lstStyle>
          <a:p>
            <a:endParaRPr/>
          </a:p>
        </p:txBody>
      </p:sp>
      <p:sp>
        <p:nvSpPr>
          <p:cNvPr id="26" name="Google Shape;26;p2"/>
          <p:cNvSpPr txBox="1">
            <a:spLocks noGrp="1"/>
          </p:cNvSpPr>
          <p:nvPr>
            <p:ph type="subTitle" idx="1"/>
          </p:nvPr>
        </p:nvSpPr>
        <p:spPr>
          <a:xfrm>
            <a:off x="2304475" y="1197425"/>
            <a:ext cx="14688300" cy="939600"/>
          </a:xfrm>
          <a:prstGeom prst="rect">
            <a:avLst/>
          </a:prstGeom>
          <a:noFill/>
          <a:ln>
            <a:noFill/>
          </a:ln>
        </p:spPr>
        <p:txBody>
          <a:bodyPr spcFirstLastPara="1" wrap="square" lIns="274300" tIns="182875" rIns="182850" bIns="182850" anchor="t" anchorCtr="0">
            <a:noAutofit/>
          </a:bodyPr>
          <a:lstStyle>
            <a:lvl1pPr lvl="0" algn="l">
              <a:lnSpc>
                <a:spcPct val="115000"/>
              </a:lnSpc>
              <a:spcBef>
                <a:spcPts val="0"/>
              </a:spcBef>
              <a:spcAft>
                <a:spcPts val="0"/>
              </a:spcAft>
              <a:buClr>
                <a:schemeClr val="dk1"/>
              </a:buClr>
              <a:buSzPts val="1600"/>
              <a:buFont typeface="Noto Sans JP"/>
              <a:buNone/>
              <a:defRPr sz="1600">
                <a:solidFill>
                  <a:schemeClr val="dk1"/>
                </a:solidFill>
                <a:latin typeface="Noto Sans JP"/>
                <a:ea typeface="Noto Sans JP"/>
                <a:cs typeface="Noto Sans JP"/>
                <a:sym typeface="Noto Sans JP"/>
              </a:defRPr>
            </a:lvl1pPr>
            <a:lvl2pPr lvl="1" algn="l">
              <a:lnSpc>
                <a:spcPct val="115000"/>
              </a:lnSpc>
              <a:spcBef>
                <a:spcPts val="3200"/>
              </a:spcBef>
              <a:spcAft>
                <a:spcPts val="0"/>
              </a:spcAft>
              <a:buSzPts val="2800"/>
              <a:buFont typeface="Noto Sans JP"/>
              <a:buNone/>
              <a:defRPr sz="3000">
                <a:solidFill>
                  <a:srgbClr val="000000"/>
                </a:solidFill>
                <a:latin typeface="Noto Sans JP"/>
                <a:ea typeface="Noto Sans JP"/>
                <a:cs typeface="Noto Sans JP"/>
                <a:sym typeface="Noto Sans JP"/>
              </a:defRPr>
            </a:lvl2pPr>
            <a:lvl3pPr lvl="2" algn="l">
              <a:lnSpc>
                <a:spcPct val="115000"/>
              </a:lnSpc>
              <a:spcBef>
                <a:spcPts val="3200"/>
              </a:spcBef>
              <a:spcAft>
                <a:spcPts val="0"/>
              </a:spcAft>
              <a:buSzPts val="2800"/>
              <a:buFont typeface="Noto Sans JP"/>
              <a:buNone/>
              <a:defRPr sz="3000">
                <a:solidFill>
                  <a:srgbClr val="000000"/>
                </a:solidFill>
                <a:latin typeface="Noto Sans JP"/>
                <a:ea typeface="Noto Sans JP"/>
                <a:cs typeface="Noto Sans JP"/>
                <a:sym typeface="Noto Sans JP"/>
              </a:defRPr>
            </a:lvl3pPr>
            <a:lvl4pPr lvl="3" algn="l">
              <a:lnSpc>
                <a:spcPct val="115000"/>
              </a:lnSpc>
              <a:spcBef>
                <a:spcPts val="3200"/>
              </a:spcBef>
              <a:spcAft>
                <a:spcPts val="0"/>
              </a:spcAft>
              <a:buSzPts val="2800"/>
              <a:buFont typeface="Noto Sans JP"/>
              <a:buNone/>
              <a:defRPr sz="3000">
                <a:solidFill>
                  <a:srgbClr val="000000"/>
                </a:solidFill>
                <a:latin typeface="Noto Sans JP"/>
                <a:ea typeface="Noto Sans JP"/>
                <a:cs typeface="Noto Sans JP"/>
                <a:sym typeface="Noto Sans JP"/>
              </a:defRPr>
            </a:lvl4pPr>
            <a:lvl5pPr lvl="4" algn="l">
              <a:lnSpc>
                <a:spcPct val="115000"/>
              </a:lnSpc>
              <a:spcBef>
                <a:spcPts val="3200"/>
              </a:spcBef>
              <a:spcAft>
                <a:spcPts val="0"/>
              </a:spcAft>
              <a:buSzPts val="2800"/>
              <a:buFont typeface="Noto Sans JP"/>
              <a:buNone/>
              <a:defRPr sz="3000">
                <a:solidFill>
                  <a:srgbClr val="000000"/>
                </a:solidFill>
                <a:latin typeface="Noto Sans JP"/>
                <a:ea typeface="Noto Sans JP"/>
                <a:cs typeface="Noto Sans JP"/>
                <a:sym typeface="Noto Sans JP"/>
              </a:defRPr>
            </a:lvl5pPr>
            <a:lvl6pPr lvl="5" algn="l">
              <a:lnSpc>
                <a:spcPct val="115000"/>
              </a:lnSpc>
              <a:spcBef>
                <a:spcPts val="3200"/>
              </a:spcBef>
              <a:spcAft>
                <a:spcPts val="0"/>
              </a:spcAft>
              <a:buSzPts val="2800"/>
              <a:buFont typeface="Noto Sans JP"/>
              <a:buNone/>
              <a:defRPr sz="3000">
                <a:solidFill>
                  <a:srgbClr val="000000"/>
                </a:solidFill>
                <a:latin typeface="Noto Sans JP"/>
                <a:ea typeface="Noto Sans JP"/>
                <a:cs typeface="Noto Sans JP"/>
                <a:sym typeface="Noto Sans JP"/>
              </a:defRPr>
            </a:lvl6pPr>
            <a:lvl7pPr lvl="6" algn="l">
              <a:lnSpc>
                <a:spcPct val="115000"/>
              </a:lnSpc>
              <a:spcBef>
                <a:spcPts val="3200"/>
              </a:spcBef>
              <a:spcAft>
                <a:spcPts val="0"/>
              </a:spcAft>
              <a:buSzPts val="2800"/>
              <a:buFont typeface="Noto Sans JP"/>
              <a:buNone/>
              <a:defRPr sz="3000">
                <a:solidFill>
                  <a:srgbClr val="000000"/>
                </a:solidFill>
                <a:latin typeface="Noto Sans JP"/>
                <a:ea typeface="Noto Sans JP"/>
                <a:cs typeface="Noto Sans JP"/>
                <a:sym typeface="Noto Sans JP"/>
              </a:defRPr>
            </a:lvl7pPr>
            <a:lvl8pPr lvl="7" algn="l">
              <a:lnSpc>
                <a:spcPct val="115000"/>
              </a:lnSpc>
              <a:spcBef>
                <a:spcPts val="3200"/>
              </a:spcBef>
              <a:spcAft>
                <a:spcPts val="0"/>
              </a:spcAft>
              <a:buSzPts val="2800"/>
              <a:buFont typeface="Noto Sans JP"/>
              <a:buNone/>
              <a:defRPr sz="3000">
                <a:solidFill>
                  <a:srgbClr val="000000"/>
                </a:solidFill>
                <a:latin typeface="Noto Sans JP"/>
                <a:ea typeface="Noto Sans JP"/>
                <a:cs typeface="Noto Sans JP"/>
                <a:sym typeface="Noto Sans JP"/>
              </a:defRPr>
            </a:lvl8pPr>
            <a:lvl9pPr lvl="8" algn="l">
              <a:lnSpc>
                <a:spcPct val="115000"/>
              </a:lnSpc>
              <a:spcBef>
                <a:spcPts val="3200"/>
              </a:spcBef>
              <a:spcAft>
                <a:spcPts val="3200"/>
              </a:spcAft>
              <a:buSzPts val="2800"/>
              <a:buFont typeface="Noto Sans JP"/>
              <a:buNone/>
              <a:defRPr sz="3000">
                <a:solidFill>
                  <a:srgbClr val="000000"/>
                </a:solidFill>
                <a:latin typeface="Noto Sans JP"/>
                <a:ea typeface="Noto Sans JP"/>
                <a:cs typeface="Noto Sans JP"/>
                <a:sym typeface="Noto Sans JP"/>
              </a:defRPr>
            </a:lvl9pPr>
          </a:lstStyle>
          <a:p>
            <a:endParaRPr/>
          </a:p>
        </p:txBody>
      </p:sp>
      <p:pic>
        <p:nvPicPr>
          <p:cNvPr id="27" name="Google Shape;27;p2"/>
          <p:cNvPicPr preferRelativeResize="0"/>
          <p:nvPr/>
        </p:nvPicPr>
        <p:blipFill rotWithShape="1">
          <a:blip r:embed="rId2">
            <a:alphaModFix/>
          </a:blip>
          <a:srcRect/>
          <a:stretch/>
        </p:blipFill>
        <p:spPr>
          <a:xfrm>
            <a:off x="0" y="0"/>
            <a:ext cx="2649405" cy="10287000"/>
          </a:xfrm>
          <a:prstGeom prst="rect">
            <a:avLst/>
          </a:prstGeom>
          <a:noFill/>
          <a:ln>
            <a:noFill/>
          </a:ln>
        </p:spPr>
      </p:pic>
      <p:sp>
        <p:nvSpPr>
          <p:cNvPr id="28" name="Google Shape;28;p2"/>
          <p:cNvSpPr txBox="1">
            <a:spLocks noGrp="1"/>
          </p:cNvSpPr>
          <p:nvPr>
            <p:ph type="sldNum" idx="12"/>
          </p:nvPr>
        </p:nvSpPr>
        <p:spPr>
          <a:xfrm>
            <a:off x="390028" y="9633600"/>
            <a:ext cx="601800" cy="429900"/>
          </a:xfrm>
          <a:prstGeom prst="rect">
            <a:avLst/>
          </a:prstGeom>
          <a:noFill/>
          <a:ln>
            <a:noFill/>
          </a:ln>
        </p:spPr>
        <p:txBody>
          <a:bodyPr spcFirstLastPara="1" wrap="square" lIns="182850" tIns="182850" rIns="182850" bIns="182850" anchor="ctr" anchorCtr="0">
            <a:noAutofit/>
          </a:bodyPr>
          <a:lstStyle>
            <a:lvl1pPr marL="0" marR="0" lvl="0" indent="0" algn="ctr" rtl="0">
              <a:lnSpc>
                <a:spcPct val="100000"/>
              </a:lnSpc>
              <a:spcBef>
                <a:spcPts val="0"/>
              </a:spcBef>
              <a:spcAft>
                <a:spcPts val="0"/>
              </a:spcAft>
              <a:buNone/>
              <a:defRPr sz="1400">
                <a:latin typeface="Noto Sans JP"/>
                <a:ea typeface="Noto Sans JP"/>
                <a:cs typeface="Noto Sans JP"/>
                <a:sym typeface="Noto Sans JP"/>
              </a:defRPr>
            </a:lvl1pPr>
            <a:lvl2pPr marL="0" marR="0" lvl="1" indent="0" algn="ctr" rtl="0">
              <a:lnSpc>
                <a:spcPct val="100000"/>
              </a:lnSpc>
              <a:spcBef>
                <a:spcPts val="0"/>
              </a:spcBef>
              <a:spcAft>
                <a:spcPts val="0"/>
              </a:spcAft>
              <a:buNone/>
              <a:defRPr sz="1400">
                <a:latin typeface="Noto Sans JP"/>
                <a:ea typeface="Noto Sans JP"/>
                <a:cs typeface="Noto Sans JP"/>
                <a:sym typeface="Noto Sans JP"/>
              </a:defRPr>
            </a:lvl2pPr>
            <a:lvl3pPr marL="0" marR="0" lvl="2" indent="0" algn="ctr" rtl="0">
              <a:lnSpc>
                <a:spcPct val="100000"/>
              </a:lnSpc>
              <a:spcBef>
                <a:spcPts val="0"/>
              </a:spcBef>
              <a:spcAft>
                <a:spcPts val="0"/>
              </a:spcAft>
              <a:buNone/>
              <a:defRPr sz="1400">
                <a:latin typeface="Noto Sans JP"/>
                <a:ea typeface="Noto Sans JP"/>
                <a:cs typeface="Noto Sans JP"/>
                <a:sym typeface="Noto Sans JP"/>
              </a:defRPr>
            </a:lvl3pPr>
            <a:lvl4pPr marL="0" marR="0" lvl="3" indent="0" algn="ctr" rtl="0">
              <a:lnSpc>
                <a:spcPct val="100000"/>
              </a:lnSpc>
              <a:spcBef>
                <a:spcPts val="0"/>
              </a:spcBef>
              <a:spcAft>
                <a:spcPts val="0"/>
              </a:spcAft>
              <a:buNone/>
              <a:defRPr sz="1400">
                <a:latin typeface="Noto Sans JP"/>
                <a:ea typeface="Noto Sans JP"/>
                <a:cs typeface="Noto Sans JP"/>
                <a:sym typeface="Noto Sans JP"/>
              </a:defRPr>
            </a:lvl4pPr>
            <a:lvl5pPr marL="0" marR="0" lvl="4" indent="0" algn="ctr" rtl="0">
              <a:lnSpc>
                <a:spcPct val="100000"/>
              </a:lnSpc>
              <a:spcBef>
                <a:spcPts val="0"/>
              </a:spcBef>
              <a:spcAft>
                <a:spcPts val="0"/>
              </a:spcAft>
              <a:buNone/>
              <a:defRPr sz="1400">
                <a:latin typeface="Noto Sans JP"/>
                <a:ea typeface="Noto Sans JP"/>
                <a:cs typeface="Noto Sans JP"/>
                <a:sym typeface="Noto Sans JP"/>
              </a:defRPr>
            </a:lvl5pPr>
            <a:lvl6pPr marL="0" marR="0" lvl="5" indent="0" algn="ctr" rtl="0">
              <a:lnSpc>
                <a:spcPct val="100000"/>
              </a:lnSpc>
              <a:spcBef>
                <a:spcPts val="0"/>
              </a:spcBef>
              <a:spcAft>
                <a:spcPts val="0"/>
              </a:spcAft>
              <a:buNone/>
              <a:defRPr sz="1400">
                <a:latin typeface="Noto Sans JP"/>
                <a:ea typeface="Noto Sans JP"/>
                <a:cs typeface="Noto Sans JP"/>
                <a:sym typeface="Noto Sans JP"/>
              </a:defRPr>
            </a:lvl6pPr>
            <a:lvl7pPr marL="0" marR="0" lvl="6" indent="0" algn="ctr" rtl="0">
              <a:lnSpc>
                <a:spcPct val="100000"/>
              </a:lnSpc>
              <a:spcBef>
                <a:spcPts val="0"/>
              </a:spcBef>
              <a:spcAft>
                <a:spcPts val="0"/>
              </a:spcAft>
              <a:buNone/>
              <a:defRPr sz="1400">
                <a:latin typeface="Noto Sans JP"/>
                <a:ea typeface="Noto Sans JP"/>
                <a:cs typeface="Noto Sans JP"/>
                <a:sym typeface="Noto Sans JP"/>
              </a:defRPr>
            </a:lvl7pPr>
            <a:lvl8pPr marL="0" marR="0" lvl="7" indent="0" algn="ctr" rtl="0">
              <a:lnSpc>
                <a:spcPct val="100000"/>
              </a:lnSpc>
              <a:spcBef>
                <a:spcPts val="0"/>
              </a:spcBef>
              <a:spcAft>
                <a:spcPts val="0"/>
              </a:spcAft>
              <a:buNone/>
              <a:defRPr sz="1400">
                <a:latin typeface="Noto Sans JP"/>
                <a:ea typeface="Noto Sans JP"/>
                <a:cs typeface="Noto Sans JP"/>
                <a:sym typeface="Noto Sans JP"/>
              </a:defRPr>
            </a:lvl8pPr>
            <a:lvl9pPr marL="0" marR="0" lvl="8" indent="0" algn="ctr" rtl="0">
              <a:lnSpc>
                <a:spcPct val="100000"/>
              </a:lnSpc>
              <a:spcBef>
                <a:spcPts val="0"/>
              </a:spcBef>
              <a:spcAft>
                <a:spcPts val="0"/>
              </a:spcAft>
              <a:buNone/>
              <a:defRPr sz="1400">
                <a:latin typeface="Noto Sans JP"/>
                <a:ea typeface="Noto Sans JP"/>
                <a:cs typeface="Noto Sans JP"/>
                <a:sym typeface="Noto Sans JP"/>
              </a:defRPr>
            </a:lvl9pPr>
          </a:lstStyle>
          <a:p>
            <a:pPr marL="0" lvl="0" indent="0" algn="ctr" rtl="0">
              <a:spcBef>
                <a:spcPts val="0"/>
              </a:spcBef>
              <a:spcAft>
                <a:spcPts val="0"/>
              </a:spcAft>
              <a:buNone/>
            </a:pPr>
            <a:fld id="{00000000-1234-1234-1234-123412341234}" type="slidenum">
              <a:rPr lang="en"/>
              <a:t>‹#›</a:t>
            </a:fld>
            <a:endParaRPr/>
          </a:p>
        </p:txBody>
      </p:sp>
      <p:sp>
        <p:nvSpPr>
          <p:cNvPr id="29" name="Google Shape;29;p2"/>
          <p:cNvSpPr txBox="1"/>
          <p:nvPr/>
        </p:nvSpPr>
        <p:spPr>
          <a:xfrm>
            <a:off x="15176500" y="159950"/>
            <a:ext cx="2764500" cy="432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i="0" u="none" strike="noStrike" cap="none">
                <a:solidFill>
                  <a:srgbClr val="999999"/>
                </a:solidFill>
                <a:latin typeface="Noto Sans JP"/>
                <a:ea typeface="Noto Sans JP"/>
                <a:cs typeface="Noto Sans JP"/>
                <a:sym typeface="Noto Sans JP"/>
              </a:rPr>
              <a:t>Confidential  ©SmartDrive</a:t>
            </a:r>
            <a:endParaRPr sz="1400" i="0" u="none" strike="noStrike" cap="none">
              <a:solidFill>
                <a:srgbClr val="999999"/>
              </a:solidFill>
              <a:latin typeface="Noto Sans JP"/>
              <a:ea typeface="Noto Sans JP"/>
              <a:cs typeface="Noto Sans JP"/>
              <a:sym typeface="Noto Sans JP"/>
            </a:endParaRPr>
          </a:p>
          <a:p>
            <a:pPr marL="0" marR="0" lvl="0" indent="0" algn="r" rtl="0">
              <a:lnSpc>
                <a:spcPct val="100000"/>
              </a:lnSpc>
              <a:spcBef>
                <a:spcPts val="0"/>
              </a:spcBef>
              <a:spcAft>
                <a:spcPts val="0"/>
              </a:spcAft>
              <a:buClr>
                <a:srgbClr val="000000"/>
              </a:buClr>
              <a:buSzPts val="1400"/>
              <a:buFont typeface="Arial"/>
              <a:buNone/>
            </a:pPr>
            <a:endParaRPr sz="1400" i="0" u="none" strike="noStrike" cap="none">
              <a:solidFill>
                <a:srgbClr val="999999"/>
              </a:solidFill>
              <a:latin typeface="Noto Sans JP"/>
              <a:ea typeface="Noto Sans JP"/>
              <a:cs typeface="Noto Sans JP"/>
              <a:sym typeface="Noto Sans JP"/>
            </a:endParaRPr>
          </a:p>
        </p:txBody>
      </p:sp>
      <p:grpSp>
        <p:nvGrpSpPr>
          <p:cNvPr id="30" name="Google Shape;30;p2"/>
          <p:cNvGrpSpPr/>
          <p:nvPr/>
        </p:nvGrpSpPr>
        <p:grpSpPr>
          <a:xfrm>
            <a:off x="257190" y="347400"/>
            <a:ext cx="898802" cy="763886"/>
            <a:chOff x="232375" y="271200"/>
            <a:chExt cx="898802" cy="763886"/>
          </a:xfrm>
        </p:grpSpPr>
        <p:sp>
          <p:nvSpPr>
            <p:cNvPr id="31" name="Google Shape;31;p2"/>
            <p:cNvSpPr/>
            <p:nvPr/>
          </p:nvSpPr>
          <p:spPr>
            <a:xfrm>
              <a:off x="394604" y="403827"/>
              <a:ext cx="370626" cy="436700"/>
            </a:xfrm>
            <a:custGeom>
              <a:avLst/>
              <a:gdLst/>
              <a:ahLst/>
              <a:cxnLst/>
              <a:rect l="l" t="t" r="r" b="b"/>
              <a:pathLst>
                <a:path w="101472" h="119562" extrusionOk="0">
                  <a:moveTo>
                    <a:pt x="12620" y="1"/>
                  </a:moveTo>
                  <a:cubicBezTo>
                    <a:pt x="5360" y="11468"/>
                    <a:pt x="1215" y="24643"/>
                    <a:pt x="618" y="38221"/>
                  </a:cubicBezTo>
                  <a:cubicBezTo>
                    <a:pt x="1" y="52277"/>
                    <a:pt x="3201" y="66237"/>
                    <a:pt x="9885" y="78620"/>
                  </a:cubicBezTo>
                  <a:cubicBezTo>
                    <a:pt x="16563" y="90997"/>
                    <a:pt x="26469" y="101340"/>
                    <a:pt x="38554" y="108545"/>
                  </a:cubicBezTo>
                  <a:cubicBezTo>
                    <a:pt x="50618" y="115743"/>
                    <a:pt x="64411" y="119547"/>
                    <a:pt x="78460" y="119561"/>
                  </a:cubicBezTo>
                  <a:lnTo>
                    <a:pt x="101471" y="119561"/>
                  </a:lnTo>
                  <a:lnTo>
                    <a:pt x="101471" y="67618"/>
                  </a:lnTo>
                  <a:lnTo>
                    <a:pt x="78509" y="67618"/>
                  </a:lnTo>
                  <a:cubicBezTo>
                    <a:pt x="73810" y="67618"/>
                    <a:pt x="69193" y="66348"/>
                    <a:pt x="65160" y="63939"/>
                  </a:cubicBezTo>
                  <a:cubicBezTo>
                    <a:pt x="61127" y="61530"/>
                    <a:pt x="57823" y="58080"/>
                    <a:pt x="55595" y="53957"/>
                  </a:cubicBezTo>
                  <a:cubicBezTo>
                    <a:pt x="53374" y="49834"/>
                    <a:pt x="52305" y="45183"/>
                    <a:pt x="52513" y="40505"/>
                  </a:cubicBezTo>
                  <a:cubicBezTo>
                    <a:pt x="52714" y="35965"/>
                    <a:pt x="54103" y="31550"/>
                    <a:pt x="56546" y="27718"/>
                  </a:cubicBezTo>
                  <a:lnTo>
                    <a:pt x="12620" y="1"/>
                  </a:lnTo>
                  <a:close/>
                </a:path>
              </a:pathLst>
            </a:custGeom>
            <a:solidFill>
              <a:srgbClr val="00A7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2"/>
            <p:cNvSpPr/>
            <p:nvPr/>
          </p:nvSpPr>
          <p:spPr>
            <a:xfrm>
              <a:off x="394604" y="403827"/>
              <a:ext cx="370626" cy="436700"/>
            </a:xfrm>
            <a:custGeom>
              <a:avLst/>
              <a:gdLst/>
              <a:ahLst/>
              <a:cxnLst/>
              <a:rect l="l" t="t" r="r" b="b"/>
              <a:pathLst>
                <a:path w="101472" h="119562" extrusionOk="0">
                  <a:moveTo>
                    <a:pt x="52513" y="40505"/>
                  </a:moveTo>
                  <a:cubicBezTo>
                    <a:pt x="52305" y="45183"/>
                    <a:pt x="53374" y="49834"/>
                    <a:pt x="55595" y="53957"/>
                  </a:cubicBezTo>
                  <a:cubicBezTo>
                    <a:pt x="57823" y="58080"/>
                    <a:pt x="61127" y="61530"/>
                    <a:pt x="65160" y="63939"/>
                  </a:cubicBezTo>
                  <a:cubicBezTo>
                    <a:pt x="69193" y="66348"/>
                    <a:pt x="73810" y="67618"/>
                    <a:pt x="78509" y="67618"/>
                  </a:cubicBezTo>
                  <a:lnTo>
                    <a:pt x="101471" y="67618"/>
                  </a:lnTo>
                  <a:lnTo>
                    <a:pt x="101471" y="119561"/>
                  </a:lnTo>
                  <a:lnTo>
                    <a:pt x="78509" y="119561"/>
                  </a:lnTo>
                  <a:lnTo>
                    <a:pt x="78460" y="119561"/>
                  </a:lnTo>
                  <a:cubicBezTo>
                    <a:pt x="64411" y="119547"/>
                    <a:pt x="50618" y="115743"/>
                    <a:pt x="38554" y="108545"/>
                  </a:cubicBezTo>
                  <a:cubicBezTo>
                    <a:pt x="26469" y="101340"/>
                    <a:pt x="16563" y="90997"/>
                    <a:pt x="9885" y="78620"/>
                  </a:cubicBezTo>
                  <a:cubicBezTo>
                    <a:pt x="3201" y="66237"/>
                    <a:pt x="1" y="52277"/>
                    <a:pt x="618" y="38221"/>
                  </a:cubicBezTo>
                  <a:cubicBezTo>
                    <a:pt x="1215" y="24643"/>
                    <a:pt x="5360" y="11468"/>
                    <a:pt x="12620" y="1"/>
                  </a:cubicBezTo>
                  <a:lnTo>
                    <a:pt x="56546" y="27718"/>
                  </a:lnTo>
                  <a:cubicBezTo>
                    <a:pt x="54103" y="31550"/>
                    <a:pt x="52714" y="35965"/>
                    <a:pt x="52513" y="40505"/>
                  </a:cubicBezTo>
                  <a:close/>
                </a:path>
              </a:pathLst>
            </a:custGeom>
            <a:gradFill>
              <a:gsLst>
                <a:gs pos="0">
                  <a:srgbClr val="005B54"/>
                </a:gs>
                <a:gs pos="69000">
                  <a:srgbClr val="00A799"/>
                </a:gs>
                <a:gs pos="100000">
                  <a:srgbClr val="00A799"/>
                </a:gs>
              </a:gsLst>
              <a:lin ang="2399891"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2"/>
            <p:cNvSpPr/>
            <p:nvPr/>
          </p:nvSpPr>
          <p:spPr>
            <a:xfrm>
              <a:off x="334666" y="271200"/>
              <a:ext cx="633566" cy="435681"/>
            </a:xfrm>
            <a:custGeom>
              <a:avLst/>
              <a:gdLst/>
              <a:ahLst/>
              <a:cxnLst/>
              <a:rect l="l" t="t" r="r" b="b"/>
              <a:pathLst>
                <a:path w="173461" h="119283" extrusionOk="0">
                  <a:moveTo>
                    <a:pt x="0" y="0"/>
                  </a:moveTo>
                  <a:lnTo>
                    <a:pt x="0" y="51943"/>
                  </a:lnTo>
                  <a:lnTo>
                    <a:pt x="96036" y="51943"/>
                  </a:lnTo>
                  <a:cubicBezTo>
                    <a:pt x="100679" y="51943"/>
                    <a:pt x="105233" y="53220"/>
                    <a:pt x="109217" y="55636"/>
                  </a:cubicBezTo>
                  <a:cubicBezTo>
                    <a:pt x="113202" y="58052"/>
                    <a:pt x="116457" y="61516"/>
                    <a:pt x="118651" y="65653"/>
                  </a:cubicBezTo>
                  <a:cubicBezTo>
                    <a:pt x="120838" y="69790"/>
                    <a:pt x="121879" y="74455"/>
                    <a:pt x="121657" y="79140"/>
                  </a:cubicBezTo>
                  <a:cubicBezTo>
                    <a:pt x="121448" y="83548"/>
                    <a:pt x="120136" y="87831"/>
                    <a:pt x="117846" y="91572"/>
                  </a:cubicBezTo>
                  <a:lnTo>
                    <a:pt x="117644" y="91899"/>
                  </a:lnTo>
                  <a:lnTo>
                    <a:pt x="161161" y="119283"/>
                  </a:lnTo>
                  <a:cubicBezTo>
                    <a:pt x="168158" y="107954"/>
                    <a:pt x="172177" y="94987"/>
                    <a:pt x="172801" y="81611"/>
                  </a:cubicBezTo>
                  <a:cubicBezTo>
                    <a:pt x="173461" y="67527"/>
                    <a:pt x="170337" y="53526"/>
                    <a:pt x="163771" y="41101"/>
                  </a:cubicBezTo>
                  <a:cubicBezTo>
                    <a:pt x="157197" y="28675"/>
                    <a:pt x="147423" y="18291"/>
                    <a:pt x="135498" y="11058"/>
                  </a:cubicBezTo>
                  <a:cubicBezTo>
                    <a:pt x="123572" y="3818"/>
                    <a:pt x="109932" y="0"/>
                    <a:pt x="96036" y="0"/>
                  </a:cubicBezTo>
                  <a:close/>
                </a:path>
              </a:pathLst>
            </a:custGeom>
            <a:solidFill>
              <a:srgbClr val="00A7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2"/>
            <p:cNvSpPr/>
            <p:nvPr/>
          </p:nvSpPr>
          <p:spPr>
            <a:xfrm>
              <a:off x="911860" y="913058"/>
              <a:ext cx="29439" cy="28807"/>
            </a:xfrm>
            <a:custGeom>
              <a:avLst/>
              <a:gdLst/>
              <a:ahLst/>
              <a:cxnLst/>
              <a:rect l="l" t="t" r="r" b="b"/>
              <a:pathLst>
                <a:path w="8060" h="7887" extrusionOk="0">
                  <a:moveTo>
                    <a:pt x="4034" y="0"/>
                  </a:moveTo>
                  <a:cubicBezTo>
                    <a:pt x="1798" y="0"/>
                    <a:pt x="1" y="1750"/>
                    <a:pt x="1" y="3895"/>
                  </a:cubicBezTo>
                  <a:cubicBezTo>
                    <a:pt x="1" y="6130"/>
                    <a:pt x="1798" y="7886"/>
                    <a:pt x="4034" y="7886"/>
                  </a:cubicBezTo>
                  <a:cubicBezTo>
                    <a:pt x="6262" y="7886"/>
                    <a:pt x="8060" y="6130"/>
                    <a:pt x="8060" y="3895"/>
                  </a:cubicBezTo>
                  <a:cubicBezTo>
                    <a:pt x="8060" y="1750"/>
                    <a:pt x="6262" y="0"/>
                    <a:pt x="40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2"/>
            <p:cNvSpPr/>
            <p:nvPr/>
          </p:nvSpPr>
          <p:spPr>
            <a:xfrm>
              <a:off x="913456" y="951279"/>
              <a:ext cx="25611" cy="81568"/>
            </a:xfrm>
            <a:custGeom>
              <a:avLst/>
              <a:gdLst/>
              <a:ahLst/>
              <a:cxnLst/>
              <a:rect l="l" t="t" r="r" b="b"/>
              <a:pathLst>
                <a:path w="7012" h="22332" extrusionOk="0">
                  <a:moveTo>
                    <a:pt x="216" y="0"/>
                  </a:moveTo>
                  <a:cubicBezTo>
                    <a:pt x="98" y="0"/>
                    <a:pt x="1" y="91"/>
                    <a:pt x="1" y="215"/>
                  </a:cubicBezTo>
                  <a:lnTo>
                    <a:pt x="1" y="22116"/>
                  </a:lnTo>
                  <a:cubicBezTo>
                    <a:pt x="1" y="22234"/>
                    <a:pt x="98" y="22331"/>
                    <a:pt x="216" y="22331"/>
                  </a:cubicBezTo>
                  <a:lnTo>
                    <a:pt x="6797" y="22331"/>
                  </a:lnTo>
                  <a:cubicBezTo>
                    <a:pt x="6915" y="22331"/>
                    <a:pt x="7012" y="22234"/>
                    <a:pt x="7012" y="22116"/>
                  </a:cubicBezTo>
                  <a:lnTo>
                    <a:pt x="7012" y="215"/>
                  </a:lnTo>
                  <a:cubicBezTo>
                    <a:pt x="7012" y="91"/>
                    <a:pt x="6915" y="0"/>
                    <a:pt x="6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2"/>
            <p:cNvSpPr/>
            <p:nvPr/>
          </p:nvSpPr>
          <p:spPr>
            <a:xfrm>
              <a:off x="232375" y="918659"/>
              <a:ext cx="98376" cy="116427"/>
            </a:xfrm>
            <a:custGeom>
              <a:avLst/>
              <a:gdLst/>
              <a:ahLst/>
              <a:cxnLst/>
              <a:rect l="l" t="t" r="r" b="b"/>
              <a:pathLst>
                <a:path w="26934" h="31876" extrusionOk="0">
                  <a:moveTo>
                    <a:pt x="12745" y="1"/>
                  </a:moveTo>
                  <a:cubicBezTo>
                    <a:pt x="6137" y="1"/>
                    <a:pt x="1361" y="4117"/>
                    <a:pt x="1409" y="9149"/>
                  </a:cubicBezTo>
                  <a:cubicBezTo>
                    <a:pt x="1361" y="13182"/>
                    <a:pt x="4387" y="15980"/>
                    <a:pt x="8413" y="17250"/>
                  </a:cubicBezTo>
                  <a:lnTo>
                    <a:pt x="16292" y="19701"/>
                  </a:lnTo>
                  <a:cubicBezTo>
                    <a:pt x="18617" y="20450"/>
                    <a:pt x="19582" y="21367"/>
                    <a:pt x="19582" y="22637"/>
                  </a:cubicBezTo>
                  <a:cubicBezTo>
                    <a:pt x="19582" y="24171"/>
                    <a:pt x="17743" y="25524"/>
                    <a:pt x="14806" y="25524"/>
                  </a:cubicBezTo>
                  <a:cubicBezTo>
                    <a:pt x="10864" y="25524"/>
                    <a:pt x="8177" y="23386"/>
                    <a:pt x="6956" y="20631"/>
                  </a:cubicBezTo>
                  <a:cubicBezTo>
                    <a:pt x="6922" y="20548"/>
                    <a:pt x="6845" y="20495"/>
                    <a:pt x="6758" y="20495"/>
                  </a:cubicBezTo>
                  <a:cubicBezTo>
                    <a:pt x="6737" y="20495"/>
                    <a:pt x="6714" y="20499"/>
                    <a:pt x="6692" y="20506"/>
                  </a:cubicBezTo>
                  <a:lnTo>
                    <a:pt x="181" y="22526"/>
                  </a:lnTo>
                  <a:cubicBezTo>
                    <a:pt x="63" y="22560"/>
                    <a:pt x="0" y="22692"/>
                    <a:pt x="42" y="22803"/>
                  </a:cubicBezTo>
                  <a:cubicBezTo>
                    <a:pt x="1861" y="27461"/>
                    <a:pt x="6733" y="31876"/>
                    <a:pt x="14369" y="31876"/>
                  </a:cubicBezTo>
                  <a:cubicBezTo>
                    <a:pt x="21942" y="31876"/>
                    <a:pt x="26933" y="27628"/>
                    <a:pt x="26933" y="22158"/>
                  </a:cubicBezTo>
                  <a:cubicBezTo>
                    <a:pt x="26933" y="16986"/>
                    <a:pt x="23122" y="14973"/>
                    <a:pt x="18527" y="13530"/>
                  </a:cubicBezTo>
                  <a:lnTo>
                    <a:pt x="10822" y="11079"/>
                  </a:lnTo>
                  <a:cubicBezTo>
                    <a:pt x="9510" y="10684"/>
                    <a:pt x="8760" y="9941"/>
                    <a:pt x="8760" y="8886"/>
                  </a:cubicBezTo>
                  <a:cubicBezTo>
                    <a:pt x="8760" y="7490"/>
                    <a:pt x="10343" y="6352"/>
                    <a:pt x="12835" y="6352"/>
                  </a:cubicBezTo>
                  <a:cubicBezTo>
                    <a:pt x="15702" y="6352"/>
                    <a:pt x="18270" y="7810"/>
                    <a:pt x="19492" y="9878"/>
                  </a:cubicBezTo>
                  <a:cubicBezTo>
                    <a:pt x="19536" y="9944"/>
                    <a:pt x="19606" y="9984"/>
                    <a:pt x="19681" y="9984"/>
                  </a:cubicBezTo>
                  <a:cubicBezTo>
                    <a:pt x="19701" y="9984"/>
                    <a:pt x="19722" y="9981"/>
                    <a:pt x="19742" y="9976"/>
                  </a:cubicBezTo>
                  <a:lnTo>
                    <a:pt x="26059" y="8122"/>
                  </a:lnTo>
                  <a:cubicBezTo>
                    <a:pt x="26177" y="8087"/>
                    <a:pt x="26239" y="7956"/>
                    <a:pt x="26197" y="7844"/>
                  </a:cubicBezTo>
                  <a:cubicBezTo>
                    <a:pt x="24483" y="3638"/>
                    <a:pt x="19381" y="1"/>
                    <a:pt x="12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2"/>
            <p:cNvSpPr/>
            <p:nvPr/>
          </p:nvSpPr>
          <p:spPr>
            <a:xfrm>
              <a:off x="345083" y="949023"/>
              <a:ext cx="131158" cy="83825"/>
            </a:xfrm>
            <a:custGeom>
              <a:avLst/>
              <a:gdLst/>
              <a:ahLst/>
              <a:cxnLst/>
              <a:rect l="l" t="t" r="r" b="b"/>
              <a:pathLst>
                <a:path w="35909" h="22950" extrusionOk="0">
                  <a:moveTo>
                    <a:pt x="13182" y="0"/>
                  </a:moveTo>
                  <a:cubicBezTo>
                    <a:pt x="10752" y="0"/>
                    <a:pt x="8788" y="986"/>
                    <a:pt x="7400" y="2381"/>
                  </a:cubicBezTo>
                  <a:cubicBezTo>
                    <a:pt x="7354" y="2427"/>
                    <a:pt x="7295" y="2448"/>
                    <a:pt x="7238" y="2448"/>
                  </a:cubicBezTo>
                  <a:cubicBezTo>
                    <a:pt x="7123" y="2448"/>
                    <a:pt x="7011" y="2363"/>
                    <a:pt x="7011" y="2229"/>
                  </a:cubicBezTo>
                  <a:lnTo>
                    <a:pt x="7011" y="833"/>
                  </a:lnTo>
                  <a:cubicBezTo>
                    <a:pt x="7011" y="709"/>
                    <a:pt x="6914" y="618"/>
                    <a:pt x="6796" y="618"/>
                  </a:cubicBezTo>
                  <a:lnTo>
                    <a:pt x="215" y="618"/>
                  </a:lnTo>
                  <a:cubicBezTo>
                    <a:pt x="97" y="618"/>
                    <a:pt x="0" y="709"/>
                    <a:pt x="0" y="833"/>
                  </a:cubicBezTo>
                  <a:lnTo>
                    <a:pt x="0" y="22734"/>
                  </a:lnTo>
                  <a:cubicBezTo>
                    <a:pt x="0" y="22852"/>
                    <a:pt x="97" y="22949"/>
                    <a:pt x="215" y="22949"/>
                  </a:cubicBezTo>
                  <a:lnTo>
                    <a:pt x="6796" y="22949"/>
                  </a:lnTo>
                  <a:cubicBezTo>
                    <a:pt x="6914" y="22949"/>
                    <a:pt x="7011" y="22852"/>
                    <a:pt x="7011" y="22734"/>
                  </a:cubicBezTo>
                  <a:lnTo>
                    <a:pt x="7011" y="11870"/>
                  </a:lnTo>
                  <a:cubicBezTo>
                    <a:pt x="7011" y="8455"/>
                    <a:pt x="8149" y="6484"/>
                    <a:pt x="10905" y="6484"/>
                  </a:cubicBezTo>
                  <a:cubicBezTo>
                    <a:pt x="13536" y="6484"/>
                    <a:pt x="14452" y="8414"/>
                    <a:pt x="14452" y="11343"/>
                  </a:cubicBezTo>
                  <a:lnTo>
                    <a:pt x="14452" y="22734"/>
                  </a:lnTo>
                  <a:cubicBezTo>
                    <a:pt x="14452" y="22852"/>
                    <a:pt x="14549" y="22949"/>
                    <a:pt x="14667" y="22949"/>
                  </a:cubicBezTo>
                  <a:lnTo>
                    <a:pt x="21241" y="22949"/>
                  </a:lnTo>
                  <a:cubicBezTo>
                    <a:pt x="21359" y="22949"/>
                    <a:pt x="21456" y="22852"/>
                    <a:pt x="21456" y="22734"/>
                  </a:cubicBezTo>
                  <a:lnTo>
                    <a:pt x="21456" y="11870"/>
                  </a:lnTo>
                  <a:cubicBezTo>
                    <a:pt x="21456" y="8455"/>
                    <a:pt x="22595" y="6484"/>
                    <a:pt x="25357" y="6484"/>
                  </a:cubicBezTo>
                  <a:cubicBezTo>
                    <a:pt x="27981" y="6484"/>
                    <a:pt x="28904" y="8414"/>
                    <a:pt x="28904" y="11343"/>
                  </a:cubicBezTo>
                  <a:lnTo>
                    <a:pt x="28904" y="22734"/>
                  </a:lnTo>
                  <a:cubicBezTo>
                    <a:pt x="28904" y="22852"/>
                    <a:pt x="29002" y="22949"/>
                    <a:pt x="29120" y="22949"/>
                  </a:cubicBezTo>
                  <a:lnTo>
                    <a:pt x="35693" y="22949"/>
                  </a:lnTo>
                  <a:cubicBezTo>
                    <a:pt x="35811" y="22949"/>
                    <a:pt x="35908" y="22852"/>
                    <a:pt x="35908" y="22734"/>
                  </a:cubicBezTo>
                  <a:lnTo>
                    <a:pt x="35908" y="9767"/>
                  </a:lnTo>
                  <a:cubicBezTo>
                    <a:pt x="35908" y="3416"/>
                    <a:pt x="32320" y="0"/>
                    <a:pt x="27016" y="0"/>
                  </a:cubicBezTo>
                  <a:cubicBezTo>
                    <a:pt x="23705" y="0"/>
                    <a:pt x="21338" y="1285"/>
                    <a:pt x="19804" y="2840"/>
                  </a:cubicBezTo>
                  <a:cubicBezTo>
                    <a:pt x="19769" y="2871"/>
                    <a:pt x="19726" y="2887"/>
                    <a:pt x="19683" y="2887"/>
                  </a:cubicBezTo>
                  <a:cubicBezTo>
                    <a:pt x="19632" y="2887"/>
                    <a:pt x="19581" y="2864"/>
                    <a:pt x="19547" y="2819"/>
                  </a:cubicBezTo>
                  <a:cubicBezTo>
                    <a:pt x="18228" y="1035"/>
                    <a:pt x="16118" y="0"/>
                    <a:pt x="131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2"/>
            <p:cNvSpPr/>
            <p:nvPr/>
          </p:nvSpPr>
          <p:spPr>
            <a:xfrm>
              <a:off x="489698" y="949023"/>
              <a:ext cx="88792" cy="86053"/>
            </a:xfrm>
            <a:custGeom>
              <a:avLst/>
              <a:gdLst/>
              <a:ahLst/>
              <a:cxnLst/>
              <a:rect l="l" t="t" r="r" b="b"/>
              <a:pathLst>
                <a:path w="24310" h="23560" extrusionOk="0">
                  <a:moveTo>
                    <a:pt x="16917" y="21269"/>
                  </a:moveTo>
                  <a:cubicBezTo>
                    <a:pt x="15417" y="22671"/>
                    <a:pt x="13397" y="23560"/>
                    <a:pt x="10864" y="23560"/>
                  </a:cubicBezTo>
                  <a:cubicBezTo>
                    <a:pt x="4818" y="23560"/>
                    <a:pt x="0" y="18569"/>
                    <a:pt x="0" y="11780"/>
                  </a:cubicBezTo>
                  <a:cubicBezTo>
                    <a:pt x="0" y="4998"/>
                    <a:pt x="4818" y="0"/>
                    <a:pt x="10864" y="0"/>
                  </a:cubicBezTo>
                  <a:cubicBezTo>
                    <a:pt x="13397" y="0"/>
                    <a:pt x="15417" y="854"/>
                    <a:pt x="16917" y="2284"/>
                  </a:cubicBezTo>
                  <a:cubicBezTo>
                    <a:pt x="17055" y="2416"/>
                    <a:pt x="17298" y="2319"/>
                    <a:pt x="17298" y="2125"/>
                  </a:cubicBezTo>
                  <a:lnTo>
                    <a:pt x="17298" y="833"/>
                  </a:lnTo>
                  <a:cubicBezTo>
                    <a:pt x="17298" y="709"/>
                    <a:pt x="17396" y="618"/>
                    <a:pt x="17514" y="618"/>
                  </a:cubicBezTo>
                  <a:lnTo>
                    <a:pt x="24094" y="618"/>
                  </a:lnTo>
                  <a:cubicBezTo>
                    <a:pt x="24212" y="618"/>
                    <a:pt x="24309" y="709"/>
                    <a:pt x="24309" y="833"/>
                  </a:cubicBezTo>
                  <a:lnTo>
                    <a:pt x="24309" y="22734"/>
                  </a:lnTo>
                  <a:cubicBezTo>
                    <a:pt x="24309" y="22852"/>
                    <a:pt x="24212" y="22949"/>
                    <a:pt x="24094" y="22949"/>
                  </a:cubicBezTo>
                  <a:lnTo>
                    <a:pt x="17514" y="22949"/>
                  </a:lnTo>
                  <a:cubicBezTo>
                    <a:pt x="17396" y="22949"/>
                    <a:pt x="17298" y="22852"/>
                    <a:pt x="17298" y="22734"/>
                  </a:cubicBezTo>
                  <a:lnTo>
                    <a:pt x="17298" y="21429"/>
                  </a:lnTo>
                  <a:cubicBezTo>
                    <a:pt x="17298" y="21235"/>
                    <a:pt x="17062" y="21137"/>
                    <a:pt x="16917" y="21269"/>
                  </a:cubicBezTo>
                  <a:close/>
                  <a:moveTo>
                    <a:pt x="6921" y="11739"/>
                  </a:moveTo>
                  <a:cubicBezTo>
                    <a:pt x="6921" y="15112"/>
                    <a:pt x="9114" y="17340"/>
                    <a:pt x="12134" y="17340"/>
                  </a:cubicBezTo>
                  <a:cubicBezTo>
                    <a:pt x="15153" y="17340"/>
                    <a:pt x="17472" y="15112"/>
                    <a:pt x="17472" y="11739"/>
                  </a:cubicBezTo>
                  <a:cubicBezTo>
                    <a:pt x="17472" y="8414"/>
                    <a:pt x="15153" y="6220"/>
                    <a:pt x="12134" y="6220"/>
                  </a:cubicBezTo>
                  <a:cubicBezTo>
                    <a:pt x="9114" y="6220"/>
                    <a:pt x="6921" y="8414"/>
                    <a:pt x="6921" y="117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2"/>
            <p:cNvSpPr/>
            <p:nvPr/>
          </p:nvSpPr>
          <p:spPr>
            <a:xfrm>
              <a:off x="730876" y="920890"/>
              <a:ext cx="104611" cy="111967"/>
            </a:xfrm>
            <a:custGeom>
              <a:avLst/>
              <a:gdLst/>
              <a:ahLst/>
              <a:cxnLst/>
              <a:rect l="l" t="t" r="r" b="b"/>
              <a:pathLst>
                <a:path w="28641" h="30655" extrusionOk="0">
                  <a:moveTo>
                    <a:pt x="14147" y="0"/>
                  </a:moveTo>
                  <a:lnTo>
                    <a:pt x="216" y="0"/>
                  </a:lnTo>
                  <a:cubicBezTo>
                    <a:pt x="98" y="0"/>
                    <a:pt x="0" y="98"/>
                    <a:pt x="0" y="216"/>
                  </a:cubicBezTo>
                  <a:lnTo>
                    <a:pt x="0" y="30439"/>
                  </a:lnTo>
                  <a:cubicBezTo>
                    <a:pt x="0" y="30557"/>
                    <a:pt x="98" y="30654"/>
                    <a:pt x="216" y="30654"/>
                  </a:cubicBezTo>
                  <a:lnTo>
                    <a:pt x="14147" y="30654"/>
                  </a:lnTo>
                  <a:cubicBezTo>
                    <a:pt x="22907" y="30654"/>
                    <a:pt x="28641" y="24219"/>
                    <a:pt x="28641" y="15327"/>
                  </a:cubicBezTo>
                  <a:cubicBezTo>
                    <a:pt x="28641" y="6220"/>
                    <a:pt x="22775" y="0"/>
                    <a:pt x="14147" y="0"/>
                  </a:cubicBezTo>
                  <a:close/>
                  <a:moveTo>
                    <a:pt x="13974" y="24129"/>
                  </a:moveTo>
                  <a:lnTo>
                    <a:pt x="7400" y="24129"/>
                  </a:lnTo>
                  <a:cubicBezTo>
                    <a:pt x="7282" y="24129"/>
                    <a:pt x="7185" y="24032"/>
                    <a:pt x="7185" y="23914"/>
                  </a:cubicBezTo>
                  <a:lnTo>
                    <a:pt x="7185" y="6741"/>
                  </a:lnTo>
                  <a:cubicBezTo>
                    <a:pt x="7185" y="6623"/>
                    <a:pt x="7282" y="6525"/>
                    <a:pt x="7400" y="6525"/>
                  </a:cubicBezTo>
                  <a:lnTo>
                    <a:pt x="13974" y="6525"/>
                  </a:lnTo>
                  <a:cubicBezTo>
                    <a:pt x="18090" y="6525"/>
                    <a:pt x="21283" y="9809"/>
                    <a:pt x="21283" y="15195"/>
                  </a:cubicBezTo>
                  <a:cubicBezTo>
                    <a:pt x="21283" y="20582"/>
                    <a:pt x="18090" y="24129"/>
                    <a:pt x="13974" y="2412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 name="Google Shape;40;p2"/>
            <p:cNvSpPr/>
            <p:nvPr/>
          </p:nvSpPr>
          <p:spPr>
            <a:xfrm>
              <a:off x="849919" y="949855"/>
              <a:ext cx="51193" cy="82992"/>
            </a:xfrm>
            <a:custGeom>
              <a:avLst/>
              <a:gdLst/>
              <a:ahLst/>
              <a:cxnLst/>
              <a:rect l="l" t="t" r="r" b="b"/>
              <a:pathLst>
                <a:path w="14016" h="22722" extrusionOk="0">
                  <a:moveTo>
                    <a:pt x="12831" y="0"/>
                  </a:moveTo>
                  <a:cubicBezTo>
                    <a:pt x="10466" y="0"/>
                    <a:pt x="8641" y="1009"/>
                    <a:pt x="7456" y="2695"/>
                  </a:cubicBezTo>
                  <a:cubicBezTo>
                    <a:pt x="7406" y="2762"/>
                    <a:pt x="7332" y="2793"/>
                    <a:pt x="7258" y="2793"/>
                  </a:cubicBezTo>
                  <a:cubicBezTo>
                    <a:pt x="7134" y="2793"/>
                    <a:pt x="7011" y="2707"/>
                    <a:pt x="7011" y="2563"/>
                  </a:cubicBezTo>
                  <a:lnTo>
                    <a:pt x="7011" y="605"/>
                  </a:lnTo>
                  <a:cubicBezTo>
                    <a:pt x="7011" y="481"/>
                    <a:pt x="6914" y="390"/>
                    <a:pt x="6796" y="390"/>
                  </a:cubicBezTo>
                  <a:lnTo>
                    <a:pt x="216" y="390"/>
                  </a:lnTo>
                  <a:cubicBezTo>
                    <a:pt x="98" y="390"/>
                    <a:pt x="1" y="481"/>
                    <a:pt x="1" y="605"/>
                  </a:cubicBezTo>
                  <a:lnTo>
                    <a:pt x="1" y="22506"/>
                  </a:lnTo>
                  <a:cubicBezTo>
                    <a:pt x="1" y="22624"/>
                    <a:pt x="98" y="22721"/>
                    <a:pt x="216" y="22721"/>
                  </a:cubicBezTo>
                  <a:lnTo>
                    <a:pt x="6796" y="22721"/>
                  </a:lnTo>
                  <a:cubicBezTo>
                    <a:pt x="6914" y="22721"/>
                    <a:pt x="7011" y="22624"/>
                    <a:pt x="7011" y="22506"/>
                  </a:cubicBezTo>
                  <a:lnTo>
                    <a:pt x="7011" y="13392"/>
                  </a:lnTo>
                  <a:cubicBezTo>
                    <a:pt x="7011" y="8639"/>
                    <a:pt x="8702" y="6486"/>
                    <a:pt x="12199" y="6486"/>
                  </a:cubicBezTo>
                  <a:cubicBezTo>
                    <a:pt x="12686" y="6486"/>
                    <a:pt x="13208" y="6528"/>
                    <a:pt x="13766" y="6610"/>
                  </a:cubicBezTo>
                  <a:cubicBezTo>
                    <a:pt x="13777" y="6612"/>
                    <a:pt x="13788" y="6613"/>
                    <a:pt x="13799" y="6613"/>
                  </a:cubicBezTo>
                  <a:cubicBezTo>
                    <a:pt x="13917" y="6613"/>
                    <a:pt x="14015" y="6515"/>
                    <a:pt x="14015" y="6395"/>
                  </a:cubicBezTo>
                  <a:lnTo>
                    <a:pt x="14015" y="272"/>
                  </a:lnTo>
                  <a:cubicBezTo>
                    <a:pt x="14015" y="161"/>
                    <a:pt x="13932" y="71"/>
                    <a:pt x="13828" y="57"/>
                  </a:cubicBezTo>
                  <a:cubicBezTo>
                    <a:pt x="13486" y="19"/>
                    <a:pt x="13154" y="0"/>
                    <a:pt x="128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2"/>
            <p:cNvSpPr/>
            <p:nvPr/>
          </p:nvSpPr>
          <p:spPr>
            <a:xfrm>
              <a:off x="949066" y="951279"/>
              <a:ext cx="94245" cy="81568"/>
            </a:xfrm>
            <a:custGeom>
              <a:avLst/>
              <a:gdLst/>
              <a:ahLst/>
              <a:cxnLst/>
              <a:rect l="l" t="t" r="r" b="b"/>
              <a:pathLst>
                <a:path w="25803" h="22332" extrusionOk="0">
                  <a:moveTo>
                    <a:pt x="257" y="0"/>
                  </a:moveTo>
                  <a:cubicBezTo>
                    <a:pt x="105" y="0"/>
                    <a:pt x="1" y="153"/>
                    <a:pt x="63" y="292"/>
                  </a:cubicBezTo>
                  <a:lnTo>
                    <a:pt x="8907" y="22192"/>
                  </a:lnTo>
                  <a:cubicBezTo>
                    <a:pt x="8941" y="22276"/>
                    <a:pt x="9018" y="22331"/>
                    <a:pt x="9108" y="22331"/>
                  </a:cubicBezTo>
                  <a:lnTo>
                    <a:pt x="16695" y="22331"/>
                  </a:lnTo>
                  <a:cubicBezTo>
                    <a:pt x="16785" y="22331"/>
                    <a:pt x="16862" y="22276"/>
                    <a:pt x="16896" y="22192"/>
                  </a:cubicBezTo>
                  <a:lnTo>
                    <a:pt x="25747" y="292"/>
                  </a:lnTo>
                  <a:cubicBezTo>
                    <a:pt x="25802" y="153"/>
                    <a:pt x="25698" y="0"/>
                    <a:pt x="25545" y="0"/>
                  </a:cubicBezTo>
                  <a:lnTo>
                    <a:pt x="18347" y="0"/>
                  </a:lnTo>
                  <a:cubicBezTo>
                    <a:pt x="18257" y="0"/>
                    <a:pt x="18180" y="56"/>
                    <a:pt x="18146" y="139"/>
                  </a:cubicBezTo>
                  <a:lnTo>
                    <a:pt x="13106" y="13814"/>
                  </a:lnTo>
                  <a:cubicBezTo>
                    <a:pt x="13071" y="13908"/>
                    <a:pt x="12988" y="13954"/>
                    <a:pt x="12905" y="13954"/>
                  </a:cubicBezTo>
                  <a:cubicBezTo>
                    <a:pt x="12822" y="13954"/>
                    <a:pt x="12738" y="13908"/>
                    <a:pt x="12704" y="13814"/>
                  </a:cubicBezTo>
                  <a:lnTo>
                    <a:pt x="7699" y="139"/>
                  </a:lnTo>
                  <a:cubicBezTo>
                    <a:pt x="7671" y="56"/>
                    <a:pt x="7588" y="0"/>
                    <a:pt x="74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2"/>
            <p:cNvSpPr/>
            <p:nvPr/>
          </p:nvSpPr>
          <p:spPr>
            <a:xfrm>
              <a:off x="597539" y="949862"/>
              <a:ext cx="52790" cy="82985"/>
            </a:xfrm>
            <a:custGeom>
              <a:avLst/>
              <a:gdLst/>
              <a:ahLst/>
              <a:cxnLst/>
              <a:rect l="l" t="t" r="r" b="b"/>
              <a:pathLst>
                <a:path w="14453" h="22720" extrusionOk="0">
                  <a:moveTo>
                    <a:pt x="12815" y="0"/>
                  </a:moveTo>
                  <a:cubicBezTo>
                    <a:pt x="10458" y="0"/>
                    <a:pt x="8636" y="1011"/>
                    <a:pt x="7455" y="2693"/>
                  </a:cubicBezTo>
                  <a:cubicBezTo>
                    <a:pt x="7406" y="2760"/>
                    <a:pt x="7332" y="2791"/>
                    <a:pt x="7258" y="2791"/>
                  </a:cubicBezTo>
                  <a:cubicBezTo>
                    <a:pt x="7134" y="2791"/>
                    <a:pt x="7011" y="2705"/>
                    <a:pt x="7011" y="2561"/>
                  </a:cubicBezTo>
                  <a:lnTo>
                    <a:pt x="7011" y="603"/>
                  </a:lnTo>
                  <a:cubicBezTo>
                    <a:pt x="7011" y="479"/>
                    <a:pt x="6914" y="388"/>
                    <a:pt x="6796" y="388"/>
                  </a:cubicBezTo>
                  <a:lnTo>
                    <a:pt x="215" y="388"/>
                  </a:lnTo>
                  <a:cubicBezTo>
                    <a:pt x="97" y="388"/>
                    <a:pt x="0" y="479"/>
                    <a:pt x="0" y="603"/>
                  </a:cubicBezTo>
                  <a:lnTo>
                    <a:pt x="0" y="22504"/>
                  </a:lnTo>
                  <a:cubicBezTo>
                    <a:pt x="0" y="22622"/>
                    <a:pt x="97" y="22719"/>
                    <a:pt x="215" y="22719"/>
                  </a:cubicBezTo>
                  <a:lnTo>
                    <a:pt x="6796" y="22719"/>
                  </a:lnTo>
                  <a:cubicBezTo>
                    <a:pt x="6914" y="22719"/>
                    <a:pt x="7011" y="22622"/>
                    <a:pt x="7011" y="22504"/>
                  </a:cubicBezTo>
                  <a:lnTo>
                    <a:pt x="7011" y="13390"/>
                  </a:lnTo>
                  <a:cubicBezTo>
                    <a:pt x="7011" y="8551"/>
                    <a:pt x="8913" y="6913"/>
                    <a:pt x="12696" y="6580"/>
                  </a:cubicBezTo>
                  <a:cubicBezTo>
                    <a:pt x="12786" y="6573"/>
                    <a:pt x="12863" y="6511"/>
                    <a:pt x="12884" y="6420"/>
                  </a:cubicBezTo>
                  <a:lnTo>
                    <a:pt x="14418" y="374"/>
                  </a:lnTo>
                  <a:cubicBezTo>
                    <a:pt x="14452" y="249"/>
                    <a:pt x="14362" y="124"/>
                    <a:pt x="14237" y="104"/>
                  </a:cubicBezTo>
                  <a:cubicBezTo>
                    <a:pt x="14098" y="90"/>
                    <a:pt x="14015" y="83"/>
                    <a:pt x="14015" y="83"/>
                  </a:cubicBezTo>
                  <a:cubicBezTo>
                    <a:pt x="13601" y="27"/>
                    <a:pt x="13201" y="0"/>
                    <a:pt x="128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2"/>
            <p:cNvSpPr/>
            <p:nvPr/>
          </p:nvSpPr>
          <p:spPr>
            <a:xfrm>
              <a:off x="655553" y="925680"/>
              <a:ext cx="62476" cy="108443"/>
            </a:xfrm>
            <a:custGeom>
              <a:avLst/>
              <a:gdLst/>
              <a:ahLst/>
              <a:cxnLst/>
              <a:rect l="l" t="t" r="r" b="b"/>
              <a:pathLst>
                <a:path w="17105" h="29690" extrusionOk="0">
                  <a:moveTo>
                    <a:pt x="3985" y="0"/>
                  </a:moveTo>
                  <a:cubicBezTo>
                    <a:pt x="3867" y="0"/>
                    <a:pt x="3769" y="98"/>
                    <a:pt x="3769" y="216"/>
                  </a:cubicBezTo>
                  <a:lnTo>
                    <a:pt x="3769" y="6803"/>
                  </a:lnTo>
                  <a:cubicBezTo>
                    <a:pt x="3769" y="6914"/>
                    <a:pt x="3679" y="7011"/>
                    <a:pt x="3568" y="7011"/>
                  </a:cubicBezTo>
                  <a:cubicBezTo>
                    <a:pt x="3313" y="7021"/>
                    <a:pt x="2860" y="7031"/>
                    <a:pt x="2346" y="7031"/>
                  </a:cubicBezTo>
                  <a:cubicBezTo>
                    <a:pt x="2134" y="7031"/>
                    <a:pt x="1911" y="7029"/>
                    <a:pt x="1687" y="7025"/>
                  </a:cubicBezTo>
                  <a:cubicBezTo>
                    <a:pt x="1590" y="7025"/>
                    <a:pt x="1500" y="7088"/>
                    <a:pt x="1472" y="7185"/>
                  </a:cubicBezTo>
                  <a:lnTo>
                    <a:pt x="35" y="12870"/>
                  </a:lnTo>
                  <a:cubicBezTo>
                    <a:pt x="0" y="13009"/>
                    <a:pt x="104" y="13141"/>
                    <a:pt x="243" y="13141"/>
                  </a:cubicBezTo>
                  <a:lnTo>
                    <a:pt x="3554" y="13141"/>
                  </a:lnTo>
                  <a:cubicBezTo>
                    <a:pt x="3679" y="13141"/>
                    <a:pt x="3769" y="13238"/>
                    <a:pt x="3769" y="13356"/>
                  </a:cubicBezTo>
                  <a:lnTo>
                    <a:pt x="3769" y="21283"/>
                  </a:lnTo>
                  <a:cubicBezTo>
                    <a:pt x="3769" y="26364"/>
                    <a:pt x="6227" y="29689"/>
                    <a:pt x="11655" y="29689"/>
                  </a:cubicBezTo>
                  <a:cubicBezTo>
                    <a:pt x="13557" y="29689"/>
                    <a:pt x="15140" y="29363"/>
                    <a:pt x="16944" y="28669"/>
                  </a:cubicBezTo>
                  <a:cubicBezTo>
                    <a:pt x="17049" y="28627"/>
                    <a:pt x="17104" y="28516"/>
                    <a:pt x="17069" y="28405"/>
                  </a:cubicBezTo>
                  <a:lnTo>
                    <a:pt x="15535" y="23282"/>
                  </a:lnTo>
                  <a:cubicBezTo>
                    <a:pt x="15509" y="23188"/>
                    <a:pt x="15421" y="23130"/>
                    <a:pt x="15325" y="23130"/>
                  </a:cubicBezTo>
                  <a:cubicBezTo>
                    <a:pt x="15294" y="23130"/>
                    <a:pt x="15261" y="23136"/>
                    <a:pt x="15230" y="23150"/>
                  </a:cubicBezTo>
                  <a:cubicBezTo>
                    <a:pt x="14570" y="23463"/>
                    <a:pt x="13925" y="23601"/>
                    <a:pt x="13099" y="23601"/>
                  </a:cubicBezTo>
                  <a:cubicBezTo>
                    <a:pt x="11523" y="23601"/>
                    <a:pt x="10780" y="22775"/>
                    <a:pt x="10780" y="21283"/>
                  </a:cubicBezTo>
                  <a:lnTo>
                    <a:pt x="10780" y="13356"/>
                  </a:lnTo>
                  <a:cubicBezTo>
                    <a:pt x="10780" y="13238"/>
                    <a:pt x="10878" y="13141"/>
                    <a:pt x="10996" y="13141"/>
                  </a:cubicBezTo>
                  <a:lnTo>
                    <a:pt x="16563" y="13141"/>
                  </a:lnTo>
                  <a:cubicBezTo>
                    <a:pt x="16681" y="13141"/>
                    <a:pt x="16778" y="13043"/>
                    <a:pt x="16778" y="12925"/>
                  </a:cubicBezTo>
                  <a:lnTo>
                    <a:pt x="16778" y="7226"/>
                  </a:lnTo>
                  <a:cubicBezTo>
                    <a:pt x="16778" y="7102"/>
                    <a:pt x="16681" y="7011"/>
                    <a:pt x="16563" y="7011"/>
                  </a:cubicBezTo>
                  <a:lnTo>
                    <a:pt x="10996" y="7011"/>
                  </a:lnTo>
                  <a:cubicBezTo>
                    <a:pt x="10878" y="7011"/>
                    <a:pt x="10780" y="6914"/>
                    <a:pt x="10780" y="6796"/>
                  </a:cubicBezTo>
                  <a:lnTo>
                    <a:pt x="10780" y="216"/>
                  </a:lnTo>
                  <a:cubicBezTo>
                    <a:pt x="10780" y="98"/>
                    <a:pt x="10683" y="0"/>
                    <a:pt x="1056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2"/>
            <p:cNvSpPr/>
            <p:nvPr/>
          </p:nvSpPr>
          <p:spPr>
            <a:xfrm>
              <a:off x="1045274" y="949023"/>
              <a:ext cx="85903" cy="86053"/>
            </a:xfrm>
            <a:custGeom>
              <a:avLst/>
              <a:gdLst/>
              <a:ahLst/>
              <a:cxnLst/>
              <a:rect l="l" t="t" r="r" b="b"/>
              <a:pathLst>
                <a:path w="23519" h="23560" extrusionOk="0">
                  <a:moveTo>
                    <a:pt x="12266" y="23560"/>
                  </a:moveTo>
                  <a:cubicBezTo>
                    <a:pt x="17986" y="23560"/>
                    <a:pt x="21686" y="20332"/>
                    <a:pt x="23019" y="17625"/>
                  </a:cubicBezTo>
                  <a:cubicBezTo>
                    <a:pt x="23102" y="17451"/>
                    <a:pt x="23005" y="17250"/>
                    <a:pt x="22817" y="17195"/>
                  </a:cubicBezTo>
                  <a:lnTo>
                    <a:pt x="17111" y="15536"/>
                  </a:lnTo>
                  <a:cubicBezTo>
                    <a:pt x="16966" y="15487"/>
                    <a:pt x="16813" y="15556"/>
                    <a:pt x="16730" y="15681"/>
                  </a:cubicBezTo>
                  <a:cubicBezTo>
                    <a:pt x="15966" y="16917"/>
                    <a:pt x="14626" y="17736"/>
                    <a:pt x="12398" y="17736"/>
                  </a:cubicBezTo>
                  <a:cubicBezTo>
                    <a:pt x="9066" y="17736"/>
                    <a:pt x="7504" y="16230"/>
                    <a:pt x="6949" y="14335"/>
                  </a:cubicBezTo>
                  <a:cubicBezTo>
                    <a:pt x="6880" y="14106"/>
                    <a:pt x="7060" y="13883"/>
                    <a:pt x="7296" y="13883"/>
                  </a:cubicBezTo>
                  <a:lnTo>
                    <a:pt x="23074" y="13883"/>
                  </a:lnTo>
                  <a:cubicBezTo>
                    <a:pt x="23227" y="13883"/>
                    <a:pt x="23366" y="13772"/>
                    <a:pt x="23386" y="13620"/>
                  </a:cubicBezTo>
                  <a:cubicBezTo>
                    <a:pt x="23484" y="12953"/>
                    <a:pt x="23518" y="12259"/>
                    <a:pt x="23518" y="11565"/>
                  </a:cubicBezTo>
                  <a:cubicBezTo>
                    <a:pt x="23518" y="5123"/>
                    <a:pt x="19228" y="0"/>
                    <a:pt x="11829" y="0"/>
                  </a:cubicBezTo>
                  <a:cubicBezTo>
                    <a:pt x="4686" y="0"/>
                    <a:pt x="1" y="5123"/>
                    <a:pt x="1" y="11829"/>
                  </a:cubicBezTo>
                  <a:cubicBezTo>
                    <a:pt x="1" y="18791"/>
                    <a:pt x="4998" y="23560"/>
                    <a:pt x="12266" y="23560"/>
                  </a:cubicBezTo>
                  <a:close/>
                  <a:moveTo>
                    <a:pt x="7213" y="9677"/>
                  </a:moveTo>
                  <a:cubicBezTo>
                    <a:pt x="7018" y="9677"/>
                    <a:pt x="6866" y="9503"/>
                    <a:pt x="6914" y="9309"/>
                  </a:cubicBezTo>
                  <a:cubicBezTo>
                    <a:pt x="7379" y="7553"/>
                    <a:pt x="9080" y="5873"/>
                    <a:pt x="11780" y="5873"/>
                  </a:cubicBezTo>
                  <a:cubicBezTo>
                    <a:pt x="14501" y="5873"/>
                    <a:pt x="16251" y="7463"/>
                    <a:pt x="16632" y="9323"/>
                  </a:cubicBezTo>
                  <a:cubicBezTo>
                    <a:pt x="16667" y="9510"/>
                    <a:pt x="16521" y="9677"/>
                    <a:pt x="16327" y="967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種別見出し">
  <p:cSld name="TITLE_1_3_1_1_1_1_14">
    <p:spTree>
      <p:nvGrpSpPr>
        <p:cNvPr id="1" name="Shape 45"/>
        <p:cNvGrpSpPr/>
        <p:nvPr/>
      </p:nvGrpSpPr>
      <p:grpSpPr>
        <a:xfrm>
          <a:off x="0" y="0"/>
          <a:ext cx="0" cy="0"/>
          <a:chOff x="0" y="0"/>
          <a:chExt cx="0" cy="0"/>
        </a:xfrm>
      </p:grpSpPr>
      <p:sp>
        <p:nvSpPr>
          <p:cNvPr id="46" name="Google Shape;46;p3"/>
          <p:cNvSpPr txBox="1">
            <a:spLocks noGrp="1"/>
          </p:cNvSpPr>
          <p:nvPr>
            <p:ph type="title"/>
          </p:nvPr>
        </p:nvSpPr>
        <p:spPr>
          <a:xfrm>
            <a:off x="2270175" y="4720175"/>
            <a:ext cx="14688300" cy="640200"/>
          </a:xfrm>
          <a:prstGeom prst="rect">
            <a:avLst/>
          </a:prstGeom>
          <a:noFill/>
          <a:ln>
            <a:noFill/>
          </a:ln>
        </p:spPr>
        <p:txBody>
          <a:bodyPr spcFirstLastPara="1" wrap="square" lIns="182850" tIns="182850" rIns="182850" bIns="182850" anchor="ctr" anchorCtr="0">
            <a:noAutofit/>
          </a:bodyPr>
          <a:lstStyle>
            <a:lvl1pPr lvl="0" algn="ctr">
              <a:lnSpc>
                <a:spcPct val="100000"/>
              </a:lnSpc>
              <a:spcBef>
                <a:spcPts val="0"/>
              </a:spcBef>
              <a:spcAft>
                <a:spcPts val="0"/>
              </a:spcAft>
              <a:buSzPts val="3000"/>
              <a:buFont typeface="Noto Sans JP"/>
              <a:buNone/>
              <a:defRPr sz="3000">
                <a:latin typeface="Noto Sans JP"/>
                <a:ea typeface="Noto Sans JP"/>
                <a:cs typeface="Noto Sans JP"/>
                <a:sym typeface="Noto Sans JP"/>
              </a:defRPr>
            </a:lvl1pPr>
            <a:lvl2pPr lvl="1" algn="l">
              <a:lnSpc>
                <a:spcPct val="100000"/>
              </a:lnSpc>
              <a:spcBef>
                <a:spcPts val="0"/>
              </a:spcBef>
              <a:spcAft>
                <a:spcPts val="0"/>
              </a:spcAft>
              <a:buSzPts val="5600"/>
              <a:buFont typeface="Noto Sans JP"/>
              <a:buNone/>
              <a:defRPr sz="4800">
                <a:latin typeface="Noto Sans JP"/>
                <a:ea typeface="Noto Sans JP"/>
                <a:cs typeface="Noto Sans JP"/>
                <a:sym typeface="Noto Sans JP"/>
              </a:defRPr>
            </a:lvl2pPr>
            <a:lvl3pPr lvl="2" algn="l">
              <a:lnSpc>
                <a:spcPct val="100000"/>
              </a:lnSpc>
              <a:spcBef>
                <a:spcPts val="0"/>
              </a:spcBef>
              <a:spcAft>
                <a:spcPts val="0"/>
              </a:spcAft>
              <a:buSzPts val="5600"/>
              <a:buFont typeface="Noto Sans JP"/>
              <a:buNone/>
              <a:defRPr sz="4800">
                <a:latin typeface="Noto Sans JP"/>
                <a:ea typeface="Noto Sans JP"/>
                <a:cs typeface="Noto Sans JP"/>
                <a:sym typeface="Noto Sans JP"/>
              </a:defRPr>
            </a:lvl3pPr>
            <a:lvl4pPr lvl="3" algn="l">
              <a:lnSpc>
                <a:spcPct val="100000"/>
              </a:lnSpc>
              <a:spcBef>
                <a:spcPts val="0"/>
              </a:spcBef>
              <a:spcAft>
                <a:spcPts val="0"/>
              </a:spcAft>
              <a:buSzPts val="5600"/>
              <a:buFont typeface="Noto Sans JP"/>
              <a:buNone/>
              <a:defRPr sz="4800">
                <a:latin typeface="Noto Sans JP"/>
                <a:ea typeface="Noto Sans JP"/>
                <a:cs typeface="Noto Sans JP"/>
                <a:sym typeface="Noto Sans JP"/>
              </a:defRPr>
            </a:lvl4pPr>
            <a:lvl5pPr lvl="4" algn="l">
              <a:lnSpc>
                <a:spcPct val="100000"/>
              </a:lnSpc>
              <a:spcBef>
                <a:spcPts val="0"/>
              </a:spcBef>
              <a:spcAft>
                <a:spcPts val="0"/>
              </a:spcAft>
              <a:buSzPts val="5600"/>
              <a:buFont typeface="Noto Sans JP"/>
              <a:buNone/>
              <a:defRPr sz="4800">
                <a:latin typeface="Noto Sans JP"/>
                <a:ea typeface="Noto Sans JP"/>
                <a:cs typeface="Noto Sans JP"/>
                <a:sym typeface="Noto Sans JP"/>
              </a:defRPr>
            </a:lvl5pPr>
            <a:lvl6pPr lvl="5" algn="l">
              <a:lnSpc>
                <a:spcPct val="100000"/>
              </a:lnSpc>
              <a:spcBef>
                <a:spcPts val="0"/>
              </a:spcBef>
              <a:spcAft>
                <a:spcPts val="0"/>
              </a:spcAft>
              <a:buSzPts val="5600"/>
              <a:buFont typeface="Noto Sans JP"/>
              <a:buNone/>
              <a:defRPr sz="4800">
                <a:latin typeface="Noto Sans JP"/>
                <a:ea typeface="Noto Sans JP"/>
                <a:cs typeface="Noto Sans JP"/>
                <a:sym typeface="Noto Sans JP"/>
              </a:defRPr>
            </a:lvl6pPr>
            <a:lvl7pPr lvl="6" algn="l">
              <a:lnSpc>
                <a:spcPct val="100000"/>
              </a:lnSpc>
              <a:spcBef>
                <a:spcPts val="0"/>
              </a:spcBef>
              <a:spcAft>
                <a:spcPts val="0"/>
              </a:spcAft>
              <a:buSzPts val="5600"/>
              <a:buFont typeface="Noto Sans JP"/>
              <a:buNone/>
              <a:defRPr sz="4800">
                <a:latin typeface="Noto Sans JP"/>
                <a:ea typeface="Noto Sans JP"/>
                <a:cs typeface="Noto Sans JP"/>
                <a:sym typeface="Noto Sans JP"/>
              </a:defRPr>
            </a:lvl7pPr>
            <a:lvl8pPr lvl="7" algn="l">
              <a:lnSpc>
                <a:spcPct val="100000"/>
              </a:lnSpc>
              <a:spcBef>
                <a:spcPts val="0"/>
              </a:spcBef>
              <a:spcAft>
                <a:spcPts val="0"/>
              </a:spcAft>
              <a:buSzPts val="5600"/>
              <a:buFont typeface="Noto Sans JP"/>
              <a:buNone/>
              <a:defRPr sz="4800">
                <a:latin typeface="Noto Sans JP"/>
                <a:ea typeface="Noto Sans JP"/>
                <a:cs typeface="Noto Sans JP"/>
                <a:sym typeface="Noto Sans JP"/>
              </a:defRPr>
            </a:lvl8pPr>
            <a:lvl9pPr lvl="8" algn="l">
              <a:lnSpc>
                <a:spcPct val="100000"/>
              </a:lnSpc>
              <a:spcBef>
                <a:spcPts val="0"/>
              </a:spcBef>
              <a:spcAft>
                <a:spcPts val="0"/>
              </a:spcAft>
              <a:buSzPts val="5600"/>
              <a:buFont typeface="Noto Sans JP"/>
              <a:buNone/>
              <a:defRPr sz="4800">
                <a:latin typeface="Noto Sans JP"/>
                <a:ea typeface="Noto Sans JP"/>
                <a:cs typeface="Noto Sans JP"/>
                <a:sym typeface="Noto Sans JP"/>
              </a:defRPr>
            </a:lvl9pPr>
          </a:lstStyle>
          <a:p>
            <a:endParaRPr/>
          </a:p>
        </p:txBody>
      </p:sp>
      <p:sp>
        <p:nvSpPr>
          <p:cNvPr id="47" name="Google Shape;47;p3"/>
          <p:cNvSpPr txBox="1"/>
          <p:nvPr/>
        </p:nvSpPr>
        <p:spPr>
          <a:xfrm>
            <a:off x="390028" y="9633600"/>
            <a:ext cx="601800" cy="42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chemeClr val="lt1"/>
                </a:solidFill>
                <a:latin typeface="Proxima Nova"/>
                <a:ea typeface="Proxima Nova"/>
                <a:cs typeface="Proxima Nova"/>
                <a:sym typeface="Proxima Nova"/>
              </a:rPr>
              <a:t>‹#›</a:t>
            </a:fld>
            <a:endParaRPr sz="1400" b="0" i="0" u="none" strike="noStrike" cap="none">
              <a:solidFill>
                <a:schemeClr val="lt1"/>
              </a:solidFill>
              <a:latin typeface="Proxima Nova"/>
              <a:ea typeface="Proxima Nova"/>
              <a:cs typeface="Proxima Nova"/>
              <a:sym typeface="Proxima Nova"/>
            </a:endParaRPr>
          </a:p>
        </p:txBody>
      </p:sp>
      <p:grpSp>
        <p:nvGrpSpPr>
          <p:cNvPr id="48" name="Google Shape;48;p3"/>
          <p:cNvGrpSpPr/>
          <p:nvPr/>
        </p:nvGrpSpPr>
        <p:grpSpPr>
          <a:xfrm>
            <a:off x="257190" y="347400"/>
            <a:ext cx="898802" cy="763886"/>
            <a:chOff x="232375" y="271200"/>
            <a:chExt cx="898802" cy="763886"/>
          </a:xfrm>
        </p:grpSpPr>
        <p:sp>
          <p:nvSpPr>
            <p:cNvPr id="49" name="Google Shape;49;p3"/>
            <p:cNvSpPr/>
            <p:nvPr/>
          </p:nvSpPr>
          <p:spPr>
            <a:xfrm>
              <a:off x="394604" y="403827"/>
              <a:ext cx="370626" cy="436700"/>
            </a:xfrm>
            <a:custGeom>
              <a:avLst/>
              <a:gdLst/>
              <a:ahLst/>
              <a:cxnLst/>
              <a:rect l="l" t="t" r="r" b="b"/>
              <a:pathLst>
                <a:path w="101472" h="119562" extrusionOk="0">
                  <a:moveTo>
                    <a:pt x="12620" y="1"/>
                  </a:moveTo>
                  <a:cubicBezTo>
                    <a:pt x="5360" y="11468"/>
                    <a:pt x="1215" y="24643"/>
                    <a:pt x="618" y="38221"/>
                  </a:cubicBezTo>
                  <a:cubicBezTo>
                    <a:pt x="1" y="52277"/>
                    <a:pt x="3201" y="66237"/>
                    <a:pt x="9885" y="78620"/>
                  </a:cubicBezTo>
                  <a:cubicBezTo>
                    <a:pt x="16563" y="90997"/>
                    <a:pt x="26469" y="101340"/>
                    <a:pt x="38554" y="108545"/>
                  </a:cubicBezTo>
                  <a:cubicBezTo>
                    <a:pt x="50618" y="115743"/>
                    <a:pt x="64411" y="119547"/>
                    <a:pt x="78460" y="119561"/>
                  </a:cubicBezTo>
                  <a:lnTo>
                    <a:pt x="101471" y="119561"/>
                  </a:lnTo>
                  <a:lnTo>
                    <a:pt x="101471" y="67618"/>
                  </a:lnTo>
                  <a:lnTo>
                    <a:pt x="78509" y="67618"/>
                  </a:lnTo>
                  <a:cubicBezTo>
                    <a:pt x="73810" y="67618"/>
                    <a:pt x="69193" y="66348"/>
                    <a:pt x="65160" y="63939"/>
                  </a:cubicBezTo>
                  <a:cubicBezTo>
                    <a:pt x="61127" y="61530"/>
                    <a:pt x="57823" y="58080"/>
                    <a:pt x="55595" y="53957"/>
                  </a:cubicBezTo>
                  <a:cubicBezTo>
                    <a:pt x="53374" y="49834"/>
                    <a:pt x="52305" y="45183"/>
                    <a:pt x="52513" y="40505"/>
                  </a:cubicBezTo>
                  <a:cubicBezTo>
                    <a:pt x="52714" y="35965"/>
                    <a:pt x="54103" y="31550"/>
                    <a:pt x="56546" y="27718"/>
                  </a:cubicBezTo>
                  <a:lnTo>
                    <a:pt x="12620" y="1"/>
                  </a:lnTo>
                  <a:close/>
                </a:path>
              </a:pathLst>
            </a:custGeom>
            <a:solidFill>
              <a:srgbClr val="00A7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3"/>
            <p:cNvSpPr/>
            <p:nvPr/>
          </p:nvSpPr>
          <p:spPr>
            <a:xfrm>
              <a:off x="394604" y="403827"/>
              <a:ext cx="370626" cy="436700"/>
            </a:xfrm>
            <a:custGeom>
              <a:avLst/>
              <a:gdLst/>
              <a:ahLst/>
              <a:cxnLst/>
              <a:rect l="l" t="t" r="r" b="b"/>
              <a:pathLst>
                <a:path w="101472" h="119562" extrusionOk="0">
                  <a:moveTo>
                    <a:pt x="52513" y="40505"/>
                  </a:moveTo>
                  <a:cubicBezTo>
                    <a:pt x="52305" y="45183"/>
                    <a:pt x="53374" y="49834"/>
                    <a:pt x="55595" y="53957"/>
                  </a:cubicBezTo>
                  <a:cubicBezTo>
                    <a:pt x="57823" y="58080"/>
                    <a:pt x="61127" y="61530"/>
                    <a:pt x="65160" y="63939"/>
                  </a:cubicBezTo>
                  <a:cubicBezTo>
                    <a:pt x="69193" y="66348"/>
                    <a:pt x="73810" y="67618"/>
                    <a:pt x="78509" y="67618"/>
                  </a:cubicBezTo>
                  <a:lnTo>
                    <a:pt x="101471" y="67618"/>
                  </a:lnTo>
                  <a:lnTo>
                    <a:pt x="101471" y="119561"/>
                  </a:lnTo>
                  <a:lnTo>
                    <a:pt x="78509" y="119561"/>
                  </a:lnTo>
                  <a:lnTo>
                    <a:pt x="78460" y="119561"/>
                  </a:lnTo>
                  <a:cubicBezTo>
                    <a:pt x="64411" y="119547"/>
                    <a:pt x="50618" y="115743"/>
                    <a:pt x="38554" y="108545"/>
                  </a:cubicBezTo>
                  <a:cubicBezTo>
                    <a:pt x="26469" y="101340"/>
                    <a:pt x="16563" y="90997"/>
                    <a:pt x="9885" y="78620"/>
                  </a:cubicBezTo>
                  <a:cubicBezTo>
                    <a:pt x="3201" y="66237"/>
                    <a:pt x="1" y="52277"/>
                    <a:pt x="618" y="38221"/>
                  </a:cubicBezTo>
                  <a:cubicBezTo>
                    <a:pt x="1215" y="24643"/>
                    <a:pt x="5360" y="11468"/>
                    <a:pt x="12620" y="1"/>
                  </a:cubicBezTo>
                  <a:lnTo>
                    <a:pt x="56546" y="27718"/>
                  </a:lnTo>
                  <a:cubicBezTo>
                    <a:pt x="54103" y="31550"/>
                    <a:pt x="52714" y="35965"/>
                    <a:pt x="52513" y="40505"/>
                  </a:cubicBezTo>
                  <a:close/>
                </a:path>
              </a:pathLst>
            </a:custGeom>
            <a:gradFill>
              <a:gsLst>
                <a:gs pos="0">
                  <a:srgbClr val="005B54"/>
                </a:gs>
                <a:gs pos="69000">
                  <a:srgbClr val="00A799"/>
                </a:gs>
                <a:gs pos="100000">
                  <a:srgbClr val="00A799"/>
                </a:gs>
              </a:gsLst>
              <a:lin ang="2399891"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3"/>
            <p:cNvSpPr/>
            <p:nvPr/>
          </p:nvSpPr>
          <p:spPr>
            <a:xfrm>
              <a:off x="334666" y="271200"/>
              <a:ext cx="633566" cy="435681"/>
            </a:xfrm>
            <a:custGeom>
              <a:avLst/>
              <a:gdLst/>
              <a:ahLst/>
              <a:cxnLst/>
              <a:rect l="l" t="t" r="r" b="b"/>
              <a:pathLst>
                <a:path w="173461" h="119283" extrusionOk="0">
                  <a:moveTo>
                    <a:pt x="0" y="0"/>
                  </a:moveTo>
                  <a:lnTo>
                    <a:pt x="0" y="51943"/>
                  </a:lnTo>
                  <a:lnTo>
                    <a:pt x="96036" y="51943"/>
                  </a:lnTo>
                  <a:cubicBezTo>
                    <a:pt x="100679" y="51943"/>
                    <a:pt x="105233" y="53220"/>
                    <a:pt x="109217" y="55636"/>
                  </a:cubicBezTo>
                  <a:cubicBezTo>
                    <a:pt x="113202" y="58052"/>
                    <a:pt x="116457" y="61516"/>
                    <a:pt x="118651" y="65653"/>
                  </a:cubicBezTo>
                  <a:cubicBezTo>
                    <a:pt x="120838" y="69790"/>
                    <a:pt x="121879" y="74455"/>
                    <a:pt x="121657" y="79140"/>
                  </a:cubicBezTo>
                  <a:cubicBezTo>
                    <a:pt x="121448" y="83548"/>
                    <a:pt x="120136" y="87831"/>
                    <a:pt x="117846" y="91572"/>
                  </a:cubicBezTo>
                  <a:lnTo>
                    <a:pt x="117644" y="91899"/>
                  </a:lnTo>
                  <a:lnTo>
                    <a:pt x="161161" y="119283"/>
                  </a:lnTo>
                  <a:cubicBezTo>
                    <a:pt x="168158" y="107954"/>
                    <a:pt x="172177" y="94987"/>
                    <a:pt x="172801" y="81611"/>
                  </a:cubicBezTo>
                  <a:cubicBezTo>
                    <a:pt x="173461" y="67527"/>
                    <a:pt x="170337" y="53526"/>
                    <a:pt x="163771" y="41101"/>
                  </a:cubicBezTo>
                  <a:cubicBezTo>
                    <a:pt x="157197" y="28675"/>
                    <a:pt x="147423" y="18291"/>
                    <a:pt x="135498" y="11058"/>
                  </a:cubicBezTo>
                  <a:cubicBezTo>
                    <a:pt x="123572" y="3818"/>
                    <a:pt x="109932" y="0"/>
                    <a:pt x="96036" y="0"/>
                  </a:cubicBezTo>
                  <a:close/>
                </a:path>
              </a:pathLst>
            </a:custGeom>
            <a:solidFill>
              <a:srgbClr val="00A7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3"/>
            <p:cNvSpPr/>
            <p:nvPr/>
          </p:nvSpPr>
          <p:spPr>
            <a:xfrm>
              <a:off x="911860" y="913058"/>
              <a:ext cx="29439" cy="28807"/>
            </a:xfrm>
            <a:custGeom>
              <a:avLst/>
              <a:gdLst/>
              <a:ahLst/>
              <a:cxnLst/>
              <a:rect l="l" t="t" r="r" b="b"/>
              <a:pathLst>
                <a:path w="8060" h="7887" extrusionOk="0">
                  <a:moveTo>
                    <a:pt x="4034" y="0"/>
                  </a:moveTo>
                  <a:cubicBezTo>
                    <a:pt x="1798" y="0"/>
                    <a:pt x="1" y="1750"/>
                    <a:pt x="1" y="3895"/>
                  </a:cubicBezTo>
                  <a:cubicBezTo>
                    <a:pt x="1" y="6130"/>
                    <a:pt x="1798" y="7886"/>
                    <a:pt x="4034" y="7886"/>
                  </a:cubicBezTo>
                  <a:cubicBezTo>
                    <a:pt x="6262" y="7886"/>
                    <a:pt x="8060" y="6130"/>
                    <a:pt x="8060" y="3895"/>
                  </a:cubicBezTo>
                  <a:cubicBezTo>
                    <a:pt x="8060" y="1750"/>
                    <a:pt x="6262" y="0"/>
                    <a:pt x="40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3"/>
            <p:cNvSpPr/>
            <p:nvPr/>
          </p:nvSpPr>
          <p:spPr>
            <a:xfrm>
              <a:off x="913456" y="951279"/>
              <a:ext cx="25611" cy="81568"/>
            </a:xfrm>
            <a:custGeom>
              <a:avLst/>
              <a:gdLst/>
              <a:ahLst/>
              <a:cxnLst/>
              <a:rect l="l" t="t" r="r" b="b"/>
              <a:pathLst>
                <a:path w="7012" h="22332" extrusionOk="0">
                  <a:moveTo>
                    <a:pt x="216" y="0"/>
                  </a:moveTo>
                  <a:cubicBezTo>
                    <a:pt x="98" y="0"/>
                    <a:pt x="1" y="91"/>
                    <a:pt x="1" y="215"/>
                  </a:cubicBezTo>
                  <a:lnTo>
                    <a:pt x="1" y="22116"/>
                  </a:lnTo>
                  <a:cubicBezTo>
                    <a:pt x="1" y="22234"/>
                    <a:pt x="98" y="22331"/>
                    <a:pt x="216" y="22331"/>
                  </a:cubicBezTo>
                  <a:lnTo>
                    <a:pt x="6797" y="22331"/>
                  </a:lnTo>
                  <a:cubicBezTo>
                    <a:pt x="6915" y="22331"/>
                    <a:pt x="7012" y="22234"/>
                    <a:pt x="7012" y="22116"/>
                  </a:cubicBezTo>
                  <a:lnTo>
                    <a:pt x="7012" y="215"/>
                  </a:lnTo>
                  <a:cubicBezTo>
                    <a:pt x="7012" y="91"/>
                    <a:pt x="6915" y="0"/>
                    <a:pt x="6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3"/>
            <p:cNvSpPr/>
            <p:nvPr/>
          </p:nvSpPr>
          <p:spPr>
            <a:xfrm>
              <a:off x="232375" y="918659"/>
              <a:ext cx="98376" cy="116427"/>
            </a:xfrm>
            <a:custGeom>
              <a:avLst/>
              <a:gdLst/>
              <a:ahLst/>
              <a:cxnLst/>
              <a:rect l="l" t="t" r="r" b="b"/>
              <a:pathLst>
                <a:path w="26934" h="31876" extrusionOk="0">
                  <a:moveTo>
                    <a:pt x="12745" y="1"/>
                  </a:moveTo>
                  <a:cubicBezTo>
                    <a:pt x="6137" y="1"/>
                    <a:pt x="1361" y="4117"/>
                    <a:pt x="1409" y="9149"/>
                  </a:cubicBezTo>
                  <a:cubicBezTo>
                    <a:pt x="1361" y="13182"/>
                    <a:pt x="4387" y="15980"/>
                    <a:pt x="8413" y="17250"/>
                  </a:cubicBezTo>
                  <a:lnTo>
                    <a:pt x="16292" y="19701"/>
                  </a:lnTo>
                  <a:cubicBezTo>
                    <a:pt x="18617" y="20450"/>
                    <a:pt x="19582" y="21367"/>
                    <a:pt x="19582" y="22637"/>
                  </a:cubicBezTo>
                  <a:cubicBezTo>
                    <a:pt x="19582" y="24171"/>
                    <a:pt x="17743" y="25524"/>
                    <a:pt x="14806" y="25524"/>
                  </a:cubicBezTo>
                  <a:cubicBezTo>
                    <a:pt x="10864" y="25524"/>
                    <a:pt x="8177" y="23386"/>
                    <a:pt x="6956" y="20631"/>
                  </a:cubicBezTo>
                  <a:cubicBezTo>
                    <a:pt x="6922" y="20548"/>
                    <a:pt x="6845" y="20495"/>
                    <a:pt x="6758" y="20495"/>
                  </a:cubicBezTo>
                  <a:cubicBezTo>
                    <a:pt x="6737" y="20495"/>
                    <a:pt x="6714" y="20499"/>
                    <a:pt x="6692" y="20506"/>
                  </a:cubicBezTo>
                  <a:lnTo>
                    <a:pt x="181" y="22526"/>
                  </a:lnTo>
                  <a:cubicBezTo>
                    <a:pt x="63" y="22560"/>
                    <a:pt x="0" y="22692"/>
                    <a:pt x="42" y="22803"/>
                  </a:cubicBezTo>
                  <a:cubicBezTo>
                    <a:pt x="1861" y="27461"/>
                    <a:pt x="6733" y="31876"/>
                    <a:pt x="14369" y="31876"/>
                  </a:cubicBezTo>
                  <a:cubicBezTo>
                    <a:pt x="21942" y="31876"/>
                    <a:pt x="26933" y="27628"/>
                    <a:pt x="26933" y="22158"/>
                  </a:cubicBezTo>
                  <a:cubicBezTo>
                    <a:pt x="26933" y="16986"/>
                    <a:pt x="23122" y="14973"/>
                    <a:pt x="18527" y="13530"/>
                  </a:cubicBezTo>
                  <a:lnTo>
                    <a:pt x="10822" y="11079"/>
                  </a:lnTo>
                  <a:cubicBezTo>
                    <a:pt x="9510" y="10684"/>
                    <a:pt x="8760" y="9941"/>
                    <a:pt x="8760" y="8886"/>
                  </a:cubicBezTo>
                  <a:cubicBezTo>
                    <a:pt x="8760" y="7490"/>
                    <a:pt x="10343" y="6352"/>
                    <a:pt x="12835" y="6352"/>
                  </a:cubicBezTo>
                  <a:cubicBezTo>
                    <a:pt x="15702" y="6352"/>
                    <a:pt x="18270" y="7810"/>
                    <a:pt x="19492" y="9878"/>
                  </a:cubicBezTo>
                  <a:cubicBezTo>
                    <a:pt x="19536" y="9944"/>
                    <a:pt x="19606" y="9984"/>
                    <a:pt x="19681" y="9984"/>
                  </a:cubicBezTo>
                  <a:cubicBezTo>
                    <a:pt x="19701" y="9984"/>
                    <a:pt x="19722" y="9981"/>
                    <a:pt x="19742" y="9976"/>
                  </a:cubicBezTo>
                  <a:lnTo>
                    <a:pt x="26059" y="8122"/>
                  </a:lnTo>
                  <a:cubicBezTo>
                    <a:pt x="26177" y="8087"/>
                    <a:pt x="26239" y="7956"/>
                    <a:pt x="26197" y="7844"/>
                  </a:cubicBezTo>
                  <a:cubicBezTo>
                    <a:pt x="24483" y="3638"/>
                    <a:pt x="19381" y="1"/>
                    <a:pt x="12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3"/>
            <p:cNvSpPr/>
            <p:nvPr/>
          </p:nvSpPr>
          <p:spPr>
            <a:xfrm>
              <a:off x="345083" y="949023"/>
              <a:ext cx="131158" cy="83825"/>
            </a:xfrm>
            <a:custGeom>
              <a:avLst/>
              <a:gdLst/>
              <a:ahLst/>
              <a:cxnLst/>
              <a:rect l="l" t="t" r="r" b="b"/>
              <a:pathLst>
                <a:path w="35909" h="22950" extrusionOk="0">
                  <a:moveTo>
                    <a:pt x="13182" y="0"/>
                  </a:moveTo>
                  <a:cubicBezTo>
                    <a:pt x="10752" y="0"/>
                    <a:pt x="8788" y="986"/>
                    <a:pt x="7400" y="2381"/>
                  </a:cubicBezTo>
                  <a:cubicBezTo>
                    <a:pt x="7354" y="2427"/>
                    <a:pt x="7295" y="2448"/>
                    <a:pt x="7238" y="2448"/>
                  </a:cubicBezTo>
                  <a:cubicBezTo>
                    <a:pt x="7123" y="2448"/>
                    <a:pt x="7011" y="2363"/>
                    <a:pt x="7011" y="2229"/>
                  </a:cubicBezTo>
                  <a:lnTo>
                    <a:pt x="7011" y="833"/>
                  </a:lnTo>
                  <a:cubicBezTo>
                    <a:pt x="7011" y="709"/>
                    <a:pt x="6914" y="618"/>
                    <a:pt x="6796" y="618"/>
                  </a:cubicBezTo>
                  <a:lnTo>
                    <a:pt x="215" y="618"/>
                  </a:lnTo>
                  <a:cubicBezTo>
                    <a:pt x="97" y="618"/>
                    <a:pt x="0" y="709"/>
                    <a:pt x="0" y="833"/>
                  </a:cubicBezTo>
                  <a:lnTo>
                    <a:pt x="0" y="22734"/>
                  </a:lnTo>
                  <a:cubicBezTo>
                    <a:pt x="0" y="22852"/>
                    <a:pt x="97" y="22949"/>
                    <a:pt x="215" y="22949"/>
                  </a:cubicBezTo>
                  <a:lnTo>
                    <a:pt x="6796" y="22949"/>
                  </a:lnTo>
                  <a:cubicBezTo>
                    <a:pt x="6914" y="22949"/>
                    <a:pt x="7011" y="22852"/>
                    <a:pt x="7011" y="22734"/>
                  </a:cubicBezTo>
                  <a:lnTo>
                    <a:pt x="7011" y="11870"/>
                  </a:lnTo>
                  <a:cubicBezTo>
                    <a:pt x="7011" y="8455"/>
                    <a:pt x="8149" y="6484"/>
                    <a:pt x="10905" y="6484"/>
                  </a:cubicBezTo>
                  <a:cubicBezTo>
                    <a:pt x="13536" y="6484"/>
                    <a:pt x="14452" y="8414"/>
                    <a:pt x="14452" y="11343"/>
                  </a:cubicBezTo>
                  <a:lnTo>
                    <a:pt x="14452" y="22734"/>
                  </a:lnTo>
                  <a:cubicBezTo>
                    <a:pt x="14452" y="22852"/>
                    <a:pt x="14549" y="22949"/>
                    <a:pt x="14667" y="22949"/>
                  </a:cubicBezTo>
                  <a:lnTo>
                    <a:pt x="21241" y="22949"/>
                  </a:lnTo>
                  <a:cubicBezTo>
                    <a:pt x="21359" y="22949"/>
                    <a:pt x="21456" y="22852"/>
                    <a:pt x="21456" y="22734"/>
                  </a:cubicBezTo>
                  <a:lnTo>
                    <a:pt x="21456" y="11870"/>
                  </a:lnTo>
                  <a:cubicBezTo>
                    <a:pt x="21456" y="8455"/>
                    <a:pt x="22595" y="6484"/>
                    <a:pt x="25357" y="6484"/>
                  </a:cubicBezTo>
                  <a:cubicBezTo>
                    <a:pt x="27981" y="6484"/>
                    <a:pt x="28904" y="8414"/>
                    <a:pt x="28904" y="11343"/>
                  </a:cubicBezTo>
                  <a:lnTo>
                    <a:pt x="28904" y="22734"/>
                  </a:lnTo>
                  <a:cubicBezTo>
                    <a:pt x="28904" y="22852"/>
                    <a:pt x="29002" y="22949"/>
                    <a:pt x="29120" y="22949"/>
                  </a:cubicBezTo>
                  <a:lnTo>
                    <a:pt x="35693" y="22949"/>
                  </a:lnTo>
                  <a:cubicBezTo>
                    <a:pt x="35811" y="22949"/>
                    <a:pt x="35908" y="22852"/>
                    <a:pt x="35908" y="22734"/>
                  </a:cubicBezTo>
                  <a:lnTo>
                    <a:pt x="35908" y="9767"/>
                  </a:lnTo>
                  <a:cubicBezTo>
                    <a:pt x="35908" y="3416"/>
                    <a:pt x="32320" y="0"/>
                    <a:pt x="27016" y="0"/>
                  </a:cubicBezTo>
                  <a:cubicBezTo>
                    <a:pt x="23705" y="0"/>
                    <a:pt x="21338" y="1285"/>
                    <a:pt x="19804" y="2840"/>
                  </a:cubicBezTo>
                  <a:cubicBezTo>
                    <a:pt x="19769" y="2871"/>
                    <a:pt x="19726" y="2887"/>
                    <a:pt x="19683" y="2887"/>
                  </a:cubicBezTo>
                  <a:cubicBezTo>
                    <a:pt x="19632" y="2887"/>
                    <a:pt x="19581" y="2864"/>
                    <a:pt x="19547" y="2819"/>
                  </a:cubicBezTo>
                  <a:cubicBezTo>
                    <a:pt x="18228" y="1035"/>
                    <a:pt x="16118" y="0"/>
                    <a:pt x="131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3"/>
            <p:cNvSpPr/>
            <p:nvPr/>
          </p:nvSpPr>
          <p:spPr>
            <a:xfrm>
              <a:off x="489698" y="949023"/>
              <a:ext cx="88792" cy="86053"/>
            </a:xfrm>
            <a:custGeom>
              <a:avLst/>
              <a:gdLst/>
              <a:ahLst/>
              <a:cxnLst/>
              <a:rect l="l" t="t" r="r" b="b"/>
              <a:pathLst>
                <a:path w="24310" h="23560" extrusionOk="0">
                  <a:moveTo>
                    <a:pt x="16917" y="21269"/>
                  </a:moveTo>
                  <a:cubicBezTo>
                    <a:pt x="15417" y="22671"/>
                    <a:pt x="13397" y="23560"/>
                    <a:pt x="10864" y="23560"/>
                  </a:cubicBezTo>
                  <a:cubicBezTo>
                    <a:pt x="4818" y="23560"/>
                    <a:pt x="0" y="18569"/>
                    <a:pt x="0" y="11780"/>
                  </a:cubicBezTo>
                  <a:cubicBezTo>
                    <a:pt x="0" y="4998"/>
                    <a:pt x="4818" y="0"/>
                    <a:pt x="10864" y="0"/>
                  </a:cubicBezTo>
                  <a:cubicBezTo>
                    <a:pt x="13397" y="0"/>
                    <a:pt x="15417" y="854"/>
                    <a:pt x="16917" y="2284"/>
                  </a:cubicBezTo>
                  <a:cubicBezTo>
                    <a:pt x="17055" y="2416"/>
                    <a:pt x="17298" y="2319"/>
                    <a:pt x="17298" y="2125"/>
                  </a:cubicBezTo>
                  <a:lnTo>
                    <a:pt x="17298" y="833"/>
                  </a:lnTo>
                  <a:cubicBezTo>
                    <a:pt x="17298" y="709"/>
                    <a:pt x="17396" y="618"/>
                    <a:pt x="17514" y="618"/>
                  </a:cubicBezTo>
                  <a:lnTo>
                    <a:pt x="24094" y="618"/>
                  </a:lnTo>
                  <a:cubicBezTo>
                    <a:pt x="24212" y="618"/>
                    <a:pt x="24309" y="709"/>
                    <a:pt x="24309" y="833"/>
                  </a:cubicBezTo>
                  <a:lnTo>
                    <a:pt x="24309" y="22734"/>
                  </a:lnTo>
                  <a:cubicBezTo>
                    <a:pt x="24309" y="22852"/>
                    <a:pt x="24212" y="22949"/>
                    <a:pt x="24094" y="22949"/>
                  </a:cubicBezTo>
                  <a:lnTo>
                    <a:pt x="17514" y="22949"/>
                  </a:lnTo>
                  <a:cubicBezTo>
                    <a:pt x="17396" y="22949"/>
                    <a:pt x="17298" y="22852"/>
                    <a:pt x="17298" y="22734"/>
                  </a:cubicBezTo>
                  <a:lnTo>
                    <a:pt x="17298" y="21429"/>
                  </a:lnTo>
                  <a:cubicBezTo>
                    <a:pt x="17298" y="21235"/>
                    <a:pt x="17062" y="21137"/>
                    <a:pt x="16917" y="21269"/>
                  </a:cubicBezTo>
                  <a:close/>
                  <a:moveTo>
                    <a:pt x="6921" y="11739"/>
                  </a:moveTo>
                  <a:cubicBezTo>
                    <a:pt x="6921" y="15112"/>
                    <a:pt x="9114" y="17340"/>
                    <a:pt x="12134" y="17340"/>
                  </a:cubicBezTo>
                  <a:cubicBezTo>
                    <a:pt x="15153" y="17340"/>
                    <a:pt x="17472" y="15112"/>
                    <a:pt x="17472" y="11739"/>
                  </a:cubicBezTo>
                  <a:cubicBezTo>
                    <a:pt x="17472" y="8414"/>
                    <a:pt x="15153" y="6220"/>
                    <a:pt x="12134" y="6220"/>
                  </a:cubicBezTo>
                  <a:cubicBezTo>
                    <a:pt x="9114" y="6220"/>
                    <a:pt x="6921" y="8414"/>
                    <a:pt x="6921" y="117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3"/>
            <p:cNvSpPr/>
            <p:nvPr/>
          </p:nvSpPr>
          <p:spPr>
            <a:xfrm>
              <a:off x="730876" y="920890"/>
              <a:ext cx="104611" cy="111967"/>
            </a:xfrm>
            <a:custGeom>
              <a:avLst/>
              <a:gdLst/>
              <a:ahLst/>
              <a:cxnLst/>
              <a:rect l="l" t="t" r="r" b="b"/>
              <a:pathLst>
                <a:path w="28641" h="30655" extrusionOk="0">
                  <a:moveTo>
                    <a:pt x="14147" y="0"/>
                  </a:moveTo>
                  <a:lnTo>
                    <a:pt x="216" y="0"/>
                  </a:lnTo>
                  <a:cubicBezTo>
                    <a:pt x="98" y="0"/>
                    <a:pt x="0" y="98"/>
                    <a:pt x="0" y="216"/>
                  </a:cubicBezTo>
                  <a:lnTo>
                    <a:pt x="0" y="30439"/>
                  </a:lnTo>
                  <a:cubicBezTo>
                    <a:pt x="0" y="30557"/>
                    <a:pt x="98" y="30654"/>
                    <a:pt x="216" y="30654"/>
                  </a:cubicBezTo>
                  <a:lnTo>
                    <a:pt x="14147" y="30654"/>
                  </a:lnTo>
                  <a:cubicBezTo>
                    <a:pt x="22907" y="30654"/>
                    <a:pt x="28641" y="24219"/>
                    <a:pt x="28641" y="15327"/>
                  </a:cubicBezTo>
                  <a:cubicBezTo>
                    <a:pt x="28641" y="6220"/>
                    <a:pt x="22775" y="0"/>
                    <a:pt x="14147" y="0"/>
                  </a:cubicBezTo>
                  <a:close/>
                  <a:moveTo>
                    <a:pt x="13974" y="24129"/>
                  </a:moveTo>
                  <a:lnTo>
                    <a:pt x="7400" y="24129"/>
                  </a:lnTo>
                  <a:cubicBezTo>
                    <a:pt x="7282" y="24129"/>
                    <a:pt x="7185" y="24032"/>
                    <a:pt x="7185" y="23914"/>
                  </a:cubicBezTo>
                  <a:lnTo>
                    <a:pt x="7185" y="6741"/>
                  </a:lnTo>
                  <a:cubicBezTo>
                    <a:pt x="7185" y="6623"/>
                    <a:pt x="7282" y="6525"/>
                    <a:pt x="7400" y="6525"/>
                  </a:cubicBezTo>
                  <a:lnTo>
                    <a:pt x="13974" y="6525"/>
                  </a:lnTo>
                  <a:cubicBezTo>
                    <a:pt x="18090" y="6525"/>
                    <a:pt x="21283" y="9809"/>
                    <a:pt x="21283" y="15195"/>
                  </a:cubicBezTo>
                  <a:cubicBezTo>
                    <a:pt x="21283" y="20582"/>
                    <a:pt x="18090" y="24129"/>
                    <a:pt x="13974" y="2412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p3"/>
            <p:cNvSpPr/>
            <p:nvPr/>
          </p:nvSpPr>
          <p:spPr>
            <a:xfrm>
              <a:off x="849919" y="949855"/>
              <a:ext cx="51193" cy="82992"/>
            </a:xfrm>
            <a:custGeom>
              <a:avLst/>
              <a:gdLst/>
              <a:ahLst/>
              <a:cxnLst/>
              <a:rect l="l" t="t" r="r" b="b"/>
              <a:pathLst>
                <a:path w="14016" h="22722" extrusionOk="0">
                  <a:moveTo>
                    <a:pt x="12831" y="0"/>
                  </a:moveTo>
                  <a:cubicBezTo>
                    <a:pt x="10466" y="0"/>
                    <a:pt x="8641" y="1009"/>
                    <a:pt x="7456" y="2695"/>
                  </a:cubicBezTo>
                  <a:cubicBezTo>
                    <a:pt x="7406" y="2762"/>
                    <a:pt x="7332" y="2793"/>
                    <a:pt x="7258" y="2793"/>
                  </a:cubicBezTo>
                  <a:cubicBezTo>
                    <a:pt x="7134" y="2793"/>
                    <a:pt x="7011" y="2707"/>
                    <a:pt x="7011" y="2563"/>
                  </a:cubicBezTo>
                  <a:lnTo>
                    <a:pt x="7011" y="605"/>
                  </a:lnTo>
                  <a:cubicBezTo>
                    <a:pt x="7011" y="481"/>
                    <a:pt x="6914" y="390"/>
                    <a:pt x="6796" y="390"/>
                  </a:cubicBezTo>
                  <a:lnTo>
                    <a:pt x="216" y="390"/>
                  </a:lnTo>
                  <a:cubicBezTo>
                    <a:pt x="98" y="390"/>
                    <a:pt x="1" y="481"/>
                    <a:pt x="1" y="605"/>
                  </a:cubicBezTo>
                  <a:lnTo>
                    <a:pt x="1" y="22506"/>
                  </a:lnTo>
                  <a:cubicBezTo>
                    <a:pt x="1" y="22624"/>
                    <a:pt x="98" y="22721"/>
                    <a:pt x="216" y="22721"/>
                  </a:cubicBezTo>
                  <a:lnTo>
                    <a:pt x="6796" y="22721"/>
                  </a:lnTo>
                  <a:cubicBezTo>
                    <a:pt x="6914" y="22721"/>
                    <a:pt x="7011" y="22624"/>
                    <a:pt x="7011" y="22506"/>
                  </a:cubicBezTo>
                  <a:lnTo>
                    <a:pt x="7011" y="13392"/>
                  </a:lnTo>
                  <a:cubicBezTo>
                    <a:pt x="7011" y="8639"/>
                    <a:pt x="8702" y="6486"/>
                    <a:pt x="12199" y="6486"/>
                  </a:cubicBezTo>
                  <a:cubicBezTo>
                    <a:pt x="12686" y="6486"/>
                    <a:pt x="13208" y="6528"/>
                    <a:pt x="13766" y="6610"/>
                  </a:cubicBezTo>
                  <a:cubicBezTo>
                    <a:pt x="13777" y="6612"/>
                    <a:pt x="13788" y="6613"/>
                    <a:pt x="13799" y="6613"/>
                  </a:cubicBezTo>
                  <a:cubicBezTo>
                    <a:pt x="13917" y="6613"/>
                    <a:pt x="14015" y="6515"/>
                    <a:pt x="14015" y="6395"/>
                  </a:cubicBezTo>
                  <a:lnTo>
                    <a:pt x="14015" y="272"/>
                  </a:lnTo>
                  <a:cubicBezTo>
                    <a:pt x="14015" y="161"/>
                    <a:pt x="13932" y="71"/>
                    <a:pt x="13828" y="57"/>
                  </a:cubicBezTo>
                  <a:cubicBezTo>
                    <a:pt x="13486" y="19"/>
                    <a:pt x="13154" y="0"/>
                    <a:pt x="128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3"/>
            <p:cNvSpPr/>
            <p:nvPr/>
          </p:nvSpPr>
          <p:spPr>
            <a:xfrm>
              <a:off x="949066" y="951279"/>
              <a:ext cx="94245" cy="81568"/>
            </a:xfrm>
            <a:custGeom>
              <a:avLst/>
              <a:gdLst/>
              <a:ahLst/>
              <a:cxnLst/>
              <a:rect l="l" t="t" r="r" b="b"/>
              <a:pathLst>
                <a:path w="25803" h="22332" extrusionOk="0">
                  <a:moveTo>
                    <a:pt x="257" y="0"/>
                  </a:moveTo>
                  <a:cubicBezTo>
                    <a:pt x="105" y="0"/>
                    <a:pt x="1" y="153"/>
                    <a:pt x="63" y="292"/>
                  </a:cubicBezTo>
                  <a:lnTo>
                    <a:pt x="8907" y="22192"/>
                  </a:lnTo>
                  <a:cubicBezTo>
                    <a:pt x="8941" y="22276"/>
                    <a:pt x="9018" y="22331"/>
                    <a:pt x="9108" y="22331"/>
                  </a:cubicBezTo>
                  <a:lnTo>
                    <a:pt x="16695" y="22331"/>
                  </a:lnTo>
                  <a:cubicBezTo>
                    <a:pt x="16785" y="22331"/>
                    <a:pt x="16862" y="22276"/>
                    <a:pt x="16896" y="22192"/>
                  </a:cubicBezTo>
                  <a:lnTo>
                    <a:pt x="25747" y="292"/>
                  </a:lnTo>
                  <a:cubicBezTo>
                    <a:pt x="25802" y="153"/>
                    <a:pt x="25698" y="0"/>
                    <a:pt x="25545" y="0"/>
                  </a:cubicBezTo>
                  <a:lnTo>
                    <a:pt x="18347" y="0"/>
                  </a:lnTo>
                  <a:cubicBezTo>
                    <a:pt x="18257" y="0"/>
                    <a:pt x="18180" y="56"/>
                    <a:pt x="18146" y="139"/>
                  </a:cubicBezTo>
                  <a:lnTo>
                    <a:pt x="13106" y="13814"/>
                  </a:lnTo>
                  <a:cubicBezTo>
                    <a:pt x="13071" y="13908"/>
                    <a:pt x="12988" y="13954"/>
                    <a:pt x="12905" y="13954"/>
                  </a:cubicBezTo>
                  <a:cubicBezTo>
                    <a:pt x="12822" y="13954"/>
                    <a:pt x="12738" y="13908"/>
                    <a:pt x="12704" y="13814"/>
                  </a:cubicBezTo>
                  <a:lnTo>
                    <a:pt x="7699" y="139"/>
                  </a:lnTo>
                  <a:cubicBezTo>
                    <a:pt x="7671" y="56"/>
                    <a:pt x="7588" y="0"/>
                    <a:pt x="74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3"/>
            <p:cNvSpPr/>
            <p:nvPr/>
          </p:nvSpPr>
          <p:spPr>
            <a:xfrm>
              <a:off x="597539" y="949862"/>
              <a:ext cx="52790" cy="82985"/>
            </a:xfrm>
            <a:custGeom>
              <a:avLst/>
              <a:gdLst/>
              <a:ahLst/>
              <a:cxnLst/>
              <a:rect l="l" t="t" r="r" b="b"/>
              <a:pathLst>
                <a:path w="14453" h="22720" extrusionOk="0">
                  <a:moveTo>
                    <a:pt x="12815" y="0"/>
                  </a:moveTo>
                  <a:cubicBezTo>
                    <a:pt x="10458" y="0"/>
                    <a:pt x="8636" y="1011"/>
                    <a:pt x="7455" y="2693"/>
                  </a:cubicBezTo>
                  <a:cubicBezTo>
                    <a:pt x="7406" y="2760"/>
                    <a:pt x="7332" y="2791"/>
                    <a:pt x="7258" y="2791"/>
                  </a:cubicBezTo>
                  <a:cubicBezTo>
                    <a:pt x="7134" y="2791"/>
                    <a:pt x="7011" y="2705"/>
                    <a:pt x="7011" y="2561"/>
                  </a:cubicBezTo>
                  <a:lnTo>
                    <a:pt x="7011" y="603"/>
                  </a:lnTo>
                  <a:cubicBezTo>
                    <a:pt x="7011" y="479"/>
                    <a:pt x="6914" y="388"/>
                    <a:pt x="6796" y="388"/>
                  </a:cubicBezTo>
                  <a:lnTo>
                    <a:pt x="215" y="388"/>
                  </a:lnTo>
                  <a:cubicBezTo>
                    <a:pt x="97" y="388"/>
                    <a:pt x="0" y="479"/>
                    <a:pt x="0" y="603"/>
                  </a:cubicBezTo>
                  <a:lnTo>
                    <a:pt x="0" y="22504"/>
                  </a:lnTo>
                  <a:cubicBezTo>
                    <a:pt x="0" y="22622"/>
                    <a:pt x="97" y="22719"/>
                    <a:pt x="215" y="22719"/>
                  </a:cubicBezTo>
                  <a:lnTo>
                    <a:pt x="6796" y="22719"/>
                  </a:lnTo>
                  <a:cubicBezTo>
                    <a:pt x="6914" y="22719"/>
                    <a:pt x="7011" y="22622"/>
                    <a:pt x="7011" y="22504"/>
                  </a:cubicBezTo>
                  <a:lnTo>
                    <a:pt x="7011" y="13390"/>
                  </a:lnTo>
                  <a:cubicBezTo>
                    <a:pt x="7011" y="8551"/>
                    <a:pt x="8913" y="6913"/>
                    <a:pt x="12696" y="6580"/>
                  </a:cubicBezTo>
                  <a:cubicBezTo>
                    <a:pt x="12786" y="6573"/>
                    <a:pt x="12863" y="6511"/>
                    <a:pt x="12884" y="6420"/>
                  </a:cubicBezTo>
                  <a:lnTo>
                    <a:pt x="14418" y="374"/>
                  </a:lnTo>
                  <a:cubicBezTo>
                    <a:pt x="14452" y="249"/>
                    <a:pt x="14362" y="124"/>
                    <a:pt x="14237" y="104"/>
                  </a:cubicBezTo>
                  <a:cubicBezTo>
                    <a:pt x="14098" y="90"/>
                    <a:pt x="14015" y="83"/>
                    <a:pt x="14015" y="83"/>
                  </a:cubicBezTo>
                  <a:cubicBezTo>
                    <a:pt x="13601" y="27"/>
                    <a:pt x="13201" y="0"/>
                    <a:pt x="128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3"/>
            <p:cNvSpPr/>
            <p:nvPr/>
          </p:nvSpPr>
          <p:spPr>
            <a:xfrm>
              <a:off x="655553" y="925680"/>
              <a:ext cx="62476" cy="108443"/>
            </a:xfrm>
            <a:custGeom>
              <a:avLst/>
              <a:gdLst/>
              <a:ahLst/>
              <a:cxnLst/>
              <a:rect l="l" t="t" r="r" b="b"/>
              <a:pathLst>
                <a:path w="17105" h="29690" extrusionOk="0">
                  <a:moveTo>
                    <a:pt x="3985" y="0"/>
                  </a:moveTo>
                  <a:cubicBezTo>
                    <a:pt x="3867" y="0"/>
                    <a:pt x="3769" y="98"/>
                    <a:pt x="3769" y="216"/>
                  </a:cubicBezTo>
                  <a:lnTo>
                    <a:pt x="3769" y="6803"/>
                  </a:lnTo>
                  <a:cubicBezTo>
                    <a:pt x="3769" y="6914"/>
                    <a:pt x="3679" y="7011"/>
                    <a:pt x="3568" y="7011"/>
                  </a:cubicBezTo>
                  <a:cubicBezTo>
                    <a:pt x="3313" y="7021"/>
                    <a:pt x="2860" y="7031"/>
                    <a:pt x="2346" y="7031"/>
                  </a:cubicBezTo>
                  <a:cubicBezTo>
                    <a:pt x="2134" y="7031"/>
                    <a:pt x="1911" y="7029"/>
                    <a:pt x="1687" y="7025"/>
                  </a:cubicBezTo>
                  <a:cubicBezTo>
                    <a:pt x="1590" y="7025"/>
                    <a:pt x="1500" y="7088"/>
                    <a:pt x="1472" y="7185"/>
                  </a:cubicBezTo>
                  <a:lnTo>
                    <a:pt x="35" y="12870"/>
                  </a:lnTo>
                  <a:cubicBezTo>
                    <a:pt x="0" y="13009"/>
                    <a:pt x="104" y="13141"/>
                    <a:pt x="243" y="13141"/>
                  </a:cubicBezTo>
                  <a:lnTo>
                    <a:pt x="3554" y="13141"/>
                  </a:lnTo>
                  <a:cubicBezTo>
                    <a:pt x="3679" y="13141"/>
                    <a:pt x="3769" y="13238"/>
                    <a:pt x="3769" y="13356"/>
                  </a:cubicBezTo>
                  <a:lnTo>
                    <a:pt x="3769" y="21283"/>
                  </a:lnTo>
                  <a:cubicBezTo>
                    <a:pt x="3769" y="26364"/>
                    <a:pt x="6227" y="29689"/>
                    <a:pt x="11655" y="29689"/>
                  </a:cubicBezTo>
                  <a:cubicBezTo>
                    <a:pt x="13557" y="29689"/>
                    <a:pt x="15140" y="29363"/>
                    <a:pt x="16944" y="28669"/>
                  </a:cubicBezTo>
                  <a:cubicBezTo>
                    <a:pt x="17049" y="28627"/>
                    <a:pt x="17104" y="28516"/>
                    <a:pt x="17069" y="28405"/>
                  </a:cubicBezTo>
                  <a:lnTo>
                    <a:pt x="15535" y="23282"/>
                  </a:lnTo>
                  <a:cubicBezTo>
                    <a:pt x="15509" y="23188"/>
                    <a:pt x="15421" y="23130"/>
                    <a:pt x="15325" y="23130"/>
                  </a:cubicBezTo>
                  <a:cubicBezTo>
                    <a:pt x="15294" y="23130"/>
                    <a:pt x="15261" y="23136"/>
                    <a:pt x="15230" y="23150"/>
                  </a:cubicBezTo>
                  <a:cubicBezTo>
                    <a:pt x="14570" y="23463"/>
                    <a:pt x="13925" y="23601"/>
                    <a:pt x="13099" y="23601"/>
                  </a:cubicBezTo>
                  <a:cubicBezTo>
                    <a:pt x="11523" y="23601"/>
                    <a:pt x="10780" y="22775"/>
                    <a:pt x="10780" y="21283"/>
                  </a:cubicBezTo>
                  <a:lnTo>
                    <a:pt x="10780" y="13356"/>
                  </a:lnTo>
                  <a:cubicBezTo>
                    <a:pt x="10780" y="13238"/>
                    <a:pt x="10878" y="13141"/>
                    <a:pt x="10996" y="13141"/>
                  </a:cubicBezTo>
                  <a:lnTo>
                    <a:pt x="16563" y="13141"/>
                  </a:lnTo>
                  <a:cubicBezTo>
                    <a:pt x="16681" y="13141"/>
                    <a:pt x="16778" y="13043"/>
                    <a:pt x="16778" y="12925"/>
                  </a:cubicBezTo>
                  <a:lnTo>
                    <a:pt x="16778" y="7226"/>
                  </a:lnTo>
                  <a:cubicBezTo>
                    <a:pt x="16778" y="7102"/>
                    <a:pt x="16681" y="7011"/>
                    <a:pt x="16563" y="7011"/>
                  </a:cubicBezTo>
                  <a:lnTo>
                    <a:pt x="10996" y="7011"/>
                  </a:lnTo>
                  <a:cubicBezTo>
                    <a:pt x="10878" y="7011"/>
                    <a:pt x="10780" y="6914"/>
                    <a:pt x="10780" y="6796"/>
                  </a:cubicBezTo>
                  <a:lnTo>
                    <a:pt x="10780" y="216"/>
                  </a:lnTo>
                  <a:cubicBezTo>
                    <a:pt x="10780" y="98"/>
                    <a:pt x="10683" y="0"/>
                    <a:pt x="1056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
            <p:cNvSpPr/>
            <p:nvPr/>
          </p:nvSpPr>
          <p:spPr>
            <a:xfrm>
              <a:off x="1045274" y="949023"/>
              <a:ext cx="85903" cy="86053"/>
            </a:xfrm>
            <a:custGeom>
              <a:avLst/>
              <a:gdLst/>
              <a:ahLst/>
              <a:cxnLst/>
              <a:rect l="l" t="t" r="r" b="b"/>
              <a:pathLst>
                <a:path w="23519" h="23560" extrusionOk="0">
                  <a:moveTo>
                    <a:pt x="12266" y="23560"/>
                  </a:moveTo>
                  <a:cubicBezTo>
                    <a:pt x="17986" y="23560"/>
                    <a:pt x="21686" y="20332"/>
                    <a:pt x="23019" y="17625"/>
                  </a:cubicBezTo>
                  <a:cubicBezTo>
                    <a:pt x="23102" y="17451"/>
                    <a:pt x="23005" y="17250"/>
                    <a:pt x="22817" y="17195"/>
                  </a:cubicBezTo>
                  <a:lnTo>
                    <a:pt x="17111" y="15536"/>
                  </a:lnTo>
                  <a:cubicBezTo>
                    <a:pt x="16966" y="15487"/>
                    <a:pt x="16813" y="15556"/>
                    <a:pt x="16730" y="15681"/>
                  </a:cubicBezTo>
                  <a:cubicBezTo>
                    <a:pt x="15966" y="16917"/>
                    <a:pt x="14626" y="17736"/>
                    <a:pt x="12398" y="17736"/>
                  </a:cubicBezTo>
                  <a:cubicBezTo>
                    <a:pt x="9066" y="17736"/>
                    <a:pt x="7504" y="16230"/>
                    <a:pt x="6949" y="14335"/>
                  </a:cubicBezTo>
                  <a:cubicBezTo>
                    <a:pt x="6880" y="14106"/>
                    <a:pt x="7060" y="13883"/>
                    <a:pt x="7296" y="13883"/>
                  </a:cubicBezTo>
                  <a:lnTo>
                    <a:pt x="23074" y="13883"/>
                  </a:lnTo>
                  <a:cubicBezTo>
                    <a:pt x="23227" y="13883"/>
                    <a:pt x="23366" y="13772"/>
                    <a:pt x="23386" y="13620"/>
                  </a:cubicBezTo>
                  <a:cubicBezTo>
                    <a:pt x="23484" y="12953"/>
                    <a:pt x="23518" y="12259"/>
                    <a:pt x="23518" y="11565"/>
                  </a:cubicBezTo>
                  <a:cubicBezTo>
                    <a:pt x="23518" y="5123"/>
                    <a:pt x="19228" y="0"/>
                    <a:pt x="11829" y="0"/>
                  </a:cubicBezTo>
                  <a:cubicBezTo>
                    <a:pt x="4686" y="0"/>
                    <a:pt x="1" y="5123"/>
                    <a:pt x="1" y="11829"/>
                  </a:cubicBezTo>
                  <a:cubicBezTo>
                    <a:pt x="1" y="18791"/>
                    <a:pt x="4998" y="23560"/>
                    <a:pt x="12266" y="23560"/>
                  </a:cubicBezTo>
                  <a:close/>
                  <a:moveTo>
                    <a:pt x="7213" y="9677"/>
                  </a:moveTo>
                  <a:cubicBezTo>
                    <a:pt x="7018" y="9677"/>
                    <a:pt x="6866" y="9503"/>
                    <a:pt x="6914" y="9309"/>
                  </a:cubicBezTo>
                  <a:cubicBezTo>
                    <a:pt x="7379" y="7553"/>
                    <a:pt x="9080" y="5873"/>
                    <a:pt x="11780" y="5873"/>
                  </a:cubicBezTo>
                  <a:cubicBezTo>
                    <a:pt x="14501" y="5873"/>
                    <a:pt x="16251" y="7463"/>
                    <a:pt x="16632" y="9323"/>
                  </a:cubicBezTo>
                  <a:cubicBezTo>
                    <a:pt x="16667" y="9510"/>
                    <a:pt x="16521" y="9677"/>
                    <a:pt x="16327" y="967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cxnSp>
        <p:nvCxnSpPr>
          <p:cNvPr id="63" name="Google Shape;63;p3"/>
          <p:cNvCxnSpPr/>
          <p:nvPr/>
        </p:nvCxnSpPr>
        <p:spPr>
          <a:xfrm>
            <a:off x="2227375" y="5665175"/>
            <a:ext cx="14727000" cy="0"/>
          </a:xfrm>
          <a:prstGeom prst="straightConnector1">
            <a:avLst/>
          </a:prstGeom>
          <a:noFill/>
          <a:ln w="76200" cap="flat" cmpd="sng">
            <a:solidFill>
              <a:schemeClr val="accent4"/>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Footer Right 2">
  <p:cSld name="TITLE_1_3_1_1_1_1_18">
    <p:spTree>
      <p:nvGrpSpPr>
        <p:cNvPr id="1" name="Shape 64"/>
        <p:cNvGrpSpPr/>
        <p:nvPr/>
      </p:nvGrpSpPr>
      <p:grpSpPr>
        <a:xfrm>
          <a:off x="0" y="0"/>
          <a:ext cx="0" cy="0"/>
          <a:chOff x="0" y="0"/>
          <a:chExt cx="0" cy="0"/>
        </a:xfrm>
      </p:grpSpPr>
      <p:pic>
        <p:nvPicPr>
          <p:cNvPr id="65" name="Google Shape;65;p4"/>
          <p:cNvPicPr preferRelativeResize="0"/>
          <p:nvPr/>
        </p:nvPicPr>
        <p:blipFill rotWithShape="1">
          <a:blip r:embed="rId2">
            <a:alphaModFix/>
          </a:blip>
          <a:srcRect/>
          <a:stretch/>
        </p:blipFill>
        <p:spPr>
          <a:xfrm>
            <a:off x="0" y="0"/>
            <a:ext cx="2649405" cy="10287000"/>
          </a:xfrm>
          <a:prstGeom prst="rect">
            <a:avLst/>
          </a:prstGeom>
          <a:noFill/>
          <a:ln>
            <a:noFill/>
          </a:ln>
        </p:spPr>
      </p:pic>
      <p:grpSp>
        <p:nvGrpSpPr>
          <p:cNvPr id="66" name="Google Shape;66;p4"/>
          <p:cNvGrpSpPr/>
          <p:nvPr/>
        </p:nvGrpSpPr>
        <p:grpSpPr>
          <a:xfrm>
            <a:off x="257190" y="347400"/>
            <a:ext cx="898802" cy="763886"/>
            <a:chOff x="232375" y="271200"/>
            <a:chExt cx="898802" cy="763886"/>
          </a:xfrm>
        </p:grpSpPr>
        <p:sp>
          <p:nvSpPr>
            <p:cNvPr id="67" name="Google Shape;67;p4"/>
            <p:cNvSpPr/>
            <p:nvPr/>
          </p:nvSpPr>
          <p:spPr>
            <a:xfrm>
              <a:off x="394604" y="403827"/>
              <a:ext cx="370626" cy="436700"/>
            </a:xfrm>
            <a:custGeom>
              <a:avLst/>
              <a:gdLst/>
              <a:ahLst/>
              <a:cxnLst/>
              <a:rect l="l" t="t" r="r" b="b"/>
              <a:pathLst>
                <a:path w="101472" h="119562" extrusionOk="0">
                  <a:moveTo>
                    <a:pt x="12620" y="1"/>
                  </a:moveTo>
                  <a:cubicBezTo>
                    <a:pt x="5360" y="11468"/>
                    <a:pt x="1215" y="24643"/>
                    <a:pt x="618" y="38221"/>
                  </a:cubicBezTo>
                  <a:cubicBezTo>
                    <a:pt x="1" y="52277"/>
                    <a:pt x="3201" y="66237"/>
                    <a:pt x="9885" y="78620"/>
                  </a:cubicBezTo>
                  <a:cubicBezTo>
                    <a:pt x="16563" y="90997"/>
                    <a:pt x="26469" y="101340"/>
                    <a:pt x="38554" y="108545"/>
                  </a:cubicBezTo>
                  <a:cubicBezTo>
                    <a:pt x="50618" y="115743"/>
                    <a:pt x="64411" y="119547"/>
                    <a:pt x="78460" y="119561"/>
                  </a:cubicBezTo>
                  <a:lnTo>
                    <a:pt x="101471" y="119561"/>
                  </a:lnTo>
                  <a:lnTo>
                    <a:pt x="101471" y="67618"/>
                  </a:lnTo>
                  <a:lnTo>
                    <a:pt x="78509" y="67618"/>
                  </a:lnTo>
                  <a:cubicBezTo>
                    <a:pt x="73810" y="67618"/>
                    <a:pt x="69193" y="66348"/>
                    <a:pt x="65160" y="63939"/>
                  </a:cubicBezTo>
                  <a:cubicBezTo>
                    <a:pt x="61127" y="61530"/>
                    <a:pt x="57823" y="58080"/>
                    <a:pt x="55595" y="53957"/>
                  </a:cubicBezTo>
                  <a:cubicBezTo>
                    <a:pt x="53374" y="49834"/>
                    <a:pt x="52305" y="45183"/>
                    <a:pt x="52513" y="40505"/>
                  </a:cubicBezTo>
                  <a:cubicBezTo>
                    <a:pt x="52714" y="35965"/>
                    <a:pt x="54103" y="31550"/>
                    <a:pt x="56546" y="27718"/>
                  </a:cubicBezTo>
                  <a:lnTo>
                    <a:pt x="12620" y="1"/>
                  </a:lnTo>
                  <a:close/>
                </a:path>
              </a:pathLst>
            </a:custGeom>
            <a:solidFill>
              <a:srgbClr val="00A7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4"/>
            <p:cNvSpPr/>
            <p:nvPr/>
          </p:nvSpPr>
          <p:spPr>
            <a:xfrm>
              <a:off x="394604" y="403827"/>
              <a:ext cx="370626" cy="436700"/>
            </a:xfrm>
            <a:custGeom>
              <a:avLst/>
              <a:gdLst/>
              <a:ahLst/>
              <a:cxnLst/>
              <a:rect l="l" t="t" r="r" b="b"/>
              <a:pathLst>
                <a:path w="101472" h="119562" extrusionOk="0">
                  <a:moveTo>
                    <a:pt x="52513" y="40505"/>
                  </a:moveTo>
                  <a:cubicBezTo>
                    <a:pt x="52305" y="45183"/>
                    <a:pt x="53374" y="49834"/>
                    <a:pt x="55595" y="53957"/>
                  </a:cubicBezTo>
                  <a:cubicBezTo>
                    <a:pt x="57823" y="58080"/>
                    <a:pt x="61127" y="61530"/>
                    <a:pt x="65160" y="63939"/>
                  </a:cubicBezTo>
                  <a:cubicBezTo>
                    <a:pt x="69193" y="66348"/>
                    <a:pt x="73810" y="67618"/>
                    <a:pt x="78509" y="67618"/>
                  </a:cubicBezTo>
                  <a:lnTo>
                    <a:pt x="101471" y="67618"/>
                  </a:lnTo>
                  <a:lnTo>
                    <a:pt x="101471" y="119561"/>
                  </a:lnTo>
                  <a:lnTo>
                    <a:pt x="78509" y="119561"/>
                  </a:lnTo>
                  <a:lnTo>
                    <a:pt x="78460" y="119561"/>
                  </a:lnTo>
                  <a:cubicBezTo>
                    <a:pt x="64411" y="119547"/>
                    <a:pt x="50618" y="115743"/>
                    <a:pt x="38554" y="108545"/>
                  </a:cubicBezTo>
                  <a:cubicBezTo>
                    <a:pt x="26469" y="101340"/>
                    <a:pt x="16563" y="90997"/>
                    <a:pt x="9885" y="78620"/>
                  </a:cubicBezTo>
                  <a:cubicBezTo>
                    <a:pt x="3201" y="66237"/>
                    <a:pt x="1" y="52277"/>
                    <a:pt x="618" y="38221"/>
                  </a:cubicBezTo>
                  <a:cubicBezTo>
                    <a:pt x="1215" y="24643"/>
                    <a:pt x="5360" y="11468"/>
                    <a:pt x="12620" y="1"/>
                  </a:cubicBezTo>
                  <a:lnTo>
                    <a:pt x="56546" y="27718"/>
                  </a:lnTo>
                  <a:cubicBezTo>
                    <a:pt x="54103" y="31550"/>
                    <a:pt x="52714" y="35965"/>
                    <a:pt x="52513" y="40505"/>
                  </a:cubicBezTo>
                  <a:close/>
                </a:path>
              </a:pathLst>
            </a:custGeom>
            <a:gradFill>
              <a:gsLst>
                <a:gs pos="0">
                  <a:srgbClr val="005B54"/>
                </a:gs>
                <a:gs pos="69000">
                  <a:srgbClr val="00A799"/>
                </a:gs>
                <a:gs pos="100000">
                  <a:srgbClr val="00A799"/>
                </a:gs>
              </a:gsLst>
              <a:lin ang="2399891"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4"/>
            <p:cNvSpPr/>
            <p:nvPr/>
          </p:nvSpPr>
          <p:spPr>
            <a:xfrm>
              <a:off x="334666" y="271200"/>
              <a:ext cx="633566" cy="435681"/>
            </a:xfrm>
            <a:custGeom>
              <a:avLst/>
              <a:gdLst/>
              <a:ahLst/>
              <a:cxnLst/>
              <a:rect l="l" t="t" r="r" b="b"/>
              <a:pathLst>
                <a:path w="173461" h="119283" extrusionOk="0">
                  <a:moveTo>
                    <a:pt x="0" y="0"/>
                  </a:moveTo>
                  <a:lnTo>
                    <a:pt x="0" y="51943"/>
                  </a:lnTo>
                  <a:lnTo>
                    <a:pt x="96036" y="51943"/>
                  </a:lnTo>
                  <a:cubicBezTo>
                    <a:pt x="100679" y="51943"/>
                    <a:pt x="105233" y="53220"/>
                    <a:pt x="109217" y="55636"/>
                  </a:cubicBezTo>
                  <a:cubicBezTo>
                    <a:pt x="113202" y="58052"/>
                    <a:pt x="116457" y="61516"/>
                    <a:pt x="118651" y="65653"/>
                  </a:cubicBezTo>
                  <a:cubicBezTo>
                    <a:pt x="120838" y="69790"/>
                    <a:pt x="121879" y="74455"/>
                    <a:pt x="121657" y="79140"/>
                  </a:cubicBezTo>
                  <a:cubicBezTo>
                    <a:pt x="121448" y="83548"/>
                    <a:pt x="120136" y="87831"/>
                    <a:pt x="117846" y="91572"/>
                  </a:cubicBezTo>
                  <a:lnTo>
                    <a:pt x="117644" y="91899"/>
                  </a:lnTo>
                  <a:lnTo>
                    <a:pt x="161161" y="119283"/>
                  </a:lnTo>
                  <a:cubicBezTo>
                    <a:pt x="168158" y="107954"/>
                    <a:pt x="172177" y="94987"/>
                    <a:pt x="172801" y="81611"/>
                  </a:cubicBezTo>
                  <a:cubicBezTo>
                    <a:pt x="173461" y="67527"/>
                    <a:pt x="170337" y="53526"/>
                    <a:pt x="163771" y="41101"/>
                  </a:cubicBezTo>
                  <a:cubicBezTo>
                    <a:pt x="157197" y="28675"/>
                    <a:pt x="147423" y="18291"/>
                    <a:pt x="135498" y="11058"/>
                  </a:cubicBezTo>
                  <a:cubicBezTo>
                    <a:pt x="123572" y="3818"/>
                    <a:pt x="109932" y="0"/>
                    <a:pt x="96036" y="0"/>
                  </a:cubicBezTo>
                  <a:close/>
                </a:path>
              </a:pathLst>
            </a:custGeom>
            <a:solidFill>
              <a:srgbClr val="00A7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4"/>
            <p:cNvSpPr/>
            <p:nvPr/>
          </p:nvSpPr>
          <p:spPr>
            <a:xfrm>
              <a:off x="911860" y="913058"/>
              <a:ext cx="29439" cy="28807"/>
            </a:xfrm>
            <a:custGeom>
              <a:avLst/>
              <a:gdLst/>
              <a:ahLst/>
              <a:cxnLst/>
              <a:rect l="l" t="t" r="r" b="b"/>
              <a:pathLst>
                <a:path w="8060" h="7887" extrusionOk="0">
                  <a:moveTo>
                    <a:pt x="4034" y="0"/>
                  </a:moveTo>
                  <a:cubicBezTo>
                    <a:pt x="1798" y="0"/>
                    <a:pt x="1" y="1750"/>
                    <a:pt x="1" y="3895"/>
                  </a:cubicBezTo>
                  <a:cubicBezTo>
                    <a:pt x="1" y="6130"/>
                    <a:pt x="1798" y="7886"/>
                    <a:pt x="4034" y="7886"/>
                  </a:cubicBezTo>
                  <a:cubicBezTo>
                    <a:pt x="6262" y="7886"/>
                    <a:pt x="8060" y="6130"/>
                    <a:pt x="8060" y="3895"/>
                  </a:cubicBezTo>
                  <a:cubicBezTo>
                    <a:pt x="8060" y="1750"/>
                    <a:pt x="6262" y="0"/>
                    <a:pt x="40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4"/>
            <p:cNvSpPr/>
            <p:nvPr/>
          </p:nvSpPr>
          <p:spPr>
            <a:xfrm>
              <a:off x="913456" y="951279"/>
              <a:ext cx="25611" cy="81568"/>
            </a:xfrm>
            <a:custGeom>
              <a:avLst/>
              <a:gdLst/>
              <a:ahLst/>
              <a:cxnLst/>
              <a:rect l="l" t="t" r="r" b="b"/>
              <a:pathLst>
                <a:path w="7012" h="22332" extrusionOk="0">
                  <a:moveTo>
                    <a:pt x="216" y="0"/>
                  </a:moveTo>
                  <a:cubicBezTo>
                    <a:pt x="98" y="0"/>
                    <a:pt x="1" y="91"/>
                    <a:pt x="1" y="215"/>
                  </a:cubicBezTo>
                  <a:lnTo>
                    <a:pt x="1" y="22116"/>
                  </a:lnTo>
                  <a:cubicBezTo>
                    <a:pt x="1" y="22234"/>
                    <a:pt x="98" y="22331"/>
                    <a:pt x="216" y="22331"/>
                  </a:cubicBezTo>
                  <a:lnTo>
                    <a:pt x="6797" y="22331"/>
                  </a:lnTo>
                  <a:cubicBezTo>
                    <a:pt x="6915" y="22331"/>
                    <a:pt x="7012" y="22234"/>
                    <a:pt x="7012" y="22116"/>
                  </a:cubicBezTo>
                  <a:lnTo>
                    <a:pt x="7012" y="215"/>
                  </a:lnTo>
                  <a:cubicBezTo>
                    <a:pt x="7012" y="91"/>
                    <a:pt x="6915" y="0"/>
                    <a:pt x="6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4"/>
            <p:cNvSpPr/>
            <p:nvPr/>
          </p:nvSpPr>
          <p:spPr>
            <a:xfrm>
              <a:off x="232375" y="918659"/>
              <a:ext cx="98376" cy="116427"/>
            </a:xfrm>
            <a:custGeom>
              <a:avLst/>
              <a:gdLst/>
              <a:ahLst/>
              <a:cxnLst/>
              <a:rect l="l" t="t" r="r" b="b"/>
              <a:pathLst>
                <a:path w="26934" h="31876" extrusionOk="0">
                  <a:moveTo>
                    <a:pt x="12745" y="1"/>
                  </a:moveTo>
                  <a:cubicBezTo>
                    <a:pt x="6137" y="1"/>
                    <a:pt x="1361" y="4117"/>
                    <a:pt x="1409" y="9149"/>
                  </a:cubicBezTo>
                  <a:cubicBezTo>
                    <a:pt x="1361" y="13182"/>
                    <a:pt x="4387" y="15980"/>
                    <a:pt x="8413" y="17250"/>
                  </a:cubicBezTo>
                  <a:lnTo>
                    <a:pt x="16292" y="19701"/>
                  </a:lnTo>
                  <a:cubicBezTo>
                    <a:pt x="18617" y="20450"/>
                    <a:pt x="19582" y="21367"/>
                    <a:pt x="19582" y="22637"/>
                  </a:cubicBezTo>
                  <a:cubicBezTo>
                    <a:pt x="19582" y="24171"/>
                    <a:pt x="17743" y="25524"/>
                    <a:pt x="14806" y="25524"/>
                  </a:cubicBezTo>
                  <a:cubicBezTo>
                    <a:pt x="10864" y="25524"/>
                    <a:pt x="8177" y="23386"/>
                    <a:pt x="6956" y="20631"/>
                  </a:cubicBezTo>
                  <a:cubicBezTo>
                    <a:pt x="6922" y="20548"/>
                    <a:pt x="6845" y="20495"/>
                    <a:pt x="6758" y="20495"/>
                  </a:cubicBezTo>
                  <a:cubicBezTo>
                    <a:pt x="6737" y="20495"/>
                    <a:pt x="6714" y="20499"/>
                    <a:pt x="6692" y="20506"/>
                  </a:cubicBezTo>
                  <a:lnTo>
                    <a:pt x="181" y="22526"/>
                  </a:lnTo>
                  <a:cubicBezTo>
                    <a:pt x="63" y="22560"/>
                    <a:pt x="0" y="22692"/>
                    <a:pt x="42" y="22803"/>
                  </a:cubicBezTo>
                  <a:cubicBezTo>
                    <a:pt x="1861" y="27461"/>
                    <a:pt x="6733" y="31876"/>
                    <a:pt x="14369" y="31876"/>
                  </a:cubicBezTo>
                  <a:cubicBezTo>
                    <a:pt x="21942" y="31876"/>
                    <a:pt x="26933" y="27628"/>
                    <a:pt x="26933" y="22158"/>
                  </a:cubicBezTo>
                  <a:cubicBezTo>
                    <a:pt x="26933" y="16986"/>
                    <a:pt x="23122" y="14973"/>
                    <a:pt x="18527" y="13530"/>
                  </a:cubicBezTo>
                  <a:lnTo>
                    <a:pt x="10822" y="11079"/>
                  </a:lnTo>
                  <a:cubicBezTo>
                    <a:pt x="9510" y="10684"/>
                    <a:pt x="8760" y="9941"/>
                    <a:pt x="8760" y="8886"/>
                  </a:cubicBezTo>
                  <a:cubicBezTo>
                    <a:pt x="8760" y="7490"/>
                    <a:pt x="10343" y="6352"/>
                    <a:pt x="12835" y="6352"/>
                  </a:cubicBezTo>
                  <a:cubicBezTo>
                    <a:pt x="15702" y="6352"/>
                    <a:pt x="18270" y="7810"/>
                    <a:pt x="19492" y="9878"/>
                  </a:cubicBezTo>
                  <a:cubicBezTo>
                    <a:pt x="19536" y="9944"/>
                    <a:pt x="19606" y="9984"/>
                    <a:pt x="19681" y="9984"/>
                  </a:cubicBezTo>
                  <a:cubicBezTo>
                    <a:pt x="19701" y="9984"/>
                    <a:pt x="19722" y="9981"/>
                    <a:pt x="19742" y="9976"/>
                  </a:cubicBezTo>
                  <a:lnTo>
                    <a:pt x="26059" y="8122"/>
                  </a:lnTo>
                  <a:cubicBezTo>
                    <a:pt x="26177" y="8087"/>
                    <a:pt x="26239" y="7956"/>
                    <a:pt x="26197" y="7844"/>
                  </a:cubicBezTo>
                  <a:cubicBezTo>
                    <a:pt x="24483" y="3638"/>
                    <a:pt x="19381" y="1"/>
                    <a:pt x="12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4"/>
            <p:cNvSpPr/>
            <p:nvPr/>
          </p:nvSpPr>
          <p:spPr>
            <a:xfrm>
              <a:off x="345083" y="949023"/>
              <a:ext cx="131158" cy="83825"/>
            </a:xfrm>
            <a:custGeom>
              <a:avLst/>
              <a:gdLst/>
              <a:ahLst/>
              <a:cxnLst/>
              <a:rect l="l" t="t" r="r" b="b"/>
              <a:pathLst>
                <a:path w="35909" h="22950" extrusionOk="0">
                  <a:moveTo>
                    <a:pt x="13182" y="0"/>
                  </a:moveTo>
                  <a:cubicBezTo>
                    <a:pt x="10752" y="0"/>
                    <a:pt x="8788" y="986"/>
                    <a:pt x="7400" y="2381"/>
                  </a:cubicBezTo>
                  <a:cubicBezTo>
                    <a:pt x="7354" y="2427"/>
                    <a:pt x="7295" y="2448"/>
                    <a:pt x="7238" y="2448"/>
                  </a:cubicBezTo>
                  <a:cubicBezTo>
                    <a:pt x="7123" y="2448"/>
                    <a:pt x="7011" y="2363"/>
                    <a:pt x="7011" y="2229"/>
                  </a:cubicBezTo>
                  <a:lnTo>
                    <a:pt x="7011" y="833"/>
                  </a:lnTo>
                  <a:cubicBezTo>
                    <a:pt x="7011" y="709"/>
                    <a:pt x="6914" y="618"/>
                    <a:pt x="6796" y="618"/>
                  </a:cubicBezTo>
                  <a:lnTo>
                    <a:pt x="215" y="618"/>
                  </a:lnTo>
                  <a:cubicBezTo>
                    <a:pt x="97" y="618"/>
                    <a:pt x="0" y="709"/>
                    <a:pt x="0" y="833"/>
                  </a:cubicBezTo>
                  <a:lnTo>
                    <a:pt x="0" y="22734"/>
                  </a:lnTo>
                  <a:cubicBezTo>
                    <a:pt x="0" y="22852"/>
                    <a:pt x="97" y="22949"/>
                    <a:pt x="215" y="22949"/>
                  </a:cubicBezTo>
                  <a:lnTo>
                    <a:pt x="6796" y="22949"/>
                  </a:lnTo>
                  <a:cubicBezTo>
                    <a:pt x="6914" y="22949"/>
                    <a:pt x="7011" y="22852"/>
                    <a:pt x="7011" y="22734"/>
                  </a:cubicBezTo>
                  <a:lnTo>
                    <a:pt x="7011" y="11870"/>
                  </a:lnTo>
                  <a:cubicBezTo>
                    <a:pt x="7011" y="8455"/>
                    <a:pt x="8149" y="6484"/>
                    <a:pt x="10905" y="6484"/>
                  </a:cubicBezTo>
                  <a:cubicBezTo>
                    <a:pt x="13536" y="6484"/>
                    <a:pt x="14452" y="8414"/>
                    <a:pt x="14452" y="11343"/>
                  </a:cubicBezTo>
                  <a:lnTo>
                    <a:pt x="14452" y="22734"/>
                  </a:lnTo>
                  <a:cubicBezTo>
                    <a:pt x="14452" y="22852"/>
                    <a:pt x="14549" y="22949"/>
                    <a:pt x="14667" y="22949"/>
                  </a:cubicBezTo>
                  <a:lnTo>
                    <a:pt x="21241" y="22949"/>
                  </a:lnTo>
                  <a:cubicBezTo>
                    <a:pt x="21359" y="22949"/>
                    <a:pt x="21456" y="22852"/>
                    <a:pt x="21456" y="22734"/>
                  </a:cubicBezTo>
                  <a:lnTo>
                    <a:pt x="21456" y="11870"/>
                  </a:lnTo>
                  <a:cubicBezTo>
                    <a:pt x="21456" y="8455"/>
                    <a:pt x="22595" y="6484"/>
                    <a:pt x="25357" y="6484"/>
                  </a:cubicBezTo>
                  <a:cubicBezTo>
                    <a:pt x="27981" y="6484"/>
                    <a:pt x="28904" y="8414"/>
                    <a:pt x="28904" y="11343"/>
                  </a:cubicBezTo>
                  <a:lnTo>
                    <a:pt x="28904" y="22734"/>
                  </a:lnTo>
                  <a:cubicBezTo>
                    <a:pt x="28904" y="22852"/>
                    <a:pt x="29002" y="22949"/>
                    <a:pt x="29120" y="22949"/>
                  </a:cubicBezTo>
                  <a:lnTo>
                    <a:pt x="35693" y="22949"/>
                  </a:lnTo>
                  <a:cubicBezTo>
                    <a:pt x="35811" y="22949"/>
                    <a:pt x="35908" y="22852"/>
                    <a:pt x="35908" y="22734"/>
                  </a:cubicBezTo>
                  <a:lnTo>
                    <a:pt x="35908" y="9767"/>
                  </a:lnTo>
                  <a:cubicBezTo>
                    <a:pt x="35908" y="3416"/>
                    <a:pt x="32320" y="0"/>
                    <a:pt x="27016" y="0"/>
                  </a:cubicBezTo>
                  <a:cubicBezTo>
                    <a:pt x="23705" y="0"/>
                    <a:pt x="21338" y="1285"/>
                    <a:pt x="19804" y="2840"/>
                  </a:cubicBezTo>
                  <a:cubicBezTo>
                    <a:pt x="19769" y="2871"/>
                    <a:pt x="19726" y="2887"/>
                    <a:pt x="19683" y="2887"/>
                  </a:cubicBezTo>
                  <a:cubicBezTo>
                    <a:pt x="19632" y="2887"/>
                    <a:pt x="19581" y="2864"/>
                    <a:pt x="19547" y="2819"/>
                  </a:cubicBezTo>
                  <a:cubicBezTo>
                    <a:pt x="18228" y="1035"/>
                    <a:pt x="16118" y="0"/>
                    <a:pt x="131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4"/>
            <p:cNvSpPr/>
            <p:nvPr/>
          </p:nvSpPr>
          <p:spPr>
            <a:xfrm>
              <a:off x="489698" y="949023"/>
              <a:ext cx="88792" cy="86053"/>
            </a:xfrm>
            <a:custGeom>
              <a:avLst/>
              <a:gdLst/>
              <a:ahLst/>
              <a:cxnLst/>
              <a:rect l="l" t="t" r="r" b="b"/>
              <a:pathLst>
                <a:path w="24310" h="23560" extrusionOk="0">
                  <a:moveTo>
                    <a:pt x="16917" y="21269"/>
                  </a:moveTo>
                  <a:cubicBezTo>
                    <a:pt x="15417" y="22671"/>
                    <a:pt x="13397" y="23560"/>
                    <a:pt x="10864" y="23560"/>
                  </a:cubicBezTo>
                  <a:cubicBezTo>
                    <a:pt x="4818" y="23560"/>
                    <a:pt x="0" y="18569"/>
                    <a:pt x="0" y="11780"/>
                  </a:cubicBezTo>
                  <a:cubicBezTo>
                    <a:pt x="0" y="4998"/>
                    <a:pt x="4818" y="0"/>
                    <a:pt x="10864" y="0"/>
                  </a:cubicBezTo>
                  <a:cubicBezTo>
                    <a:pt x="13397" y="0"/>
                    <a:pt x="15417" y="854"/>
                    <a:pt x="16917" y="2284"/>
                  </a:cubicBezTo>
                  <a:cubicBezTo>
                    <a:pt x="17055" y="2416"/>
                    <a:pt x="17298" y="2319"/>
                    <a:pt x="17298" y="2125"/>
                  </a:cubicBezTo>
                  <a:lnTo>
                    <a:pt x="17298" y="833"/>
                  </a:lnTo>
                  <a:cubicBezTo>
                    <a:pt x="17298" y="709"/>
                    <a:pt x="17396" y="618"/>
                    <a:pt x="17514" y="618"/>
                  </a:cubicBezTo>
                  <a:lnTo>
                    <a:pt x="24094" y="618"/>
                  </a:lnTo>
                  <a:cubicBezTo>
                    <a:pt x="24212" y="618"/>
                    <a:pt x="24309" y="709"/>
                    <a:pt x="24309" y="833"/>
                  </a:cubicBezTo>
                  <a:lnTo>
                    <a:pt x="24309" y="22734"/>
                  </a:lnTo>
                  <a:cubicBezTo>
                    <a:pt x="24309" y="22852"/>
                    <a:pt x="24212" y="22949"/>
                    <a:pt x="24094" y="22949"/>
                  </a:cubicBezTo>
                  <a:lnTo>
                    <a:pt x="17514" y="22949"/>
                  </a:lnTo>
                  <a:cubicBezTo>
                    <a:pt x="17396" y="22949"/>
                    <a:pt x="17298" y="22852"/>
                    <a:pt x="17298" y="22734"/>
                  </a:cubicBezTo>
                  <a:lnTo>
                    <a:pt x="17298" y="21429"/>
                  </a:lnTo>
                  <a:cubicBezTo>
                    <a:pt x="17298" y="21235"/>
                    <a:pt x="17062" y="21137"/>
                    <a:pt x="16917" y="21269"/>
                  </a:cubicBezTo>
                  <a:close/>
                  <a:moveTo>
                    <a:pt x="6921" y="11739"/>
                  </a:moveTo>
                  <a:cubicBezTo>
                    <a:pt x="6921" y="15112"/>
                    <a:pt x="9114" y="17340"/>
                    <a:pt x="12134" y="17340"/>
                  </a:cubicBezTo>
                  <a:cubicBezTo>
                    <a:pt x="15153" y="17340"/>
                    <a:pt x="17472" y="15112"/>
                    <a:pt x="17472" y="11739"/>
                  </a:cubicBezTo>
                  <a:cubicBezTo>
                    <a:pt x="17472" y="8414"/>
                    <a:pt x="15153" y="6220"/>
                    <a:pt x="12134" y="6220"/>
                  </a:cubicBezTo>
                  <a:cubicBezTo>
                    <a:pt x="9114" y="6220"/>
                    <a:pt x="6921" y="8414"/>
                    <a:pt x="6921" y="117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4"/>
            <p:cNvSpPr/>
            <p:nvPr/>
          </p:nvSpPr>
          <p:spPr>
            <a:xfrm>
              <a:off x="730876" y="920890"/>
              <a:ext cx="104611" cy="111967"/>
            </a:xfrm>
            <a:custGeom>
              <a:avLst/>
              <a:gdLst/>
              <a:ahLst/>
              <a:cxnLst/>
              <a:rect l="l" t="t" r="r" b="b"/>
              <a:pathLst>
                <a:path w="28641" h="30655" extrusionOk="0">
                  <a:moveTo>
                    <a:pt x="14147" y="0"/>
                  </a:moveTo>
                  <a:lnTo>
                    <a:pt x="216" y="0"/>
                  </a:lnTo>
                  <a:cubicBezTo>
                    <a:pt x="98" y="0"/>
                    <a:pt x="0" y="98"/>
                    <a:pt x="0" y="216"/>
                  </a:cubicBezTo>
                  <a:lnTo>
                    <a:pt x="0" y="30439"/>
                  </a:lnTo>
                  <a:cubicBezTo>
                    <a:pt x="0" y="30557"/>
                    <a:pt x="98" y="30654"/>
                    <a:pt x="216" y="30654"/>
                  </a:cubicBezTo>
                  <a:lnTo>
                    <a:pt x="14147" y="30654"/>
                  </a:lnTo>
                  <a:cubicBezTo>
                    <a:pt x="22907" y="30654"/>
                    <a:pt x="28641" y="24219"/>
                    <a:pt x="28641" y="15327"/>
                  </a:cubicBezTo>
                  <a:cubicBezTo>
                    <a:pt x="28641" y="6220"/>
                    <a:pt x="22775" y="0"/>
                    <a:pt x="14147" y="0"/>
                  </a:cubicBezTo>
                  <a:close/>
                  <a:moveTo>
                    <a:pt x="13974" y="24129"/>
                  </a:moveTo>
                  <a:lnTo>
                    <a:pt x="7400" y="24129"/>
                  </a:lnTo>
                  <a:cubicBezTo>
                    <a:pt x="7282" y="24129"/>
                    <a:pt x="7185" y="24032"/>
                    <a:pt x="7185" y="23914"/>
                  </a:cubicBezTo>
                  <a:lnTo>
                    <a:pt x="7185" y="6741"/>
                  </a:lnTo>
                  <a:cubicBezTo>
                    <a:pt x="7185" y="6623"/>
                    <a:pt x="7282" y="6525"/>
                    <a:pt x="7400" y="6525"/>
                  </a:cubicBezTo>
                  <a:lnTo>
                    <a:pt x="13974" y="6525"/>
                  </a:lnTo>
                  <a:cubicBezTo>
                    <a:pt x="18090" y="6525"/>
                    <a:pt x="21283" y="9809"/>
                    <a:pt x="21283" y="15195"/>
                  </a:cubicBezTo>
                  <a:cubicBezTo>
                    <a:pt x="21283" y="20582"/>
                    <a:pt x="18090" y="24129"/>
                    <a:pt x="13974" y="2412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4"/>
            <p:cNvSpPr/>
            <p:nvPr/>
          </p:nvSpPr>
          <p:spPr>
            <a:xfrm>
              <a:off x="849919" y="949855"/>
              <a:ext cx="51193" cy="82992"/>
            </a:xfrm>
            <a:custGeom>
              <a:avLst/>
              <a:gdLst/>
              <a:ahLst/>
              <a:cxnLst/>
              <a:rect l="l" t="t" r="r" b="b"/>
              <a:pathLst>
                <a:path w="14016" h="22722" extrusionOk="0">
                  <a:moveTo>
                    <a:pt x="12831" y="0"/>
                  </a:moveTo>
                  <a:cubicBezTo>
                    <a:pt x="10466" y="0"/>
                    <a:pt x="8641" y="1009"/>
                    <a:pt x="7456" y="2695"/>
                  </a:cubicBezTo>
                  <a:cubicBezTo>
                    <a:pt x="7406" y="2762"/>
                    <a:pt x="7332" y="2793"/>
                    <a:pt x="7258" y="2793"/>
                  </a:cubicBezTo>
                  <a:cubicBezTo>
                    <a:pt x="7134" y="2793"/>
                    <a:pt x="7011" y="2707"/>
                    <a:pt x="7011" y="2563"/>
                  </a:cubicBezTo>
                  <a:lnTo>
                    <a:pt x="7011" y="605"/>
                  </a:lnTo>
                  <a:cubicBezTo>
                    <a:pt x="7011" y="481"/>
                    <a:pt x="6914" y="390"/>
                    <a:pt x="6796" y="390"/>
                  </a:cubicBezTo>
                  <a:lnTo>
                    <a:pt x="216" y="390"/>
                  </a:lnTo>
                  <a:cubicBezTo>
                    <a:pt x="98" y="390"/>
                    <a:pt x="1" y="481"/>
                    <a:pt x="1" y="605"/>
                  </a:cubicBezTo>
                  <a:lnTo>
                    <a:pt x="1" y="22506"/>
                  </a:lnTo>
                  <a:cubicBezTo>
                    <a:pt x="1" y="22624"/>
                    <a:pt x="98" y="22721"/>
                    <a:pt x="216" y="22721"/>
                  </a:cubicBezTo>
                  <a:lnTo>
                    <a:pt x="6796" y="22721"/>
                  </a:lnTo>
                  <a:cubicBezTo>
                    <a:pt x="6914" y="22721"/>
                    <a:pt x="7011" y="22624"/>
                    <a:pt x="7011" y="22506"/>
                  </a:cubicBezTo>
                  <a:lnTo>
                    <a:pt x="7011" y="13392"/>
                  </a:lnTo>
                  <a:cubicBezTo>
                    <a:pt x="7011" y="8639"/>
                    <a:pt x="8702" y="6486"/>
                    <a:pt x="12199" y="6486"/>
                  </a:cubicBezTo>
                  <a:cubicBezTo>
                    <a:pt x="12686" y="6486"/>
                    <a:pt x="13208" y="6528"/>
                    <a:pt x="13766" y="6610"/>
                  </a:cubicBezTo>
                  <a:cubicBezTo>
                    <a:pt x="13777" y="6612"/>
                    <a:pt x="13788" y="6613"/>
                    <a:pt x="13799" y="6613"/>
                  </a:cubicBezTo>
                  <a:cubicBezTo>
                    <a:pt x="13917" y="6613"/>
                    <a:pt x="14015" y="6515"/>
                    <a:pt x="14015" y="6395"/>
                  </a:cubicBezTo>
                  <a:lnTo>
                    <a:pt x="14015" y="272"/>
                  </a:lnTo>
                  <a:cubicBezTo>
                    <a:pt x="14015" y="161"/>
                    <a:pt x="13932" y="71"/>
                    <a:pt x="13828" y="57"/>
                  </a:cubicBezTo>
                  <a:cubicBezTo>
                    <a:pt x="13486" y="19"/>
                    <a:pt x="13154" y="0"/>
                    <a:pt x="128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4"/>
            <p:cNvSpPr/>
            <p:nvPr/>
          </p:nvSpPr>
          <p:spPr>
            <a:xfrm>
              <a:off x="949066" y="951279"/>
              <a:ext cx="94245" cy="81568"/>
            </a:xfrm>
            <a:custGeom>
              <a:avLst/>
              <a:gdLst/>
              <a:ahLst/>
              <a:cxnLst/>
              <a:rect l="l" t="t" r="r" b="b"/>
              <a:pathLst>
                <a:path w="25803" h="22332" extrusionOk="0">
                  <a:moveTo>
                    <a:pt x="257" y="0"/>
                  </a:moveTo>
                  <a:cubicBezTo>
                    <a:pt x="105" y="0"/>
                    <a:pt x="1" y="153"/>
                    <a:pt x="63" y="292"/>
                  </a:cubicBezTo>
                  <a:lnTo>
                    <a:pt x="8907" y="22192"/>
                  </a:lnTo>
                  <a:cubicBezTo>
                    <a:pt x="8941" y="22276"/>
                    <a:pt x="9018" y="22331"/>
                    <a:pt x="9108" y="22331"/>
                  </a:cubicBezTo>
                  <a:lnTo>
                    <a:pt x="16695" y="22331"/>
                  </a:lnTo>
                  <a:cubicBezTo>
                    <a:pt x="16785" y="22331"/>
                    <a:pt x="16862" y="22276"/>
                    <a:pt x="16896" y="22192"/>
                  </a:cubicBezTo>
                  <a:lnTo>
                    <a:pt x="25747" y="292"/>
                  </a:lnTo>
                  <a:cubicBezTo>
                    <a:pt x="25802" y="153"/>
                    <a:pt x="25698" y="0"/>
                    <a:pt x="25545" y="0"/>
                  </a:cubicBezTo>
                  <a:lnTo>
                    <a:pt x="18347" y="0"/>
                  </a:lnTo>
                  <a:cubicBezTo>
                    <a:pt x="18257" y="0"/>
                    <a:pt x="18180" y="56"/>
                    <a:pt x="18146" y="139"/>
                  </a:cubicBezTo>
                  <a:lnTo>
                    <a:pt x="13106" y="13814"/>
                  </a:lnTo>
                  <a:cubicBezTo>
                    <a:pt x="13071" y="13908"/>
                    <a:pt x="12988" y="13954"/>
                    <a:pt x="12905" y="13954"/>
                  </a:cubicBezTo>
                  <a:cubicBezTo>
                    <a:pt x="12822" y="13954"/>
                    <a:pt x="12738" y="13908"/>
                    <a:pt x="12704" y="13814"/>
                  </a:cubicBezTo>
                  <a:lnTo>
                    <a:pt x="7699" y="139"/>
                  </a:lnTo>
                  <a:cubicBezTo>
                    <a:pt x="7671" y="56"/>
                    <a:pt x="7588" y="0"/>
                    <a:pt x="74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4"/>
            <p:cNvSpPr/>
            <p:nvPr/>
          </p:nvSpPr>
          <p:spPr>
            <a:xfrm>
              <a:off x="597539" y="949862"/>
              <a:ext cx="52790" cy="82985"/>
            </a:xfrm>
            <a:custGeom>
              <a:avLst/>
              <a:gdLst/>
              <a:ahLst/>
              <a:cxnLst/>
              <a:rect l="l" t="t" r="r" b="b"/>
              <a:pathLst>
                <a:path w="14453" h="22720" extrusionOk="0">
                  <a:moveTo>
                    <a:pt x="12815" y="0"/>
                  </a:moveTo>
                  <a:cubicBezTo>
                    <a:pt x="10458" y="0"/>
                    <a:pt x="8636" y="1011"/>
                    <a:pt x="7455" y="2693"/>
                  </a:cubicBezTo>
                  <a:cubicBezTo>
                    <a:pt x="7406" y="2760"/>
                    <a:pt x="7332" y="2791"/>
                    <a:pt x="7258" y="2791"/>
                  </a:cubicBezTo>
                  <a:cubicBezTo>
                    <a:pt x="7134" y="2791"/>
                    <a:pt x="7011" y="2705"/>
                    <a:pt x="7011" y="2561"/>
                  </a:cubicBezTo>
                  <a:lnTo>
                    <a:pt x="7011" y="603"/>
                  </a:lnTo>
                  <a:cubicBezTo>
                    <a:pt x="7011" y="479"/>
                    <a:pt x="6914" y="388"/>
                    <a:pt x="6796" y="388"/>
                  </a:cubicBezTo>
                  <a:lnTo>
                    <a:pt x="215" y="388"/>
                  </a:lnTo>
                  <a:cubicBezTo>
                    <a:pt x="97" y="388"/>
                    <a:pt x="0" y="479"/>
                    <a:pt x="0" y="603"/>
                  </a:cubicBezTo>
                  <a:lnTo>
                    <a:pt x="0" y="22504"/>
                  </a:lnTo>
                  <a:cubicBezTo>
                    <a:pt x="0" y="22622"/>
                    <a:pt x="97" y="22719"/>
                    <a:pt x="215" y="22719"/>
                  </a:cubicBezTo>
                  <a:lnTo>
                    <a:pt x="6796" y="22719"/>
                  </a:lnTo>
                  <a:cubicBezTo>
                    <a:pt x="6914" y="22719"/>
                    <a:pt x="7011" y="22622"/>
                    <a:pt x="7011" y="22504"/>
                  </a:cubicBezTo>
                  <a:lnTo>
                    <a:pt x="7011" y="13390"/>
                  </a:lnTo>
                  <a:cubicBezTo>
                    <a:pt x="7011" y="8551"/>
                    <a:pt x="8913" y="6913"/>
                    <a:pt x="12696" y="6580"/>
                  </a:cubicBezTo>
                  <a:cubicBezTo>
                    <a:pt x="12786" y="6573"/>
                    <a:pt x="12863" y="6511"/>
                    <a:pt x="12884" y="6420"/>
                  </a:cubicBezTo>
                  <a:lnTo>
                    <a:pt x="14418" y="374"/>
                  </a:lnTo>
                  <a:cubicBezTo>
                    <a:pt x="14452" y="249"/>
                    <a:pt x="14362" y="124"/>
                    <a:pt x="14237" y="104"/>
                  </a:cubicBezTo>
                  <a:cubicBezTo>
                    <a:pt x="14098" y="90"/>
                    <a:pt x="14015" y="83"/>
                    <a:pt x="14015" y="83"/>
                  </a:cubicBezTo>
                  <a:cubicBezTo>
                    <a:pt x="13601" y="27"/>
                    <a:pt x="13201" y="0"/>
                    <a:pt x="128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 name="Google Shape;79;p4"/>
            <p:cNvSpPr/>
            <p:nvPr/>
          </p:nvSpPr>
          <p:spPr>
            <a:xfrm>
              <a:off x="655553" y="925680"/>
              <a:ext cx="62476" cy="108443"/>
            </a:xfrm>
            <a:custGeom>
              <a:avLst/>
              <a:gdLst/>
              <a:ahLst/>
              <a:cxnLst/>
              <a:rect l="l" t="t" r="r" b="b"/>
              <a:pathLst>
                <a:path w="17105" h="29690" extrusionOk="0">
                  <a:moveTo>
                    <a:pt x="3985" y="0"/>
                  </a:moveTo>
                  <a:cubicBezTo>
                    <a:pt x="3867" y="0"/>
                    <a:pt x="3769" y="98"/>
                    <a:pt x="3769" y="216"/>
                  </a:cubicBezTo>
                  <a:lnTo>
                    <a:pt x="3769" y="6803"/>
                  </a:lnTo>
                  <a:cubicBezTo>
                    <a:pt x="3769" y="6914"/>
                    <a:pt x="3679" y="7011"/>
                    <a:pt x="3568" y="7011"/>
                  </a:cubicBezTo>
                  <a:cubicBezTo>
                    <a:pt x="3313" y="7021"/>
                    <a:pt x="2860" y="7031"/>
                    <a:pt x="2346" y="7031"/>
                  </a:cubicBezTo>
                  <a:cubicBezTo>
                    <a:pt x="2134" y="7031"/>
                    <a:pt x="1911" y="7029"/>
                    <a:pt x="1687" y="7025"/>
                  </a:cubicBezTo>
                  <a:cubicBezTo>
                    <a:pt x="1590" y="7025"/>
                    <a:pt x="1500" y="7088"/>
                    <a:pt x="1472" y="7185"/>
                  </a:cubicBezTo>
                  <a:lnTo>
                    <a:pt x="35" y="12870"/>
                  </a:lnTo>
                  <a:cubicBezTo>
                    <a:pt x="0" y="13009"/>
                    <a:pt x="104" y="13141"/>
                    <a:pt x="243" y="13141"/>
                  </a:cubicBezTo>
                  <a:lnTo>
                    <a:pt x="3554" y="13141"/>
                  </a:lnTo>
                  <a:cubicBezTo>
                    <a:pt x="3679" y="13141"/>
                    <a:pt x="3769" y="13238"/>
                    <a:pt x="3769" y="13356"/>
                  </a:cubicBezTo>
                  <a:lnTo>
                    <a:pt x="3769" y="21283"/>
                  </a:lnTo>
                  <a:cubicBezTo>
                    <a:pt x="3769" y="26364"/>
                    <a:pt x="6227" y="29689"/>
                    <a:pt x="11655" y="29689"/>
                  </a:cubicBezTo>
                  <a:cubicBezTo>
                    <a:pt x="13557" y="29689"/>
                    <a:pt x="15140" y="29363"/>
                    <a:pt x="16944" y="28669"/>
                  </a:cubicBezTo>
                  <a:cubicBezTo>
                    <a:pt x="17049" y="28627"/>
                    <a:pt x="17104" y="28516"/>
                    <a:pt x="17069" y="28405"/>
                  </a:cubicBezTo>
                  <a:lnTo>
                    <a:pt x="15535" y="23282"/>
                  </a:lnTo>
                  <a:cubicBezTo>
                    <a:pt x="15509" y="23188"/>
                    <a:pt x="15421" y="23130"/>
                    <a:pt x="15325" y="23130"/>
                  </a:cubicBezTo>
                  <a:cubicBezTo>
                    <a:pt x="15294" y="23130"/>
                    <a:pt x="15261" y="23136"/>
                    <a:pt x="15230" y="23150"/>
                  </a:cubicBezTo>
                  <a:cubicBezTo>
                    <a:pt x="14570" y="23463"/>
                    <a:pt x="13925" y="23601"/>
                    <a:pt x="13099" y="23601"/>
                  </a:cubicBezTo>
                  <a:cubicBezTo>
                    <a:pt x="11523" y="23601"/>
                    <a:pt x="10780" y="22775"/>
                    <a:pt x="10780" y="21283"/>
                  </a:cubicBezTo>
                  <a:lnTo>
                    <a:pt x="10780" y="13356"/>
                  </a:lnTo>
                  <a:cubicBezTo>
                    <a:pt x="10780" y="13238"/>
                    <a:pt x="10878" y="13141"/>
                    <a:pt x="10996" y="13141"/>
                  </a:cubicBezTo>
                  <a:lnTo>
                    <a:pt x="16563" y="13141"/>
                  </a:lnTo>
                  <a:cubicBezTo>
                    <a:pt x="16681" y="13141"/>
                    <a:pt x="16778" y="13043"/>
                    <a:pt x="16778" y="12925"/>
                  </a:cubicBezTo>
                  <a:lnTo>
                    <a:pt x="16778" y="7226"/>
                  </a:lnTo>
                  <a:cubicBezTo>
                    <a:pt x="16778" y="7102"/>
                    <a:pt x="16681" y="7011"/>
                    <a:pt x="16563" y="7011"/>
                  </a:cubicBezTo>
                  <a:lnTo>
                    <a:pt x="10996" y="7011"/>
                  </a:lnTo>
                  <a:cubicBezTo>
                    <a:pt x="10878" y="7011"/>
                    <a:pt x="10780" y="6914"/>
                    <a:pt x="10780" y="6796"/>
                  </a:cubicBezTo>
                  <a:lnTo>
                    <a:pt x="10780" y="216"/>
                  </a:lnTo>
                  <a:cubicBezTo>
                    <a:pt x="10780" y="98"/>
                    <a:pt x="10683" y="0"/>
                    <a:pt x="1056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4"/>
            <p:cNvSpPr/>
            <p:nvPr/>
          </p:nvSpPr>
          <p:spPr>
            <a:xfrm>
              <a:off x="1045274" y="949023"/>
              <a:ext cx="85903" cy="86053"/>
            </a:xfrm>
            <a:custGeom>
              <a:avLst/>
              <a:gdLst/>
              <a:ahLst/>
              <a:cxnLst/>
              <a:rect l="l" t="t" r="r" b="b"/>
              <a:pathLst>
                <a:path w="23519" h="23560" extrusionOk="0">
                  <a:moveTo>
                    <a:pt x="12266" y="23560"/>
                  </a:moveTo>
                  <a:cubicBezTo>
                    <a:pt x="17986" y="23560"/>
                    <a:pt x="21686" y="20332"/>
                    <a:pt x="23019" y="17625"/>
                  </a:cubicBezTo>
                  <a:cubicBezTo>
                    <a:pt x="23102" y="17451"/>
                    <a:pt x="23005" y="17250"/>
                    <a:pt x="22817" y="17195"/>
                  </a:cubicBezTo>
                  <a:lnTo>
                    <a:pt x="17111" y="15536"/>
                  </a:lnTo>
                  <a:cubicBezTo>
                    <a:pt x="16966" y="15487"/>
                    <a:pt x="16813" y="15556"/>
                    <a:pt x="16730" y="15681"/>
                  </a:cubicBezTo>
                  <a:cubicBezTo>
                    <a:pt x="15966" y="16917"/>
                    <a:pt x="14626" y="17736"/>
                    <a:pt x="12398" y="17736"/>
                  </a:cubicBezTo>
                  <a:cubicBezTo>
                    <a:pt x="9066" y="17736"/>
                    <a:pt x="7504" y="16230"/>
                    <a:pt x="6949" y="14335"/>
                  </a:cubicBezTo>
                  <a:cubicBezTo>
                    <a:pt x="6880" y="14106"/>
                    <a:pt x="7060" y="13883"/>
                    <a:pt x="7296" y="13883"/>
                  </a:cubicBezTo>
                  <a:lnTo>
                    <a:pt x="23074" y="13883"/>
                  </a:lnTo>
                  <a:cubicBezTo>
                    <a:pt x="23227" y="13883"/>
                    <a:pt x="23366" y="13772"/>
                    <a:pt x="23386" y="13620"/>
                  </a:cubicBezTo>
                  <a:cubicBezTo>
                    <a:pt x="23484" y="12953"/>
                    <a:pt x="23518" y="12259"/>
                    <a:pt x="23518" y="11565"/>
                  </a:cubicBezTo>
                  <a:cubicBezTo>
                    <a:pt x="23518" y="5123"/>
                    <a:pt x="19228" y="0"/>
                    <a:pt x="11829" y="0"/>
                  </a:cubicBezTo>
                  <a:cubicBezTo>
                    <a:pt x="4686" y="0"/>
                    <a:pt x="1" y="5123"/>
                    <a:pt x="1" y="11829"/>
                  </a:cubicBezTo>
                  <a:cubicBezTo>
                    <a:pt x="1" y="18791"/>
                    <a:pt x="4998" y="23560"/>
                    <a:pt x="12266" y="23560"/>
                  </a:cubicBezTo>
                  <a:close/>
                  <a:moveTo>
                    <a:pt x="7213" y="9677"/>
                  </a:moveTo>
                  <a:cubicBezTo>
                    <a:pt x="7018" y="9677"/>
                    <a:pt x="6866" y="9503"/>
                    <a:pt x="6914" y="9309"/>
                  </a:cubicBezTo>
                  <a:cubicBezTo>
                    <a:pt x="7379" y="7553"/>
                    <a:pt x="9080" y="5873"/>
                    <a:pt x="11780" y="5873"/>
                  </a:cubicBezTo>
                  <a:cubicBezTo>
                    <a:pt x="14501" y="5873"/>
                    <a:pt x="16251" y="7463"/>
                    <a:pt x="16632" y="9323"/>
                  </a:cubicBezTo>
                  <a:cubicBezTo>
                    <a:pt x="16667" y="9510"/>
                    <a:pt x="16521" y="9677"/>
                    <a:pt x="16327" y="967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ooter Right">
  <p:cSld name="TITLE_1_3_1_1_1_1_19">
    <p:spTree>
      <p:nvGrpSpPr>
        <p:cNvPr id="1" name="Shape 81"/>
        <p:cNvGrpSpPr/>
        <p:nvPr/>
      </p:nvGrpSpPr>
      <p:grpSpPr>
        <a:xfrm>
          <a:off x="0" y="0"/>
          <a:ext cx="0" cy="0"/>
          <a:chOff x="0" y="0"/>
          <a:chExt cx="0" cy="0"/>
        </a:xfrm>
      </p:grpSpPr>
      <p:pic>
        <p:nvPicPr>
          <p:cNvPr id="82" name="Google Shape;82;p5"/>
          <p:cNvPicPr preferRelativeResize="0"/>
          <p:nvPr/>
        </p:nvPicPr>
        <p:blipFill>
          <a:blip r:embed="rId2">
            <a:alphaModFix/>
          </a:blip>
          <a:stretch>
            <a:fillRect/>
          </a:stretch>
        </p:blipFill>
        <p:spPr>
          <a:xfrm>
            <a:off x="0" y="0"/>
            <a:ext cx="2649407" cy="10287000"/>
          </a:xfrm>
          <a:prstGeom prst="rect">
            <a:avLst/>
          </a:prstGeom>
          <a:noFill/>
          <a:ln>
            <a:noFill/>
          </a:ln>
        </p:spPr>
      </p:pic>
      <p:sp>
        <p:nvSpPr>
          <p:cNvPr id="83" name="Google Shape;83;p5"/>
          <p:cNvSpPr txBox="1">
            <a:spLocks noGrp="1"/>
          </p:cNvSpPr>
          <p:nvPr>
            <p:ph type="sldNum" idx="12"/>
          </p:nvPr>
        </p:nvSpPr>
        <p:spPr>
          <a:xfrm>
            <a:off x="390028" y="9633600"/>
            <a:ext cx="601800" cy="430200"/>
          </a:xfrm>
          <a:prstGeom prst="rect">
            <a:avLst/>
          </a:prstGeom>
        </p:spPr>
        <p:txBody>
          <a:bodyPr spcFirstLastPara="1" wrap="square" lIns="182850" tIns="182850" rIns="182850" bIns="182850" anchor="ctr" anchorCtr="0">
            <a:noAutofit/>
          </a:bodyPr>
          <a:lstStyle>
            <a:lvl1pPr marL="0" marR="0" lvl="0" indent="0" algn="ctr" rtl="0">
              <a:lnSpc>
                <a:spcPct val="100000"/>
              </a:lnSpc>
              <a:spcBef>
                <a:spcPts val="0"/>
              </a:spcBef>
              <a:spcAft>
                <a:spcPts val="0"/>
              </a:spcAft>
              <a:buNone/>
              <a:defRPr sz="1400">
                <a:latin typeface="Noto Sans JP"/>
                <a:ea typeface="Noto Sans JP"/>
                <a:cs typeface="Noto Sans JP"/>
                <a:sym typeface="Noto Sans JP"/>
              </a:defRPr>
            </a:lvl1pPr>
            <a:lvl2pPr marL="0" marR="0" lvl="1" indent="0" algn="ctr" rtl="0">
              <a:lnSpc>
                <a:spcPct val="100000"/>
              </a:lnSpc>
              <a:spcBef>
                <a:spcPts val="0"/>
              </a:spcBef>
              <a:spcAft>
                <a:spcPts val="0"/>
              </a:spcAft>
              <a:buNone/>
              <a:defRPr sz="1400">
                <a:latin typeface="Noto Sans JP"/>
                <a:ea typeface="Noto Sans JP"/>
                <a:cs typeface="Noto Sans JP"/>
                <a:sym typeface="Noto Sans JP"/>
              </a:defRPr>
            </a:lvl2pPr>
            <a:lvl3pPr marL="0" marR="0" lvl="2" indent="0" algn="ctr" rtl="0">
              <a:lnSpc>
                <a:spcPct val="100000"/>
              </a:lnSpc>
              <a:spcBef>
                <a:spcPts val="0"/>
              </a:spcBef>
              <a:spcAft>
                <a:spcPts val="0"/>
              </a:spcAft>
              <a:buNone/>
              <a:defRPr sz="1400">
                <a:latin typeface="Noto Sans JP"/>
                <a:ea typeface="Noto Sans JP"/>
                <a:cs typeface="Noto Sans JP"/>
                <a:sym typeface="Noto Sans JP"/>
              </a:defRPr>
            </a:lvl3pPr>
            <a:lvl4pPr marL="0" marR="0" lvl="3" indent="0" algn="ctr" rtl="0">
              <a:lnSpc>
                <a:spcPct val="100000"/>
              </a:lnSpc>
              <a:spcBef>
                <a:spcPts val="0"/>
              </a:spcBef>
              <a:spcAft>
                <a:spcPts val="0"/>
              </a:spcAft>
              <a:buNone/>
              <a:defRPr sz="1400">
                <a:latin typeface="Noto Sans JP"/>
                <a:ea typeface="Noto Sans JP"/>
                <a:cs typeface="Noto Sans JP"/>
                <a:sym typeface="Noto Sans JP"/>
              </a:defRPr>
            </a:lvl4pPr>
            <a:lvl5pPr marL="0" marR="0" lvl="4" indent="0" algn="ctr" rtl="0">
              <a:lnSpc>
                <a:spcPct val="100000"/>
              </a:lnSpc>
              <a:spcBef>
                <a:spcPts val="0"/>
              </a:spcBef>
              <a:spcAft>
                <a:spcPts val="0"/>
              </a:spcAft>
              <a:buNone/>
              <a:defRPr sz="1400">
                <a:latin typeface="Noto Sans JP"/>
                <a:ea typeface="Noto Sans JP"/>
                <a:cs typeface="Noto Sans JP"/>
                <a:sym typeface="Noto Sans JP"/>
              </a:defRPr>
            </a:lvl5pPr>
            <a:lvl6pPr marL="0" marR="0" lvl="5" indent="0" algn="ctr" rtl="0">
              <a:lnSpc>
                <a:spcPct val="100000"/>
              </a:lnSpc>
              <a:spcBef>
                <a:spcPts val="0"/>
              </a:spcBef>
              <a:spcAft>
                <a:spcPts val="0"/>
              </a:spcAft>
              <a:buNone/>
              <a:defRPr sz="1400">
                <a:latin typeface="Noto Sans JP"/>
                <a:ea typeface="Noto Sans JP"/>
                <a:cs typeface="Noto Sans JP"/>
                <a:sym typeface="Noto Sans JP"/>
              </a:defRPr>
            </a:lvl6pPr>
            <a:lvl7pPr marL="0" marR="0" lvl="6" indent="0" algn="ctr" rtl="0">
              <a:lnSpc>
                <a:spcPct val="100000"/>
              </a:lnSpc>
              <a:spcBef>
                <a:spcPts val="0"/>
              </a:spcBef>
              <a:spcAft>
                <a:spcPts val="0"/>
              </a:spcAft>
              <a:buNone/>
              <a:defRPr sz="1400">
                <a:latin typeface="Noto Sans JP"/>
                <a:ea typeface="Noto Sans JP"/>
                <a:cs typeface="Noto Sans JP"/>
                <a:sym typeface="Noto Sans JP"/>
              </a:defRPr>
            </a:lvl7pPr>
            <a:lvl8pPr marL="0" marR="0" lvl="7" indent="0" algn="ctr" rtl="0">
              <a:lnSpc>
                <a:spcPct val="100000"/>
              </a:lnSpc>
              <a:spcBef>
                <a:spcPts val="0"/>
              </a:spcBef>
              <a:spcAft>
                <a:spcPts val="0"/>
              </a:spcAft>
              <a:buNone/>
              <a:defRPr sz="1400">
                <a:latin typeface="Noto Sans JP"/>
                <a:ea typeface="Noto Sans JP"/>
                <a:cs typeface="Noto Sans JP"/>
                <a:sym typeface="Noto Sans JP"/>
              </a:defRPr>
            </a:lvl8pPr>
            <a:lvl9pPr marL="0" marR="0" lvl="8" indent="0" algn="ctr" rtl="0">
              <a:lnSpc>
                <a:spcPct val="100000"/>
              </a:lnSpc>
              <a:spcBef>
                <a:spcPts val="0"/>
              </a:spcBef>
              <a:spcAft>
                <a:spcPts val="0"/>
              </a:spcAft>
              <a:buNone/>
              <a:defRPr sz="1400">
                <a:latin typeface="Noto Sans JP"/>
                <a:ea typeface="Noto Sans JP"/>
                <a:cs typeface="Noto Sans JP"/>
                <a:sym typeface="Noto Sans JP"/>
              </a:defRPr>
            </a:lvl9pPr>
          </a:lstStyle>
          <a:p>
            <a:pPr marL="0" lvl="0" indent="0" algn="ctr" rtl="0">
              <a:spcBef>
                <a:spcPts val="0"/>
              </a:spcBef>
              <a:spcAft>
                <a:spcPts val="0"/>
              </a:spcAft>
              <a:buNone/>
            </a:pPr>
            <a:fld id="{00000000-1234-1234-1234-123412341234}" type="slidenum">
              <a:rPr lang="en"/>
              <a:t>‹#›</a:t>
            </a:fld>
            <a:endParaRPr/>
          </a:p>
        </p:txBody>
      </p:sp>
      <p:sp>
        <p:nvSpPr>
          <p:cNvPr id="84" name="Google Shape;84;p5"/>
          <p:cNvSpPr txBox="1"/>
          <p:nvPr/>
        </p:nvSpPr>
        <p:spPr>
          <a:xfrm>
            <a:off x="15176500" y="9630900"/>
            <a:ext cx="2764800" cy="432600"/>
          </a:xfrm>
          <a:prstGeom prst="rect">
            <a:avLst/>
          </a:prstGeom>
          <a:noFill/>
          <a:ln>
            <a:noFill/>
          </a:ln>
        </p:spPr>
        <p:txBody>
          <a:bodyPr spcFirstLastPara="1" wrap="square" lIns="91450" tIns="91450" rIns="91450" bIns="91450" anchor="t" anchorCtr="0">
            <a:noAutofit/>
          </a:bodyPr>
          <a:lstStyle/>
          <a:p>
            <a:pPr marL="0" lvl="0" indent="0" algn="r" rtl="0">
              <a:spcBef>
                <a:spcPts val="0"/>
              </a:spcBef>
              <a:spcAft>
                <a:spcPts val="0"/>
              </a:spcAft>
              <a:buNone/>
            </a:pPr>
            <a:r>
              <a:rPr lang="en" sz="1400">
                <a:solidFill>
                  <a:srgbClr val="999999"/>
                </a:solidFill>
                <a:latin typeface="Proxima Nova"/>
                <a:ea typeface="Proxima Nova"/>
                <a:cs typeface="Proxima Nova"/>
                <a:sym typeface="Proxima Nova"/>
              </a:rPr>
              <a:t>Confidential  ©SmartDrive</a:t>
            </a:r>
            <a:endParaRPr sz="1400">
              <a:solidFill>
                <a:srgbClr val="999999"/>
              </a:solidFill>
              <a:latin typeface="Proxima Nova"/>
              <a:ea typeface="Proxima Nova"/>
              <a:cs typeface="Proxima Nova"/>
              <a:sym typeface="Proxima Nova"/>
            </a:endParaRPr>
          </a:p>
          <a:p>
            <a:pPr marL="0" lvl="0" indent="0" algn="r" rtl="0">
              <a:spcBef>
                <a:spcPts val="0"/>
              </a:spcBef>
              <a:spcAft>
                <a:spcPts val="0"/>
              </a:spcAft>
              <a:buNone/>
            </a:pPr>
            <a:endParaRPr sz="1400">
              <a:solidFill>
                <a:srgbClr val="999999"/>
              </a:solidFill>
              <a:latin typeface="Proxima Nova"/>
              <a:ea typeface="Proxima Nova"/>
              <a:cs typeface="Proxima Nova"/>
              <a:sym typeface="Proxima Nova"/>
            </a:endParaRPr>
          </a:p>
        </p:txBody>
      </p:sp>
      <p:grpSp>
        <p:nvGrpSpPr>
          <p:cNvPr id="85" name="Google Shape;85;p5"/>
          <p:cNvGrpSpPr/>
          <p:nvPr/>
        </p:nvGrpSpPr>
        <p:grpSpPr>
          <a:xfrm>
            <a:off x="257190" y="347400"/>
            <a:ext cx="898802" cy="763886"/>
            <a:chOff x="232375" y="271200"/>
            <a:chExt cx="898802" cy="763886"/>
          </a:xfrm>
        </p:grpSpPr>
        <p:sp>
          <p:nvSpPr>
            <p:cNvPr id="86" name="Google Shape;86;p5"/>
            <p:cNvSpPr/>
            <p:nvPr/>
          </p:nvSpPr>
          <p:spPr>
            <a:xfrm>
              <a:off x="394604" y="403827"/>
              <a:ext cx="370626" cy="436700"/>
            </a:xfrm>
            <a:custGeom>
              <a:avLst/>
              <a:gdLst/>
              <a:ahLst/>
              <a:cxnLst/>
              <a:rect l="l" t="t" r="r" b="b"/>
              <a:pathLst>
                <a:path w="101472" h="119562" extrusionOk="0">
                  <a:moveTo>
                    <a:pt x="12620" y="1"/>
                  </a:moveTo>
                  <a:cubicBezTo>
                    <a:pt x="5360" y="11468"/>
                    <a:pt x="1215" y="24643"/>
                    <a:pt x="618" y="38221"/>
                  </a:cubicBezTo>
                  <a:cubicBezTo>
                    <a:pt x="1" y="52277"/>
                    <a:pt x="3201" y="66237"/>
                    <a:pt x="9885" y="78620"/>
                  </a:cubicBezTo>
                  <a:cubicBezTo>
                    <a:pt x="16563" y="90997"/>
                    <a:pt x="26469" y="101340"/>
                    <a:pt x="38554" y="108545"/>
                  </a:cubicBezTo>
                  <a:cubicBezTo>
                    <a:pt x="50618" y="115743"/>
                    <a:pt x="64411" y="119547"/>
                    <a:pt x="78460" y="119561"/>
                  </a:cubicBezTo>
                  <a:lnTo>
                    <a:pt x="101471" y="119561"/>
                  </a:lnTo>
                  <a:lnTo>
                    <a:pt x="101471" y="67618"/>
                  </a:lnTo>
                  <a:lnTo>
                    <a:pt x="78509" y="67618"/>
                  </a:lnTo>
                  <a:cubicBezTo>
                    <a:pt x="73810" y="67618"/>
                    <a:pt x="69193" y="66348"/>
                    <a:pt x="65160" y="63939"/>
                  </a:cubicBezTo>
                  <a:cubicBezTo>
                    <a:pt x="61127" y="61530"/>
                    <a:pt x="57823" y="58080"/>
                    <a:pt x="55595" y="53957"/>
                  </a:cubicBezTo>
                  <a:cubicBezTo>
                    <a:pt x="53374" y="49834"/>
                    <a:pt x="52305" y="45183"/>
                    <a:pt x="52513" y="40505"/>
                  </a:cubicBezTo>
                  <a:cubicBezTo>
                    <a:pt x="52714" y="35965"/>
                    <a:pt x="54103" y="31550"/>
                    <a:pt x="56546" y="27718"/>
                  </a:cubicBezTo>
                  <a:lnTo>
                    <a:pt x="12620" y="1"/>
                  </a:lnTo>
                  <a:close/>
                </a:path>
              </a:pathLst>
            </a:custGeom>
            <a:solidFill>
              <a:srgbClr val="00A799"/>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87" name="Google Shape;87;p5"/>
            <p:cNvSpPr/>
            <p:nvPr/>
          </p:nvSpPr>
          <p:spPr>
            <a:xfrm>
              <a:off x="394604" y="403827"/>
              <a:ext cx="370626" cy="436700"/>
            </a:xfrm>
            <a:custGeom>
              <a:avLst/>
              <a:gdLst/>
              <a:ahLst/>
              <a:cxnLst/>
              <a:rect l="l" t="t" r="r" b="b"/>
              <a:pathLst>
                <a:path w="101472" h="119562" extrusionOk="0">
                  <a:moveTo>
                    <a:pt x="52513" y="40505"/>
                  </a:moveTo>
                  <a:cubicBezTo>
                    <a:pt x="52305" y="45183"/>
                    <a:pt x="53374" y="49834"/>
                    <a:pt x="55595" y="53957"/>
                  </a:cubicBezTo>
                  <a:cubicBezTo>
                    <a:pt x="57823" y="58080"/>
                    <a:pt x="61127" y="61530"/>
                    <a:pt x="65160" y="63939"/>
                  </a:cubicBezTo>
                  <a:cubicBezTo>
                    <a:pt x="69193" y="66348"/>
                    <a:pt x="73810" y="67618"/>
                    <a:pt x="78509" y="67618"/>
                  </a:cubicBezTo>
                  <a:lnTo>
                    <a:pt x="101471" y="67618"/>
                  </a:lnTo>
                  <a:lnTo>
                    <a:pt x="101471" y="119561"/>
                  </a:lnTo>
                  <a:lnTo>
                    <a:pt x="78509" y="119561"/>
                  </a:lnTo>
                  <a:lnTo>
                    <a:pt x="78460" y="119561"/>
                  </a:lnTo>
                  <a:cubicBezTo>
                    <a:pt x="64411" y="119547"/>
                    <a:pt x="50618" y="115743"/>
                    <a:pt x="38554" y="108545"/>
                  </a:cubicBezTo>
                  <a:cubicBezTo>
                    <a:pt x="26469" y="101340"/>
                    <a:pt x="16563" y="90997"/>
                    <a:pt x="9885" y="78620"/>
                  </a:cubicBezTo>
                  <a:cubicBezTo>
                    <a:pt x="3201" y="66237"/>
                    <a:pt x="1" y="52277"/>
                    <a:pt x="618" y="38221"/>
                  </a:cubicBezTo>
                  <a:cubicBezTo>
                    <a:pt x="1215" y="24643"/>
                    <a:pt x="5360" y="11468"/>
                    <a:pt x="12620" y="1"/>
                  </a:cubicBezTo>
                  <a:lnTo>
                    <a:pt x="56546" y="27718"/>
                  </a:lnTo>
                  <a:cubicBezTo>
                    <a:pt x="54103" y="31550"/>
                    <a:pt x="52714" y="35965"/>
                    <a:pt x="52513" y="40505"/>
                  </a:cubicBezTo>
                  <a:close/>
                </a:path>
              </a:pathLst>
            </a:custGeom>
            <a:gradFill>
              <a:gsLst>
                <a:gs pos="0">
                  <a:srgbClr val="005B54"/>
                </a:gs>
                <a:gs pos="69000">
                  <a:srgbClr val="00A799"/>
                </a:gs>
                <a:gs pos="100000">
                  <a:srgbClr val="00A799"/>
                </a:gs>
              </a:gsLst>
              <a:lin ang="2399891" scaled="0"/>
            </a:gra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None/>
              </a:pPr>
              <a:endParaRPr sz="1400"/>
            </a:p>
          </p:txBody>
        </p:sp>
        <p:sp>
          <p:nvSpPr>
            <p:cNvPr id="88" name="Google Shape;88;p5"/>
            <p:cNvSpPr/>
            <p:nvPr/>
          </p:nvSpPr>
          <p:spPr>
            <a:xfrm>
              <a:off x="334666" y="271200"/>
              <a:ext cx="633566" cy="435681"/>
            </a:xfrm>
            <a:custGeom>
              <a:avLst/>
              <a:gdLst/>
              <a:ahLst/>
              <a:cxnLst/>
              <a:rect l="l" t="t" r="r" b="b"/>
              <a:pathLst>
                <a:path w="173461" h="119283" extrusionOk="0">
                  <a:moveTo>
                    <a:pt x="0" y="0"/>
                  </a:moveTo>
                  <a:lnTo>
                    <a:pt x="0" y="51943"/>
                  </a:lnTo>
                  <a:lnTo>
                    <a:pt x="96036" y="51943"/>
                  </a:lnTo>
                  <a:cubicBezTo>
                    <a:pt x="100679" y="51943"/>
                    <a:pt x="105233" y="53220"/>
                    <a:pt x="109217" y="55636"/>
                  </a:cubicBezTo>
                  <a:cubicBezTo>
                    <a:pt x="113202" y="58052"/>
                    <a:pt x="116457" y="61516"/>
                    <a:pt x="118651" y="65653"/>
                  </a:cubicBezTo>
                  <a:cubicBezTo>
                    <a:pt x="120838" y="69790"/>
                    <a:pt x="121879" y="74455"/>
                    <a:pt x="121657" y="79140"/>
                  </a:cubicBezTo>
                  <a:cubicBezTo>
                    <a:pt x="121448" y="83548"/>
                    <a:pt x="120136" y="87831"/>
                    <a:pt x="117846" y="91572"/>
                  </a:cubicBezTo>
                  <a:lnTo>
                    <a:pt x="117644" y="91899"/>
                  </a:lnTo>
                  <a:lnTo>
                    <a:pt x="161161" y="119283"/>
                  </a:lnTo>
                  <a:cubicBezTo>
                    <a:pt x="168158" y="107954"/>
                    <a:pt x="172177" y="94987"/>
                    <a:pt x="172801" y="81611"/>
                  </a:cubicBezTo>
                  <a:cubicBezTo>
                    <a:pt x="173461" y="67527"/>
                    <a:pt x="170337" y="53526"/>
                    <a:pt x="163771" y="41101"/>
                  </a:cubicBezTo>
                  <a:cubicBezTo>
                    <a:pt x="157197" y="28675"/>
                    <a:pt x="147423" y="18291"/>
                    <a:pt x="135498" y="11058"/>
                  </a:cubicBezTo>
                  <a:cubicBezTo>
                    <a:pt x="123572" y="3818"/>
                    <a:pt x="109932" y="0"/>
                    <a:pt x="96036" y="0"/>
                  </a:cubicBezTo>
                  <a:close/>
                </a:path>
              </a:pathLst>
            </a:custGeom>
            <a:solidFill>
              <a:srgbClr val="00A799"/>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89" name="Google Shape;89;p5"/>
            <p:cNvSpPr/>
            <p:nvPr/>
          </p:nvSpPr>
          <p:spPr>
            <a:xfrm>
              <a:off x="911860" y="913058"/>
              <a:ext cx="29439" cy="28807"/>
            </a:xfrm>
            <a:custGeom>
              <a:avLst/>
              <a:gdLst/>
              <a:ahLst/>
              <a:cxnLst/>
              <a:rect l="l" t="t" r="r" b="b"/>
              <a:pathLst>
                <a:path w="8060" h="7887" extrusionOk="0">
                  <a:moveTo>
                    <a:pt x="4034" y="0"/>
                  </a:moveTo>
                  <a:cubicBezTo>
                    <a:pt x="1798" y="0"/>
                    <a:pt x="1" y="1750"/>
                    <a:pt x="1" y="3895"/>
                  </a:cubicBezTo>
                  <a:cubicBezTo>
                    <a:pt x="1" y="6130"/>
                    <a:pt x="1798" y="7886"/>
                    <a:pt x="4034" y="7886"/>
                  </a:cubicBezTo>
                  <a:cubicBezTo>
                    <a:pt x="6262" y="7886"/>
                    <a:pt x="8060" y="6130"/>
                    <a:pt x="8060" y="3895"/>
                  </a:cubicBezTo>
                  <a:cubicBezTo>
                    <a:pt x="8060" y="1750"/>
                    <a:pt x="6262" y="0"/>
                    <a:pt x="4034" y="0"/>
                  </a:cubicBezTo>
                  <a:close/>
                </a:path>
              </a:pathLst>
            </a:custGeom>
            <a:solidFill>
              <a:srgbClr val="000000"/>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90" name="Google Shape;90;p5"/>
            <p:cNvSpPr/>
            <p:nvPr/>
          </p:nvSpPr>
          <p:spPr>
            <a:xfrm>
              <a:off x="913456" y="951279"/>
              <a:ext cx="25611" cy="81568"/>
            </a:xfrm>
            <a:custGeom>
              <a:avLst/>
              <a:gdLst/>
              <a:ahLst/>
              <a:cxnLst/>
              <a:rect l="l" t="t" r="r" b="b"/>
              <a:pathLst>
                <a:path w="7012" h="22332" extrusionOk="0">
                  <a:moveTo>
                    <a:pt x="216" y="0"/>
                  </a:moveTo>
                  <a:cubicBezTo>
                    <a:pt x="98" y="0"/>
                    <a:pt x="1" y="91"/>
                    <a:pt x="1" y="215"/>
                  </a:cubicBezTo>
                  <a:lnTo>
                    <a:pt x="1" y="22116"/>
                  </a:lnTo>
                  <a:cubicBezTo>
                    <a:pt x="1" y="22234"/>
                    <a:pt x="98" y="22331"/>
                    <a:pt x="216" y="22331"/>
                  </a:cubicBezTo>
                  <a:lnTo>
                    <a:pt x="6797" y="22331"/>
                  </a:lnTo>
                  <a:cubicBezTo>
                    <a:pt x="6915" y="22331"/>
                    <a:pt x="7012" y="22234"/>
                    <a:pt x="7012" y="22116"/>
                  </a:cubicBezTo>
                  <a:lnTo>
                    <a:pt x="7012" y="215"/>
                  </a:lnTo>
                  <a:cubicBezTo>
                    <a:pt x="7012" y="91"/>
                    <a:pt x="6915" y="0"/>
                    <a:pt x="6797" y="0"/>
                  </a:cubicBezTo>
                  <a:close/>
                </a:path>
              </a:pathLst>
            </a:custGeom>
            <a:solidFill>
              <a:srgbClr val="000000"/>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91" name="Google Shape;91;p5"/>
            <p:cNvSpPr/>
            <p:nvPr/>
          </p:nvSpPr>
          <p:spPr>
            <a:xfrm>
              <a:off x="232375" y="918659"/>
              <a:ext cx="98376" cy="116427"/>
            </a:xfrm>
            <a:custGeom>
              <a:avLst/>
              <a:gdLst/>
              <a:ahLst/>
              <a:cxnLst/>
              <a:rect l="l" t="t" r="r" b="b"/>
              <a:pathLst>
                <a:path w="26934" h="31876" extrusionOk="0">
                  <a:moveTo>
                    <a:pt x="12745" y="1"/>
                  </a:moveTo>
                  <a:cubicBezTo>
                    <a:pt x="6137" y="1"/>
                    <a:pt x="1361" y="4117"/>
                    <a:pt x="1409" y="9149"/>
                  </a:cubicBezTo>
                  <a:cubicBezTo>
                    <a:pt x="1361" y="13182"/>
                    <a:pt x="4387" y="15980"/>
                    <a:pt x="8413" y="17250"/>
                  </a:cubicBezTo>
                  <a:lnTo>
                    <a:pt x="16292" y="19701"/>
                  </a:lnTo>
                  <a:cubicBezTo>
                    <a:pt x="18617" y="20450"/>
                    <a:pt x="19582" y="21367"/>
                    <a:pt x="19582" y="22637"/>
                  </a:cubicBezTo>
                  <a:cubicBezTo>
                    <a:pt x="19582" y="24171"/>
                    <a:pt x="17743" y="25524"/>
                    <a:pt x="14806" y="25524"/>
                  </a:cubicBezTo>
                  <a:cubicBezTo>
                    <a:pt x="10864" y="25524"/>
                    <a:pt x="8177" y="23386"/>
                    <a:pt x="6956" y="20631"/>
                  </a:cubicBezTo>
                  <a:cubicBezTo>
                    <a:pt x="6922" y="20548"/>
                    <a:pt x="6845" y="20495"/>
                    <a:pt x="6758" y="20495"/>
                  </a:cubicBezTo>
                  <a:cubicBezTo>
                    <a:pt x="6737" y="20495"/>
                    <a:pt x="6714" y="20499"/>
                    <a:pt x="6692" y="20506"/>
                  </a:cubicBezTo>
                  <a:lnTo>
                    <a:pt x="181" y="22526"/>
                  </a:lnTo>
                  <a:cubicBezTo>
                    <a:pt x="63" y="22560"/>
                    <a:pt x="0" y="22692"/>
                    <a:pt x="42" y="22803"/>
                  </a:cubicBezTo>
                  <a:cubicBezTo>
                    <a:pt x="1861" y="27461"/>
                    <a:pt x="6733" y="31876"/>
                    <a:pt x="14369" y="31876"/>
                  </a:cubicBezTo>
                  <a:cubicBezTo>
                    <a:pt x="21942" y="31876"/>
                    <a:pt x="26933" y="27628"/>
                    <a:pt x="26933" y="22158"/>
                  </a:cubicBezTo>
                  <a:cubicBezTo>
                    <a:pt x="26933" y="16986"/>
                    <a:pt x="23122" y="14973"/>
                    <a:pt x="18527" y="13530"/>
                  </a:cubicBezTo>
                  <a:lnTo>
                    <a:pt x="10822" y="11079"/>
                  </a:lnTo>
                  <a:cubicBezTo>
                    <a:pt x="9510" y="10684"/>
                    <a:pt x="8760" y="9941"/>
                    <a:pt x="8760" y="8886"/>
                  </a:cubicBezTo>
                  <a:cubicBezTo>
                    <a:pt x="8760" y="7490"/>
                    <a:pt x="10343" y="6352"/>
                    <a:pt x="12835" y="6352"/>
                  </a:cubicBezTo>
                  <a:cubicBezTo>
                    <a:pt x="15702" y="6352"/>
                    <a:pt x="18270" y="7810"/>
                    <a:pt x="19492" y="9878"/>
                  </a:cubicBezTo>
                  <a:cubicBezTo>
                    <a:pt x="19536" y="9944"/>
                    <a:pt x="19606" y="9984"/>
                    <a:pt x="19681" y="9984"/>
                  </a:cubicBezTo>
                  <a:cubicBezTo>
                    <a:pt x="19701" y="9984"/>
                    <a:pt x="19722" y="9981"/>
                    <a:pt x="19742" y="9976"/>
                  </a:cubicBezTo>
                  <a:lnTo>
                    <a:pt x="26059" y="8122"/>
                  </a:lnTo>
                  <a:cubicBezTo>
                    <a:pt x="26177" y="8087"/>
                    <a:pt x="26239" y="7956"/>
                    <a:pt x="26197" y="7844"/>
                  </a:cubicBezTo>
                  <a:cubicBezTo>
                    <a:pt x="24483" y="3638"/>
                    <a:pt x="19381" y="1"/>
                    <a:pt x="12745" y="1"/>
                  </a:cubicBezTo>
                  <a:close/>
                </a:path>
              </a:pathLst>
            </a:custGeom>
            <a:solidFill>
              <a:srgbClr val="000000"/>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92" name="Google Shape;92;p5"/>
            <p:cNvSpPr/>
            <p:nvPr/>
          </p:nvSpPr>
          <p:spPr>
            <a:xfrm>
              <a:off x="345083" y="949023"/>
              <a:ext cx="131158" cy="83825"/>
            </a:xfrm>
            <a:custGeom>
              <a:avLst/>
              <a:gdLst/>
              <a:ahLst/>
              <a:cxnLst/>
              <a:rect l="l" t="t" r="r" b="b"/>
              <a:pathLst>
                <a:path w="35909" h="22950" extrusionOk="0">
                  <a:moveTo>
                    <a:pt x="13182" y="0"/>
                  </a:moveTo>
                  <a:cubicBezTo>
                    <a:pt x="10752" y="0"/>
                    <a:pt x="8788" y="986"/>
                    <a:pt x="7400" y="2381"/>
                  </a:cubicBezTo>
                  <a:cubicBezTo>
                    <a:pt x="7354" y="2427"/>
                    <a:pt x="7295" y="2448"/>
                    <a:pt x="7238" y="2448"/>
                  </a:cubicBezTo>
                  <a:cubicBezTo>
                    <a:pt x="7123" y="2448"/>
                    <a:pt x="7011" y="2363"/>
                    <a:pt x="7011" y="2229"/>
                  </a:cubicBezTo>
                  <a:lnTo>
                    <a:pt x="7011" y="833"/>
                  </a:lnTo>
                  <a:cubicBezTo>
                    <a:pt x="7011" y="709"/>
                    <a:pt x="6914" y="618"/>
                    <a:pt x="6796" y="618"/>
                  </a:cubicBezTo>
                  <a:lnTo>
                    <a:pt x="215" y="618"/>
                  </a:lnTo>
                  <a:cubicBezTo>
                    <a:pt x="97" y="618"/>
                    <a:pt x="0" y="709"/>
                    <a:pt x="0" y="833"/>
                  </a:cubicBezTo>
                  <a:lnTo>
                    <a:pt x="0" y="22734"/>
                  </a:lnTo>
                  <a:cubicBezTo>
                    <a:pt x="0" y="22852"/>
                    <a:pt x="97" y="22949"/>
                    <a:pt x="215" y="22949"/>
                  </a:cubicBezTo>
                  <a:lnTo>
                    <a:pt x="6796" y="22949"/>
                  </a:lnTo>
                  <a:cubicBezTo>
                    <a:pt x="6914" y="22949"/>
                    <a:pt x="7011" y="22852"/>
                    <a:pt x="7011" y="22734"/>
                  </a:cubicBezTo>
                  <a:lnTo>
                    <a:pt x="7011" y="11870"/>
                  </a:lnTo>
                  <a:cubicBezTo>
                    <a:pt x="7011" y="8455"/>
                    <a:pt x="8149" y="6484"/>
                    <a:pt x="10905" y="6484"/>
                  </a:cubicBezTo>
                  <a:cubicBezTo>
                    <a:pt x="13536" y="6484"/>
                    <a:pt x="14452" y="8414"/>
                    <a:pt x="14452" y="11343"/>
                  </a:cubicBezTo>
                  <a:lnTo>
                    <a:pt x="14452" y="22734"/>
                  </a:lnTo>
                  <a:cubicBezTo>
                    <a:pt x="14452" y="22852"/>
                    <a:pt x="14549" y="22949"/>
                    <a:pt x="14667" y="22949"/>
                  </a:cubicBezTo>
                  <a:lnTo>
                    <a:pt x="21241" y="22949"/>
                  </a:lnTo>
                  <a:cubicBezTo>
                    <a:pt x="21359" y="22949"/>
                    <a:pt x="21456" y="22852"/>
                    <a:pt x="21456" y="22734"/>
                  </a:cubicBezTo>
                  <a:lnTo>
                    <a:pt x="21456" y="11870"/>
                  </a:lnTo>
                  <a:cubicBezTo>
                    <a:pt x="21456" y="8455"/>
                    <a:pt x="22595" y="6484"/>
                    <a:pt x="25357" y="6484"/>
                  </a:cubicBezTo>
                  <a:cubicBezTo>
                    <a:pt x="27981" y="6484"/>
                    <a:pt x="28904" y="8414"/>
                    <a:pt x="28904" y="11343"/>
                  </a:cubicBezTo>
                  <a:lnTo>
                    <a:pt x="28904" y="22734"/>
                  </a:lnTo>
                  <a:cubicBezTo>
                    <a:pt x="28904" y="22852"/>
                    <a:pt x="29002" y="22949"/>
                    <a:pt x="29120" y="22949"/>
                  </a:cubicBezTo>
                  <a:lnTo>
                    <a:pt x="35693" y="22949"/>
                  </a:lnTo>
                  <a:cubicBezTo>
                    <a:pt x="35811" y="22949"/>
                    <a:pt x="35908" y="22852"/>
                    <a:pt x="35908" y="22734"/>
                  </a:cubicBezTo>
                  <a:lnTo>
                    <a:pt x="35908" y="9767"/>
                  </a:lnTo>
                  <a:cubicBezTo>
                    <a:pt x="35908" y="3416"/>
                    <a:pt x="32320" y="0"/>
                    <a:pt x="27016" y="0"/>
                  </a:cubicBezTo>
                  <a:cubicBezTo>
                    <a:pt x="23705" y="0"/>
                    <a:pt x="21338" y="1285"/>
                    <a:pt x="19804" y="2840"/>
                  </a:cubicBezTo>
                  <a:cubicBezTo>
                    <a:pt x="19769" y="2871"/>
                    <a:pt x="19726" y="2887"/>
                    <a:pt x="19683" y="2887"/>
                  </a:cubicBezTo>
                  <a:cubicBezTo>
                    <a:pt x="19632" y="2887"/>
                    <a:pt x="19581" y="2864"/>
                    <a:pt x="19547" y="2819"/>
                  </a:cubicBezTo>
                  <a:cubicBezTo>
                    <a:pt x="18228" y="1035"/>
                    <a:pt x="16118" y="0"/>
                    <a:pt x="13182" y="0"/>
                  </a:cubicBezTo>
                  <a:close/>
                </a:path>
              </a:pathLst>
            </a:custGeom>
            <a:solidFill>
              <a:srgbClr val="000000"/>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93" name="Google Shape;93;p5"/>
            <p:cNvSpPr/>
            <p:nvPr/>
          </p:nvSpPr>
          <p:spPr>
            <a:xfrm>
              <a:off x="489698" y="949023"/>
              <a:ext cx="88792" cy="86053"/>
            </a:xfrm>
            <a:custGeom>
              <a:avLst/>
              <a:gdLst/>
              <a:ahLst/>
              <a:cxnLst/>
              <a:rect l="l" t="t" r="r" b="b"/>
              <a:pathLst>
                <a:path w="24310" h="23560" extrusionOk="0">
                  <a:moveTo>
                    <a:pt x="16917" y="21269"/>
                  </a:moveTo>
                  <a:cubicBezTo>
                    <a:pt x="15417" y="22671"/>
                    <a:pt x="13397" y="23560"/>
                    <a:pt x="10864" y="23560"/>
                  </a:cubicBezTo>
                  <a:cubicBezTo>
                    <a:pt x="4818" y="23560"/>
                    <a:pt x="0" y="18569"/>
                    <a:pt x="0" y="11780"/>
                  </a:cubicBezTo>
                  <a:cubicBezTo>
                    <a:pt x="0" y="4998"/>
                    <a:pt x="4818" y="0"/>
                    <a:pt x="10864" y="0"/>
                  </a:cubicBezTo>
                  <a:cubicBezTo>
                    <a:pt x="13397" y="0"/>
                    <a:pt x="15417" y="854"/>
                    <a:pt x="16917" y="2284"/>
                  </a:cubicBezTo>
                  <a:cubicBezTo>
                    <a:pt x="17055" y="2416"/>
                    <a:pt x="17298" y="2319"/>
                    <a:pt x="17298" y="2125"/>
                  </a:cubicBezTo>
                  <a:lnTo>
                    <a:pt x="17298" y="833"/>
                  </a:lnTo>
                  <a:cubicBezTo>
                    <a:pt x="17298" y="709"/>
                    <a:pt x="17396" y="618"/>
                    <a:pt x="17514" y="618"/>
                  </a:cubicBezTo>
                  <a:lnTo>
                    <a:pt x="24094" y="618"/>
                  </a:lnTo>
                  <a:cubicBezTo>
                    <a:pt x="24212" y="618"/>
                    <a:pt x="24309" y="709"/>
                    <a:pt x="24309" y="833"/>
                  </a:cubicBezTo>
                  <a:lnTo>
                    <a:pt x="24309" y="22734"/>
                  </a:lnTo>
                  <a:cubicBezTo>
                    <a:pt x="24309" y="22852"/>
                    <a:pt x="24212" y="22949"/>
                    <a:pt x="24094" y="22949"/>
                  </a:cubicBezTo>
                  <a:lnTo>
                    <a:pt x="17514" y="22949"/>
                  </a:lnTo>
                  <a:cubicBezTo>
                    <a:pt x="17396" y="22949"/>
                    <a:pt x="17298" y="22852"/>
                    <a:pt x="17298" y="22734"/>
                  </a:cubicBezTo>
                  <a:lnTo>
                    <a:pt x="17298" y="21429"/>
                  </a:lnTo>
                  <a:cubicBezTo>
                    <a:pt x="17298" y="21235"/>
                    <a:pt x="17062" y="21137"/>
                    <a:pt x="16917" y="21269"/>
                  </a:cubicBezTo>
                  <a:close/>
                  <a:moveTo>
                    <a:pt x="6921" y="11739"/>
                  </a:moveTo>
                  <a:cubicBezTo>
                    <a:pt x="6921" y="15112"/>
                    <a:pt x="9114" y="17340"/>
                    <a:pt x="12134" y="17340"/>
                  </a:cubicBezTo>
                  <a:cubicBezTo>
                    <a:pt x="15153" y="17340"/>
                    <a:pt x="17472" y="15112"/>
                    <a:pt x="17472" y="11739"/>
                  </a:cubicBezTo>
                  <a:cubicBezTo>
                    <a:pt x="17472" y="8414"/>
                    <a:pt x="15153" y="6220"/>
                    <a:pt x="12134" y="6220"/>
                  </a:cubicBezTo>
                  <a:cubicBezTo>
                    <a:pt x="9114" y="6220"/>
                    <a:pt x="6921" y="8414"/>
                    <a:pt x="6921" y="11739"/>
                  </a:cubicBezTo>
                  <a:close/>
                </a:path>
              </a:pathLst>
            </a:custGeom>
            <a:solidFill>
              <a:srgbClr val="000000"/>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94" name="Google Shape;94;p5"/>
            <p:cNvSpPr/>
            <p:nvPr/>
          </p:nvSpPr>
          <p:spPr>
            <a:xfrm>
              <a:off x="730876" y="920890"/>
              <a:ext cx="104611" cy="111967"/>
            </a:xfrm>
            <a:custGeom>
              <a:avLst/>
              <a:gdLst/>
              <a:ahLst/>
              <a:cxnLst/>
              <a:rect l="l" t="t" r="r" b="b"/>
              <a:pathLst>
                <a:path w="28641" h="30655" extrusionOk="0">
                  <a:moveTo>
                    <a:pt x="14147" y="0"/>
                  </a:moveTo>
                  <a:lnTo>
                    <a:pt x="216" y="0"/>
                  </a:lnTo>
                  <a:cubicBezTo>
                    <a:pt x="98" y="0"/>
                    <a:pt x="0" y="98"/>
                    <a:pt x="0" y="216"/>
                  </a:cubicBezTo>
                  <a:lnTo>
                    <a:pt x="0" y="30439"/>
                  </a:lnTo>
                  <a:cubicBezTo>
                    <a:pt x="0" y="30557"/>
                    <a:pt x="98" y="30654"/>
                    <a:pt x="216" y="30654"/>
                  </a:cubicBezTo>
                  <a:lnTo>
                    <a:pt x="14147" y="30654"/>
                  </a:lnTo>
                  <a:cubicBezTo>
                    <a:pt x="22907" y="30654"/>
                    <a:pt x="28641" y="24219"/>
                    <a:pt x="28641" y="15327"/>
                  </a:cubicBezTo>
                  <a:cubicBezTo>
                    <a:pt x="28641" y="6220"/>
                    <a:pt x="22775" y="0"/>
                    <a:pt x="14147" y="0"/>
                  </a:cubicBezTo>
                  <a:close/>
                  <a:moveTo>
                    <a:pt x="13974" y="24129"/>
                  </a:moveTo>
                  <a:lnTo>
                    <a:pt x="7400" y="24129"/>
                  </a:lnTo>
                  <a:cubicBezTo>
                    <a:pt x="7282" y="24129"/>
                    <a:pt x="7185" y="24032"/>
                    <a:pt x="7185" y="23914"/>
                  </a:cubicBezTo>
                  <a:lnTo>
                    <a:pt x="7185" y="6741"/>
                  </a:lnTo>
                  <a:cubicBezTo>
                    <a:pt x="7185" y="6623"/>
                    <a:pt x="7282" y="6525"/>
                    <a:pt x="7400" y="6525"/>
                  </a:cubicBezTo>
                  <a:lnTo>
                    <a:pt x="13974" y="6525"/>
                  </a:lnTo>
                  <a:cubicBezTo>
                    <a:pt x="18090" y="6525"/>
                    <a:pt x="21283" y="9809"/>
                    <a:pt x="21283" y="15195"/>
                  </a:cubicBezTo>
                  <a:cubicBezTo>
                    <a:pt x="21283" y="20582"/>
                    <a:pt x="18090" y="24129"/>
                    <a:pt x="13974" y="24129"/>
                  </a:cubicBezTo>
                  <a:close/>
                </a:path>
              </a:pathLst>
            </a:custGeom>
            <a:solidFill>
              <a:srgbClr val="000000"/>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95" name="Google Shape;95;p5"/>
            <p:cNvSpPr/>
            <p:nvPr/>
          </p:nvSpPr>
          <p:spPr>
            <a:xfrm>
              <a:off x="849919" y="949855"/>
              <a:ext cx="51193" cy="82992"/>
            </a:xfrm>
            <a:custGeom>
              <a:avLst/>
              <a:gdLst/>
              <a:ahLst/>
              <a:cxnLst/>
              <a:rect l="l" t="t" r="r" b="b"/>
              <a:pathLst>
                <a:path w="14016" h="22722" extrusionOk="0">
                  <a:moveTo>
                    <a:pt x="12831" y="0"/>
                  </a:moveTo>
                  <a:cubicBezTo>
                    <a:pt x="10466" y="0"/>
                    <a:pt x="8641" y="1009"/>
                    <a:pt x="7456" y="2695"/>
                  </a:cubicBezTo>
                  <a:cubicBezTo>
                    <a:pt x="7406" y="2762"/>
                    <a:pt x="7332" y="2793"/>
                    <a:pt x="7258" y="2793"/>
                  </a:cubicBezTo>
                  <a:cubicBezTo>
                    <a:pt x="7134" y="2793"/>
                    <a:pt x="7011" y="2707"/>
                    <a:pt x="7011" y="2563"/>
                  </a:cubicBezTo>
                  <a:lnTo>
                    <a:pt x="7011" y="605"/>
                  </a:lnTo>
                  <a:cubicBezTo>
                    <a:pt x="7011" y="481"/>
                    <a:pt x="6914" y="390"/>
                    <a:pt x="6796" y="390"/>
                  </a:cubicBezTo>
                  <a:lnTo>
                    <a:pt x="216" y="390"/>
                  </a:lnTo>
                  <a:cubicBezTo>
                    <a:pt x="98" y="390"/>
                    <a:pt x="1" y="481"/>
                    <a:pt x="1" y="605"/>
                  </a:cubicBezTo>
                  <a:lnTo>
                    <a:pt x="1" y="22506"/>
                  </a:lnTo>
                  <a:cubicBezTo>
                    <a:pt x="1" y="22624"/>
                    <a:pt x="98" y="22721"/>
                    <a:pt x="216" y="22721"/>
                  </a:cubicBezTo>
                  <a:lnTo>
                    <a:pt x="6796" y="22721"/>
                  </a:lnTo>
                  <a:cubicBezTo>
                    <a:pt x="6914" y="22721"/>
                    <a:pt x="7011" y="22624"/>
                    <a:pt x="7011" y="22506"/>
                  </a:cubicBezTo>
                  <a:lnTo>
                    <a:pt x="7011" y="13392"/>
                  </a:lnTo>
                  <a:cubicBezTo>
                    <a:pt x="7011" y="8639"/>
                    <a:pt x="8702" y="6486"/>
                    <a:pt x="12199" y="6486"/>
                  </a:cubicBezTo>
                  <a:cubicBezTo>
                    <a:pt x="12686" y="6486"/>
                    <a:pt x="13208" y="6528"/>
                    <a:pt x="13766" y="6610"/>
                  </a:cubicBezTo>
                  <a:cubicBezTo>
                    <a:pt x="13777" y="6612"/>
                    <a:pt x="13788" y="6613"/>
                    <a:pt x="13799" y="6613"/>
                  </a:cubicBezTo>
                  <a:cubicBezTo>
                    <a:pt x="13917" y="6613"/>
                    <a:pt x="14015" y="6515"/>
                    <a:pt x="14015" y="6395"/>
                  </a:cubicBezTo>
                  <a:lnTo>
                    <a:pt x="14015" y="272"/>
                  </a:lnTo>
                  <a:cubicBezTo>
                    <a:pt x="14015" y="161"/>
                    <a:pt x="13932" y="71"/>
                    <a:pt x="13828" y="57"/>
                  </a:cubicBezTo>
                  <a:cubicBezTo>
                    <a:pt x="13486" y="19"/>
                    <a:pt x="13154" y="0"/>
                    <a:pt x="12831" y="0"/>
                  </a:cubicBezTo>
                  <a:close/>
                </a:path>
              </a:pathLst>
            </a:custGeom>
            <a:solidFill>
              <a:srgbClr val="000000"/>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96" name="Google Shape;96;p5"/>
            <p:cNvSpPr/>
            <p:nvPr/>
          </p:nvSpPr>
          <p:spPr>
            <a:xfrm>
              <a:off x="949066" y="951279"/>
              <a:ext cx="94245" cy="81568"/>
            </a:xfrm>
            <a:custGeom>
              <a:avLst/>
              <a:gdLst/>
              <a:ahLst/>
              <a:cxnLst/>
              <a:rect l="l" t="t" r="r" b="b"/>
              <a:pathLst>
                <a:path w="25803" h="22332" extrusionOk="0">
                  <a:moveTo>
                    <a:pt x="257" y="0"/>
                  </a:moveTo>
                  <a:cubicBezTo>
                    <a:pt x="105" y="0"/>
                    <a:pt x="1" y="153"/>
                    <a:pt x="63" y="292"/>
                  </a:cubicBezTo>
                  <a:lnTo>
                    <a:pt x="8907" y="22192"/>
                  </a:lnTo>
                  <a:cubicBezTo>
                    <a:pt x="8941" y="22276"/>
                    <a:pt x="9018" y="22331"/>
                    <a:pt x="9108" y="22331"/>
                  </a:cubicBezTo>
                  <a:lnTo>
                    <a:pt x="16695" y="22331"/>
                  </a:lnTo>
                  <a:cubicBezTo>
                    <a:pt x="16785" y="22331"/>
                    <a:pt x="16862" y="22276"/>
                    <a:pt x="16896" y="22192"/>
                  </a:cubicBezTo>
                  <a:lnTo>
                    <a:pt x="25747" y="292"/>
                  </a:lnTo>
                  <a:cubicBezTo>
                    <a:pt x="25802" y="153"/>
                    <a:pt x="25698" y="0"/>
                    <a:pt x="25545" y="0"/>
                  </a:cubicBezTo>
                  <a:lnTo>
                    <a:pt x="18347" y="0"/>
                  </a:lnTo>
                  <a:cubicBezTo>
                    <a:pt x="18257" y="0"/>
                    <a:pt x="18180" y="56"/>
                    <a:pt x="18146" y="139"/>
                  </a:cubicBezTo>
                  <a:lnTo>
                    <a:pt x="13106" y="13814"/>
                  </a:lnTo>
                  <a:cubicBezTo>
                    <a:pt x="13071" y="13908"/>
                    <a:pt x="12988" y="13954"/>
                    <a:pt x="12905" y="13954"/>
                  </a:cubicBezTo>
                  <a:cubicBezTo>
                    <a:pt x="12822" y="13954"/>
                    <a:pt x="12738" y="13908"/>
                    <a:pt x="12704" y="13814"/>
                  </a:cubicBezTo>
                  <a:lnTo>
                    <a:pt x="7699" y="139"/>
                  </a:lnTo>
                  <a:cubicBezTo>
                    <a:pt x="7671" y="56"/>
                    <a:pt x="7588" y="0"/>
                    <a:pt x="7497" y="0"/>
                  </a:cubicBezTo>
                  <a:close/>
                </a:path>
              </a:pathLst>
            </a:custGeom>
            <a:solidFill>
              <a:srgbClr val="000000"/>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97" name="Google Shape;97;p5"/>
            <p:cNvSpPr/>
            <p:nvPr/>
          </p:nvSpPr>
          <p:spPr>
            <a:xfrm>
              <a:off x="597539" y="949862"/>
              <a:ext cx="52790" cy="82985"/>
            </a:xfrm>
            <a:custGeom>
              <a:avLst/>
              <a:gdLst/>
              <a:ahLst/>
              <a:cxnLst/>
              <a:rect l="l" t="t" r="r" b="b"/>
              <a:pathLst>
                <a:path w="14453" h="22720" extrusionOk="0">
                  <a:moveTo>
                    <a:pt x="12815" y="0"/>
                  </a:moveTo>
                  <a:cubicBezTo>
                    <a:pt x="10458" y="0"/>
                    <a:pt x="8636" y="1011"/>
                    <a:pt x="7455" y="2693"/>
                  </a:cubicBezTo>
                  <a:cubicBezTo>
                    <a:pt x="7406" y="2760"/>
                    <a:pt x="7332" y="2791"/>
                    <a:pt x="7258" y="2791"/>
                  </a:cubicBezTo>
                  <a:cubicBezTo>
                    <a:pt x="7134" y="2791"/>
                    <a:pt x="7011" y="2705"/>
                    <a:pt x="7011" y="2561"/>
                  </a:cubicBezTo>
                  <a:lnTo>
                    <a:pt x="7011" y="603"/>
                  </a:lnTo>
                  <a:cubicBezTo>
                    <a:pt x="7011" y="479"/>
                    <a:pt x="6914" y="388"/>
                    <a:pt x="6796" y="388"/>
                  </a:cubicBezTo>
                  <a:lnTo>
                    <a:pt x="215" y="388"/>
                  </a:lnTo>
                  <a:cubicBezTo>
                    <a:pt x="97" y="388"/>
                    <a:pt x="0" y="479"/>
                    <a:pt x="0" y="603"/>
                  </a:cubicBezTo>
                  <a:lnTo>
                    <a:pt x="0" y="22504"/>
                  </a:lnTo>
                  <a:cubicBezTo>
                    <a:pt x="0" y="22622"/>
                    <a:pt x="97" y="22719"/>
                    <a:pt x="215" y="22719"/>
                  </a:cubicBezTo>
                  <a:lnTo>
                    <a:pt x="6796" y="22719"/>
                  </a:lnTo>
                  <a:cubicBezTo>
                    <a:pt x="6914" y="22719"/>
                    <a:pt x="7011" y="22622"/>
                    <a:pt x="7011" y="22504"/>
                  </a:cubicBezTo>
                  <a:lnTo>
                    <a:pt x="7011" y="13390"/>
                  </a:lnTo>
                  <a:cubicBezTo>
                    <a:pt x="7011" y="8551"/>
                    <a:pt x="8913" y="6913"/>
                    <a:pt x="12696" y="6580"/>
                  </a:cubicBezTo>
                  <a:cubicBezTo>
                    <a:pt x="12786" y="6573"/>
                    <a:pt x="12863" y="6511"/>
                    <a:pt x="12884" y="6420"/>
                  </a:cubicBezTo>
                  <a:lnTo>
                    <a:pt x="14418" y="374"/>
                  </a:lnTo>
                  <a:cubicBezTo>
                    <a:pt x="14452" y="249"/>
                    <a:pt x="14362" y="124"/>
                    <a:pt x="14237" y="104"/>
                  </a:cubicBezTo>
                  <a:cubicBezTo>
                    <a:pt x="14098" y="90"/>
                    <a:pt x="14015" y="83"/>
                    <a:pt x="14015" y="83"/>
                  </a:cubicBezTo>
                  <a:cubicBezTo>
                    <a:pt x="13601" y="27"/>
                    <a:pt x="13201" y="0"/>
                    <a:pt x="12815" y="0"/>
                  </a:cubicBezTo>
                  <a:close/>
                </a:path>
              </a:pathLst>
            </a:custGeom>
            <a:solidFill>
              <a:srgbClr val="000000"/>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98" name="Google Shape;98;p5"/>
            <p:cNvSpPr/>
            <p:nvPr/>
          </p:nvSpPr>
          <p:spPr>
            <a:xfrm>
              <a:off x="655553" y="925680"/>
              <a:ext cx="62476" cy="108443"/>
            </a:xfrm>
            <a:custGeom>
              <a:avLst/>
              <a:gdLst/>
              <a:ahLst/>
              <a:cxnLst/>
              <a:rect l="l" t="t" r="r" b="b"/>
              <a:pathLst>
                <a:path w="17105" h="29690" extrusionOk="0">
                  <a:moveTo>
                    <a:pt x="3985" y="0"/>
                  </a:moveTo>
                  <a:cubicBezTo>
                    <a:pt x="3867" y="0"/>
                    <a:pt x="3769" y="98"/>
                    <a:pt x="3769" y="216"/>
                  </a:cubicBezTo>
                  <a:lnTo>
                    <a:pt x="3769" y="6803"/>
                  </a:lnTo>
                  <a:cubicBezTo>
                    <a:pt x="3769" y="6914"/>
                    <a:pt x="3679" y="7011"/>
                    <a:pt x="3568" y="7011"/>
                  </a:cubicBezTo>
                  <a:cubicBezTo>
                    <a:pt x="3313" y="7021"/>
                    <a:pt x="2860" y="7031"/>
                    <a:pt x="2346" y="7031"/>
                  </a:cubicBezTo>
                  <a:cubicBezTo>
                    <a:pt x="2134" y="7031"/>
                    <a:pt x="1911" y="7029"/>
                    <a:pt x="1687" y="7025"/>
                  </a:cubicBezTo>
                  <a:cubicBezTo>
                    <a:pt x="1590" y="7025"/>
                    <a:pt x="1500" y="7088"/>
                    <a:pt x="1472" y="7185"/>
                  </a:cubicBezTo>
                  <a:lnTo>
                    <a:pt x="35" y="12870"/>
                  </a:lnTo>
                  <a:cubicBezTo>
                    <a:pt x="0" y="13009"/>
                    <a:pt x="104" y="13141"/>
                    <a:pt x="243" y="13141"/>
                  </a:cubicBezTo>
                  <a:lnTo>
                    <a:pt x="3554" y="13141"/>
                  </a:lnTo>
                  <a:cubicBezTo>
                    <a:pt x="3679" y="13141"/>
                    <a:pt x="3769" y="13238"/>
                    <a:pt x="3769" y="13356"/>
                  </a:cubicBezTo>
                  <a:lnTo>
                    <a:pt x="3769" y="21283"/>
                  </a:lnTo>
                  <a:cubicBezTo>
                    <a:pt x="3769" y="26364"/>
                    <a:pt x="6227" y="29689"/>
                    <a:pt x="11655" y="29689"/>
                  </a:cubicBezTo>
                  <a:cubicBezTo>
                    <a:pt x="13557" y="29689"/>
                    <a:pt x="15140" y="29363"/>
                    <a:pt x="16944" y="28669"/>
                  </a:cubicBezTo>
                  <a:cubicBezTo>
                    <a:pt x="17049" y="28627"/>
                    <a:pt x="17104" y="28516"/>
                    <a:pt x="17069" y="28405"/>
                  </a:cubicBezTo>
                  <a:lnTo>
                    <a:pt x="15535" y="23282"/>
                  </a:lnTo>
                  <a:cubicBezTo>
                    <a:pt x="15509" y="23188"/>
                    <a:pt x="15421" y="23130"/>
                    <a:pt x="15325" y="23130"/>
                  </a:cubicBezTo>
                  <a:cubicBezTo>
                    <a:pt x="15294" y="23130"/>
                    <a:pt x="15261" y="23136"/>
                    <a:pt x="15230" y="23150"/>
                  </a:cubicBezTo>
                  <a:cubicBezTo>
                    <a:pt x="14570" y="23463"/>
                    <a:pt x="13925" y="23601"/>
                    <a:pt x="13099" y="23601"/>
                  </a:cubicBezTo>
                  <a:cubicBezTo>
                    <a:pt x="11523" y="23601"/>
                    <a:pt x="10780" y="22775"/>
                    <a:pt x="10780" y="21283"/>
                  </a:cubicBezTo>
                  <a:lnTo>
                    <a:pt x="10780" y="13356"/>
                  </a:lnTo>
                  <a:cubicBezTo>
                    <a:pt x="10780" y="13238"/>
                    <a:pt x="10878" y="13141"/>
                    <a:pt x="10996" y="13141"/>
                  </a:cubicBezTo>
                  <a:lnTo>
                    <a:pt x="16563" y="13141"/>
                  </a:lnTo>
                  <a:cubicBezTo>
                    <a:pt x="16681" y="13141"/>
                    <a:pt x="16778" y="13043"/>
                    <a:pt x="16778" y="12925"/>
                  </a:cubicBezTo>
                  <a:lnTo>
                    <a:pt x="16778" y="7226"/>
                  </a:lnTo>
                  <a:cubicBezTo>
                    <a:pt x="16778" y="7102"/>
                    <a:pt x="16681" y="7011"/>
                    <a:pt x="16563" y="7011"/>
                  </a:cubicBezTo>
                  <a:lnTo>
                    <a:pt x="10996" y="7011"/>
                  </a:lnTo>
                  <a:cubicBezTo>
                    <a:pt x="10878" y="7011"/>
                    <a:pt x="10780" y="6914"/>
                    <a:pt x="10780" y="6796"/>
                  </a:cubicBezTo>
                  <a:lnTo>
                    <a:pt x="10780" y="216"/>
                  </a:lnTo>
                  <a:cubicBezTo>
                    <a:pt x="10780" y="98"/>
                    <a:pt x="10683" y="0"/>
                    <a:pt x="10565" y="0"/>
                  </a:cubicBezTo>
                  <a:close/>
                </a:path>
              </a:pathLst>
            </a:custGeom>
            <a:solidFill>
              <a:srgbClr val="000000"/>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sp>
          <p:nvSpPr>
            <p:cNvPr id="99" name="Google Shape;99;p5"/>
            <p:cNvSpPr/>
            <p:nvPr/>
          </p:nvSpPr>
          <p:spPr>
            <a:xfrm>
              <a:off x="1045274" y="949023"/>
              <a:ext cx="85903" cy="86053"/>
            </a:xfrm>
            <a:custGeom>
              <a:avLst/>
              <a:gdLst/>
              <a:ahLst/>
              <a:cxnLst/>
              <a:rect l="l" t="t" r="r" b="b"/>
              <a:pathLst>
                <a:path w="23519" h="23560" extrusionOk="0">
                  <a:moveTo>
                    <a:pt x="12266" y="23560"/>
                  </a:moveTo>
                  <a:cubicBezTo>
                    <a:pt x="17986" y="23560"/>
                    <a:pt x="21686" y="20332"/>
                    <a:pt x="23019" y="17625"/>
                  </a:cubicBezTo>
                  <a:cubicBezTo>
                    <a:pt x="23102" y="17451"/>
                    <a:pt x="23005" y="17250"/>
                    <a:pt x="22817" y="17195"/>
                  </a:cubicBezTo>
                  <a:lnTo>
                    <a:pt x="17111" y="15536"/>
                  </a:lnTo>
                  <a:cubicBezTo>
                    <a:pt x="16966" y="15487"/>
                    <a:pt x="16813" y="15556"/>
                    <a:pt x="16730" y="15681"/>
                  </a:cubicBezTo>
                  <a:cubicBezTo>
                    <a:pt x="15966" y="16917"/>
                    <a:pt x="14626" y="17736"/>
                    <a:pt x="12398" y="17736"/>
                  </a:cubicBezTo>
                  <a:cubicBezTo>
                    <a:pt x="9066" y="17736"/>
                    <a:pt x="7504" y="16230"/>
                    <a:pt x="6949" y="14335"/>
                  </a:cubicBezTo>
                  <a:cubicBezTo>
                    <a:pt x="6880" y="14106"/>
                    <a:pt x="7060" y="13883"/>
                    <a:pt x="7296" y="13883"/>
                  </a:cubicBezTo>
                  <a:lnTo>
                    <a:pt x="23074" y="13883"/>
                  </a:lnTo>
                  <a:cubicBezTo>
                    <a:pt x="23227" y="13883"/>
                    <a:pt x="23366" y="13772"/>
                    <a:pt x="23386" y="13620"/>
                  </a:cubicBezTo>
                  <a:cubicBezTo>
                    <a:pt x="23484" y="12953"/>
                    <a:pt x="23518" y="12259"/>
                    <a:pt x="23518" y="11565"/>
                  </a:cubicBezTo>
                  <a:cubicBezTo>
                    <a:pt x="23518" y="5123"/>
                    <a:pt x="19228" y="0"/>
                    <a:pt x="11829" y="0"/>
                  </a:cubicBezTo>
                  <a:cubicBezTo>
                    <a:pt x="4686" y="0"/>
                    <a:pt x="1" y="5123"/>
                    <a:pt x="1" y="11829"/>
                  </a:cubicBezTo>
                  <a:cubicBezTo>
                    <a:pt x="1" y="18791"/>
                    <a:pt x="4998" y="23560"/>
                    <a:pt x="12266" y="23560"/>
                  </a:cubicBezTo>
                  <a:close/>
                  <a:moveTo>
                    <a:pt x="7213" y="9677"/>
                  </a:moveTo>
                  <a:cubicBezTo>
                    <a:pt x="7018" y="9677"/>
                    <a:pt x="6866" y="9503"/>
                    <a:pt x="6914" y="9309"/>
                  </a:cubicBezTo>
                  <a:cubicBezTo>
                    <a:pt x="7379" y="7553"/>
                    <a:pt x="9080" y="5873"/>
                    <a:pt x="11780" y="5873"/>
                  </a:cubicBezTo>
                  <a:cubicBezTo>
                    <a:pt x="14501" y="5873"/>
                    <a:pt x="16251" y="7463"/>
                    <a:pt x="16632" y="9323"/>
                  </a:cubicBezTo>
                  <a:cubicBezTo>
                    <a:pt x="16667" y="9510"/>
                    <a:pt x="16521" y="9677"/>
                    <a:pt x="16327" y="9677"/>
                  </a:cubicBezTo>
                  <a:close/>
                </a:path>
              </a:pathLst>
            </a:custGeom>
            <a:solidFill>
              <a:srgbClr val="000000"/>
            </a:solidFill>
            <a:ln>
              <a:noFill/>
            </a:ln>
          </p:spPr>
          <p:txBody>
            <a:bodyPr spcFirstLastPara="1" wrap="square" lIns="91450" tIns="91450" rIns="91450" bIns="9145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ooter Right 2 1">
  <p:cSld name="Footer Right">
    <p:spTree>
      <p:nvGrpSpPr>
        <p:cNvPr id="1" name="Shape 100"/>
        <p:cNvGrpSpPr/>
        <p:nvPr/>
      </p:nvGrpSpPr>
      <p:grpSpPr>
        <a:xfrm>
          <a:off x="0" y="0"/>
          <a:ext cx="0" cy="0"/>
          <a:chOff x="0" y="0"/>
          <a:chExt cx="0" cy="0"/>
        </a:xfrm>
      </p:grpSpPr>
      <p:pic>
        <p:nvPicPr>
          <p:cNvPr id="101" name="Google Shape;101;p6"/>
          <p:cNvPicPr preferRelativeResize="0"/>
          <p:nvPr/>
        </p:nvPicPr>
        <p:blipFill rotWithShape="1">
          <a:blip r:embed="rId2">
            <a:alphaModFix/>
          </a:blip>
          <a:srcRect/>
          <a:stretch/>
        </p:blipFill>
        <p:spPr>
          <a:xfrm>
            <a:off x="0" y="0"/>
            <a:ext cx="2649407" cy="10287000"/>
          </a:xfrm>
          <a:prstGeom prst="rect">
            <a:avLst/>
          </a:prstGeom>
          <a:noFill/>
          <a:ln>
            <a:noFill/>
          </a:ln>
        </p:spPr>
      </p:pic>
      <p:sp>
        <p:nvSpPr>
          <p:cNvPr id="102" name="Google Shape;102;p6"/>
          <p:cNvSpPr txBox="1">
            <a:spLocks noGrp="1"/>
          </p:cNvSpPr>
          <p:nvPr>
            <p:ph type="sldNum" idx="12"/>
          </p:nvPr>
        </p:nvSpPr>
        <p:spPr>
          <a:xfrm>
            <a:off x="390028" y="9633600"/>
            <a:ext cx="601800" cy="430200"/>
          </a:xfrm>
          <a:prstGeom prst="rect">
            <a:avLst/>
          </a:prstGeom>
          <a:noFill/>
          <a:ln>
            <a:noFill/>
          </a:ln>
        </p:spPr>
        <p:txBody>
          <a:bodyPr spcFirstLastPara="1" wrap="square" lIns="182850" tIns="182850" rIns="182850" bIns="182850" anchor="ctr" anchorCtr="0">
            <a:noAutofit/>
          </a:bodyPr>
          <a:lstStyle>
            <a:lvl1pPr marL="0" marR="0" lvl="0" indent="0" algn="ctr" rtl="0">
              <a:lnSpc>
                <a:spcPct val="100000"/>
              </a:lnSpc>
              <a:spcBef>
                <a:spcPts val="0"/>
              </a:spcBef>
              <a:spcAft>
                <a:spcPts val="0"/>
              </a:spcAft>
              <a:buNone/>
              <a:defRPr sz="1400">
                <a:latin typeface="Noto Sans JP"/>
                <a:ea typeface="Noto Sans JP"/>
                <a:cs typeface="Noto Sans JP"/>
                <a:sym typeface="Noto Sans JP"/>
              </a:defRPr>
            </a:lvl1pPr>
            <a:lvl2pPr marL="0" marR="0" lvl="1" indent="0" algn="ctr" rtl="0">
              <a:lnSpc>
                <a:spcPct val="100000"/>
              </a:lnSpc>
              <a:spcBef>
                <a:spcPts val="0"/>
              </a:spcBef>
              <a:spcAft>
                <a:spcPts val="0"/>
              </a:spcAft>
              <a:buNone/>
              <a:defRPr sz="1400">
                <a:latin typeface="Noto Sans JP"/>
                <a:ea typeface="Noto Sans JP"/>
                <a:cs typeface="Noto Sans JP"/>
                <a:sym typeface="Noto Sans JP"/>
              </a:defRPr>
            </a:lvl2pPr>
            <a:lvl3pPr marL="0" marR="0" lvl="2" indent="0" algn="ctr" rtl="0">
              <a:lnSpc>
                <a:spcPct val="100000"/>
              </a:lnSpc>
              <a:spcBef>
                <a:spcPts val="0"/>
              </a:spcBef>
              <a:spcAft>
                <a:spcPts val="0"/>
              </a:spcAft>
              <a:buNone/>
              <a:defRPr sz="1400">
                <a:latin typeface="Noto Sans JP"/>
                <a:ea typeface="Noto Sans JP"/>
                <a:cs typeface="Noto Sans JP"/>
                <a:sym typeface="Noto Sans JP"/>
              </a:defRPr>
            </a:lvl3pPr>
            <a:lvl4pPr marL="0" marR="0" lvl="3" indent="0" algn="ctr" rtl="0">
              <a:lnSpc>
                <a:spcPct val="100000"/>
              </a:lnSpc>
              <a:spcBef>
                <a:spcPts val="0"/>
              </a:spcBef>
              <a:spcAft>
                <a:spcPts val="0"/>
              </a:spcAft>
              <a:buNone/>
              <a:defRPr sz="1400">
                <a:latin typeface="Noto Sans JP"/>
                <a:ea typeface="Noto Sans JP"/>
                <a:cs typeface="Noto Sans JP"/>
                <a:sym typeface="Noto Sans JP"/>
              </a:defRPr>
            </a:lvl4pPr>
            <a:lvl5pPr marL="0" marR="0" lvl="4" indent="0" algn="ctr" rtl="0">
              <a:lnSpc>
                <a:spcPct val="100000"/>
              </a:lnSpc>
              <a:spcBef>
                <a:spcPts val="0"/>
              </a:spcBef>
              <a:spcAft>
                <a:spcPts val="0"/>
              </a:spcAft>
              <a:buNone/>
              <a:defRPr sz="1400">
                <a:latin typeface="Noto Sans JP"/>
                <a:ea typeface="Noto Sans JP"/>
                <a:cs typeface="Noto Sans JP"/>
                <a:sym typeface="Noto Sans JP"/>
              </a:defRPr>
            </a:lvl5pPr>
            <a:lvl6pPr marL="0" marR="0" lvl="5" indent="0" algn="ctr" rtl="0">
              <a:lnSpc>
                <a:spcPct val="100000"/>
              </a:lnSpc>
              <a:spcBef>
                <a:spcPts val="0"/>
              </a:spcBef>
              <a:spcAft>
                <a:spcPts val="0"/>
              </a:spcAft>
              <a:buNone/>
              <a:defRPr sz="1400">
                <a:latin typeface="Noto Sans JP"/>
                <a:ea typeface="Noto Sans JP"/>
                <a:cs typeface="Noto Sans JP"/>
                <a:sym typeface="Noto Sans JP"/>
              </a:defRPr>
            </a:lvl6pPr>
            <a:lvl7pPr marL="0" marR="0" lvl="6" indent="0" algn="ctr" rtl="0">
              <a:lnSpc>
                <a:spcPct val="100000"/>
              </a:lnSpc>
              <a:spcBef>
                <a:spcPts val="0"/>
              </a:spcBef>
              <a:spcAft>
                <a:spcPts val="0"/>
              </a:spcAft>
              <a:buNone/>
              <a:defRPr sz="1400">
                <a:latin typeface="Noto Sans JP"/>
                <a:ea typeface="Noto Sans JP"/>
                <a:cs typeface="Noto Sans JP"/>
                <a:sym typeface="Noto Sans JP"/>
              </a:defRPr>
            </a:lvl7pPr>
            <a:lvl8pPr marL="0" marR="0" lvl="7" indent="0" algn="ctr" rtl="0">
              <a:lnSpc>
                <a:spcPct val="100000"/>
              </a:lnSpc>
              <a:spcBef>
                <a:spcPts val="0"/>
              </a:spcBef>
              <a:spcAft>
                <a:spcPts val="0"/>
              </a:spcAft>
              <a:buNone/>
              <a:defRPr sz="1400">
                <a:latin typeface="Noto Sans JP"/>
                <a:ea typeface="Noto Sans JP"/>
                <a:cs typeface="Noto Sans JP"/>
                <a:sym typeface="Noto Sans JP"/>
              </a:defRPr>
            </a:lvl8pPr>
            <a:lvl9pPr marL="0" marR="0" lvl="8" indent="0" algn="ctr" rtl="0">
              <a:lnSpc>
                <a:spcPct val="100000"/>
              </a:lnSpc>
              <a:spcBef>
                <a:spcPts val="0"/>
              </a:spcBef>
              <a:spcAft>
                <a:spcPts val="0"/>
              </a:spcAft>
              <a:buNone/>
              <a:defRPr sz="1400">
                <a:latin typeface="Noto Sans JP"/>
                <a:ea typeface="Noto Sans JP"/>
                <a:cs typeface="Noto Sans JP"/>
                <a:sym typeface="Noto Sans JP"/>
              </a:defRPr>
            </a:lvl9pPr>
          </a:lstStyle>
          <a:p>
            <a:pPr marL="0" lvl="0" indent="0" algn="ctr" rtl="0">
              <a:spcBef>
                <a:spcPts val="0"/>
              </a:spcBef>
              <a:spcAft>
                <a:spcPts val="0"/>
              </a:spcAft>
              <a:buNone/>
            </a:pPr>
            <a:fld id="{00000000-1234-1234-1234-123412341234}" type="slidenum">
              <a:rPr lang="en"/>
              <a:t>‹#›</a:t>
            </a:fld>
            <a:endParaRPr/>
          </a:p>
        </p:txBody>
      </p:sp>
      <p:grpSp>
        <p:nvGrpSpPr>
          <p:cNvPr id="103" name="Google Shape;103;p6"/>
          <p:cNvGrpSpPr/>
          <p:nvPr/>
        </p:nvGrpSpPr>
        <p:grpSpPr>
          <a:xfrm>
            <a:off x="257190" y="347400"/>
            <a:ext cx="898802" cy="763886"/>
            <a:chOff x="232375" y="271200"/>
            <a:chExt cx="898802" cy="763886"/>
          </a:xfrm>
        </p:grpSpPr>
        <p:sp>
          <p:nvSpPr>
            <p:cNvPr id="104" name="Google Shape;104;p6"/>
            <p:cNvSpPr/>
            <p:nvPr/>
          </p:nvSpPr>
          <p:spPr>
            <a:xfrm>
              <a:off x="394604" y="403827"/>
              <a:ext cx="370626" cy="436700"/>
            </a:xfrm>
            <a:custGeom>
              <a:avLst/>
              <a:gdLst/>
              <a:ahLst/>
              <a:cxnLst/>
              <a:rect l="l" t="t" r="r" b="b"/>
              <a:pathLst>
                <a:path w="101472" h="119562" extrusionOk="0">
                  <a:moveTo>
                    <a:pt x="12620" y="1"/>
                  </a:moveTo>
                  <a:cubicBezTo>
                    <a:pt x="5360" y="11468"/>
                    <a:pt x="1215" y="24643"/>
                    <a:pt x="618" y="38221"/>
                  </a:cubicBezTo>
                  <a:cubicBezTo>
                    <a:pt x="1" y="52277"/>
                    <a:pt x="3201" y="66237"/>
                    <a:pt x="9885" y="78620"/>
                  </a:cubicBezTo>
                  <a:cubicBezTo>
                    <a:pt x="16563" y="90997"/>
                    <a:pt x="26469" y="101340"/>
                    <a:pt x="38554" y="108545"/>
                  </a:cubicBezTo>
                  <a:cubicBezTo>
                    <a:pt x="50618" y="115743"/>
                    <a:pt x="64411" y="119547"/>
                    <a:pt x="78460" y="119561"/>
                  </a:cubicBezTo>
                  <a:lnTo>
                    <a:pt x="101471" y="119561"/>
                  </a:lnTo>
                  <a:lnTo>
                    <a:pt x="101471" y="67618"/>
                  </a:lnTo>
                  <a:lnTo>
                    <a:pt x="78509" y="67618"/>
                  </a:lnTo>
                  <a:cubicBezTo>
                    <a:pt x="73810" y="67618"/>
                    <a:pt x="69193" y="66348"/>
                    <a:pt x="65160" y="63939"/>
                  </a:cubicBezTo>
                  <a:cubicBezTo>
                    <a:pt x="61127" y="61530"/>
                    <a:pt x="57823" y="58080"/>
                    <a:pt x="55595" y="53957"/>
                  </a:cubicBezTo>
                  <a:cubicBezTo>
                    <a:pt x="53374" y="49834"/>
                    <a:pt x="52305" y="45183"/>
                    <a:pt x="52513" y="40505"/>
                  </a:cubicBezTo>
                  <a:cubicBezTo>
                    <a:pt x="52714" y="35965"/>
                    <a:pt x="54103" y="31550"/>
                    <a:pt x="56546" y="27718"/>
                  </a:cubicBezTo>
                  <a:lnTo>
                    <a:pt x="12620" y="1"/>
                  </a:lnTo>
                  <a:close/>
                </a:path>
              </a:pathLst>
            </a:custGeom>
            <a:solidFill>
              <a:srgbClr val="00A799"/>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6"/>
            <p:cNvSpPr/>
            <p:nvPr/>
          </p:nvSpPr>
          <p:spPr>
            <a:xfrm>
              <a:off x="394604" y="403827"/>
              <a:ext cx="370626" cy="436700"/>
            </a:xfrm>
            <a:custGeom>
              <a:avLst/>
              <a:gdLst/>
              <a:ahLst/>
              <a:cxnLst/>
              <a:rect l="l" t="t" r="r" b="b"/>
              <a:pathLst>
                <a:path w="101472" h="119562" extrusionOk="0">
                  <a:moveTo>
                    <a:pt x="52513" y="40505"/>
                  </a:moveTo>
                  <a:cubicBezTo>
                    <a:pt x="52305" y="45183"/>
                    <a:pt x="53374" y="49834"/>
                    <a:pt x="55595" y="53957"/>
                  </a:cubicBezTo>
                  <a:cubicBezTo>
                    <a:pt x="57823" y="58080"/>
                    <a:pt x="61127" y="61530"/>
                    <a:pt x="65160" y="63939"/>
                  </a:cubicBezTo>
                  <a:cubicBezTo>
                    <a:pt x="69193" y="66348"/>
                    <a:pt x="73810" y="67618"/>
                    <a:pt x="78509" y="67618"/>
                  </a:cubicBezTo>
                  <a:lnTo>
                    <a:pt x="101471" y="67618"/>
                  </a:lnTo>
                  <a:lnTo>
                    <a:pt x="101471" y="119561"/>
                  </a:lnTo>
                  <a:lnTo>
                    <a:pt x="78509" y="119561"/>
                  </a:lnTo>
                  <a:lnTo>
                    <a:pt x="78460" y="119561"/>
                  </a:lnTo>
                  <a:cubicBezTo>
                    <a:pt x="64411" y="119547"/>
                    <a:pt x="50618" y="115743"/>
                    <a:pt x="38554" y="108545"/>
                  </a:cubicBezTo>
                  <a:cubicBezTo>
                    <a:pt x="26469" y="101340"/>
                    <a:pt x="16563" y="90997"/>
                    <a:pt x="9885" y="78620"/>
                  </a:cubicBezTo>
                  <a:cubicBezTo>
                    <a:pt x="3201" y="66237"/>
                    <a:pt x="1" y="52277"/>
                    <a:pt x="618" y="38221"/>
                  </a:cubicBezTo>
                  <a:cubicBezTo>
                    <a:pt x="1215" y="24643"/>
                    <a:pt x="5360" y="11468"/>
                    <a:pt x="12620" y="1"/>
                  </a:cubicBezTo>
                  <a:lnTo>
                    <a:pt x="56546" y="27718"/>
                  </a:lnTo>
                  <a:cubicBezTo>
                    <a:pt x="54103" y="31550"/>
                    <a:pt x="52714" y="35965"/>
                    <a:pt x="52513" y="40505"/>
                  </a:cubicBezTo>
                  <a:close/>
                </a:path>
              </a:pathLst>
            </a:custGeom>
            <a:gradFill>
              <a:gsLst>
                <a:gs pos="0">
                  <a:srgbClr val="005B54"/>
                </a:gs>
                <a:gs pos="69000">
                  <a:srgbClr val="00A799"/>
                </a:gs>
                <a:gs pos="100000">
                  <a:srgbClr val="00A799"/>
                </a:gs>
              </a:gsLst>
              <a:lin ang="2399891" scaled="0"/>
            </a:gra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6"/>
            <p:cNvSpPr/>
            <p:nvPr/>
          </p:nvSpPr>
          <p:spPr>
            <a:xfrm>
              <a:off x="334666" y="271200"/>
              <a:ext cx="633566" cy="435681"/>
            </a:xfrm>
            <a:custGeom>
              <a:avLst/>
              <a:gdLst/>
              <a:ahLst/>
              <a:cxnLst/>
              <a:rect l="l" t="t" r="r" b="b"/>
              <a:pathLst>
                <a:path w="173461" h="119283" extrusionOk="0">
                  <a:moveTo>
                    <a:pt x="0" y="0"/>
                  </a:moveTo>
                  <a:lnTo>
                    <a:pt x="0" y="51943"/>
                  </a:lnTo>
                  <a:lnTo>
                    <a:pt x="96036" y="51943"/>
                  </a:lnTo>
                  <a:cubicBezTo>
                    <a:pt x="100679" y="51943"/>
                    <a:pt x="105233" y="53220"/>
                    <a:pt x="109217" y="55636"/>
                  </a:cubicBezTo>
                  <a:cubicBezTo>
                    <a:pt x="113202" y="58052"/>
                    <a:pt x="116457" y="61516"/>
                    <a:pt x="118651" y="65653"/>
                  </a:cubicBezTo>
                  <a:cubicBezTo>
                    <a:pt x="120838" y="69790"/>
                    <a:pt x="121879" y="74455"/>
                    <a:pt x="121657" y="79140"/>
                  </a:cubicBezTo>
                  <a:cubicBezTo>
                    <a:pt x="121448" y="83548"/>
                    <a:pt x="120136" y="87831"/>
                    <a:pt x="117846" y="91572"/>
                  </a:cubicBezTo>
                  <a:lnTo>
                    <a:pt x="117644" y="91899"/>
                  </a:lnTo>
                  <a:lnTo>
                    <a:pt x="161161" y="119283"/>
                  </a:lnTo>
                  <a:cubicBezTo>
                    <a:pt x="168158" y="107954"/>
                    <a:pt x="172177" y="94987"/>
                    <a:pt x="172801" y="81611"/>
                  </a:cubicBezTo>
                  <a:cubicBezTo>
                    <a:pt x="173461" y="67527"/>
                    <a:pt x="170337" y="53526"/>
                    <a:pt x="163771" y="41101"/>
                  </a:cubicBezTo>
                  <a:cubicBezTo>
                    <a:pt x="157197" y="28675"/>
                    <a:pt x="147423" y="18291"/>
                    <a:pt x="135498" y="11058"/>
                  </a:cubicBezTo>
                  <a:cubicBezTo>
                    <a:pt x="123572" y="3818"/>
                    <a:pt x="109932" y="0"/>
                    <a:pt x="96036" y="0"/>
                  </a:cubicBezTo>
                  <a:close/>
                </a:path>
              </a:pathLst>
            </a:custGeom>
            <a:solidFill>
              <a:srgbClr val="00A799"/>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6"/>
            <p:cNvSpPr/>
            <p:nvPr/>
          </p:nvSpPr>
          <p:spPr>
            <a:xfrm>
              <a:off x="911860" y="913058"/>
              <a:ext cx="29439" cy="28807"/>
            </a:xfrm>
            <a:custGeom>
              <a:avLst/>
              <a:gdLst/>
              <a:ahLst/>
              <a:cxnLst/>
              <a:rect l="l" t="t" r="r" b="b"/>
              <a:pathLst>
                <a:path w="8060" h="7887" extrusionOk="0">
                  <a:moveTo>
                    <a:pt x="4034" y="0"/>
                  </a:moveTo>
                  <a:cubicBezTo>
                    <a:pt x="1798" y="0"/>
                    <a:pt x="1" y="1750"/>
                    <a:pt x="1" y="3895"/>
                  </a:cubicBezTo>
                  <a:cubicBezTo>
                    <a:pt x="1" y="6130"/>
                    <a:pt x="1798" y="7886"/>
                    <a:pt x="4034" y="7886"/>
                  </a:cubicBezTo>
                  <a:cubicBezTo>
                    <a:pt x="6262" y="7886"/>
                    <a:pt x="8060" y="6130"/>
                    <a:pt x="8060" y="3895"/>
                  </a:cubicBezTo>
                  <a:cubicBezTo>
                    <a:pt x="8060" y="1750"/>
                    <a:pt x="6262" y="0"/>
                    <a:pt x="4034" y="0"/>
                  </a:cubicBezTo>
                  <a:close/>
                </a:path>
              </a:pathLst>
            </a:custGeom>
            <a:solidFill>
              <a:srgbClr val="000000"/>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6"/>
            <p:cNvSpPr/>
            <p:nvPr/>
          </p:nvSpPr>
          <p:spPr>
            <a:xfrm>
              <a:off x="913456" y="951279"/>
              <a:ext cx="25611" cy="81568"/>
            </a:xfrm>
            <a:custGeom>
              <a:avLst/>
              <a:gdLst/>
              <a:ahLst/>
              <a:cxnLst/>
              <a:rect l="l" t="t" r="r" b="b"/>
              <a:pathLst>
                <a:path w="7012" h="22332" extrusionOk="0">
                  <a:moveTo>
                    <a:pt x="216" y="0"/>
                  </a:moveTo>
                  <a:cubicBezTo>
                    <a:pt x="98" y="0"/>
                    <a:pt x="1" y="91"/>
                    <a:pt x="1" y="215"/>
                  </a:cubicBezTo>
                  <a:lnTo>
                    <a:pt x="1" y="22116"/>
                  </a:lnTo>
                  <a:cubicBezTo>
                    <a:pt x="1" y="22234"/>
                    <a:pt x="98" y="22331"/>
                    <a:pt x="216" y="22331"/>
                  </a:cubicBezTo>
                  <a:lnTo>
                    <a:pt x="6797" y="22331"/>
                  </a:lnTo>
                  <a:cubicBezTo>
                    <a:pt x="6915" y="22331"/>
                    <a:pt x="7012" y="22234"/>
                    <a:pt x="7012" y="22116"/>
                  </a:cubicBezTo>
                  <a:lnTo>
                    <a:pt x="7012" y="215"/>
                  </a:lnTo>
                  <a:cubicBezTo>
                    <a:pt x="7012" y="91"/>
                    <a:pt x="6915" y="0"/>
                    <a:pt x="6797" y="0"/>
                  </a:cubicBezTo>
                  <a:close/>
                </a:path>
              </a:pathLst>
            </a:custGeom>
            <a:solidFill>
              <a:srgbClr val="000000"/>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6"/>
            <p:cNvSpPr/>
            <p:nvPr/>
          </p:nvSpPr>
          <p:spPr>
            <a:xfrm>
              <a:off x="232375" y="918659"/>
              <a:ext cx="98376" cy="116427"/>
            </a:xfrm>
            <a:custGeom>
              <a:avLst/>
              <a:gdLst/>
              <a:ahLst/>
              <a:cxnLst/>
              <a:rect l="l" t="t" r="r" b="b"/>
              <a:pathLst>
                <a:path w="26934" h="31876" extrusionOk="0">
                  <a:moveTo>
                    <a:pt x="12745" y="1"/>
                  </a:moveTo>
                  <a:cubicBezTo>
                    <a:pt x="6137" y="1"/>
                    <a:pt x="1361" y="4117"/>
                    <a:pt x="1409" y="9149"/>
                  </a:cubicBezTo>
                  <a:cubicBezTo>
                    <a:pt x="1361" y="13182"/>
                    <a:pt x="4387" y="15980"/>
                    <a:pt x="8413" y="17250"/>
                  </a:cubicBezTo>
                  <a:lnTo>
                    <a:pt x="16292" y="19701"/>
                  </a:lnTo>
                  <a:cubicBezTo>
                    <a:pt x="18617" y="20450"/>
                    <a:pt x="19582" y="21367"/>
                    <a:pt x="19582" y="22637"/>
                  </a:cubicBezTo>
                  <a:cubicBezTo>
                    <a:pt x="19582" y="24171"/>
                    <a:pt x="17743" y="25524"/>
                    <a:pt x="14806" y="25524"/>
                  </a:cubicBezTo>
                  <a:cubicBezTo>
                    <a:pt x="10864" y="25524"/>
                    <a:pt x="8177" y="23386"/>
                    <a:pt x="6956" y="20631"/>
                  </a:cubicBezTo>
                  <a:cubicBezTo>
                    <a:pt x="6922" y="20548"/>
                    <a:pt x="6845" y="20495"/>
                    <a:pt x="6758" y="20495"/>
                  </a:cubicBezTo>
                  <a:cubicBezTo>
                    <a:pt x="6737" y="20495"/>
                    <a:pt x="6714" y="20499"/>
                    <a:pt x="6692" y="20506"/>
                  </a:cubicBezTo>
                  <a:lnTo>
                    <a:pt x="181" y="22526"/>
                  </a:lnTo>
                  <a:cubicBezTo>
                    <a:pt x="63" y="22560"/>
                    <a:pt x="0" y="22692"/>
                    <a:pt x="42" y="22803"/>
                  </a:cubicBezTo>
                  <a:cubicBezTo>
                    <a:pt x="1861" y="27461"/>
                    <a:pt x="6733" y="31876"/>
                    <a:pt x="14369" y="31876"/>
                  </a:cubicBezTo>
                  <a:cubicBezTo>
                    <a:pt x="21942" y="31876"/>
                    <a:pt x="26933" y="27628"/>
                    <a:pt x="26933" y="22158"/>
                  </a:cubicBezTo>
                  <a:cubicBezTo>
                    <a:pt x="26933" y="16986"/>
                    <a:pt x="23122" y="14973"/>
                    <a:pt x="18527" y="13530"/>
                  </a:cubicBezTo>
                  <a:lnTo>
                    <a:pt x="10822" y="11079"/>
                  </a:lnTo>
                  <a:cubicBezTo>
                    <a:pt x="9510" y="10684"/>
                    <a:pt x="8760" y="9941"/>
                    <a:pt x="8760" y="8886"/>
                  </a:cubicBezTo>
                  <a:cubicBezTo>
                    <a:pt x="8760" y="7490"/>
                    <a:pt x="10343" y="6352"/>
                    <a:pt x="12835" y="6352"/>
                  </a:cubicBezTo>
                  <a:cubicBezTo>
                    <a:pt x="15702" y="6352"/>
                    <a:pt x="18270" y="7810"/>
                    <a:pt x="19492" y="9878"/>
                  </a:cubicBezTo>
                  <a:cubicBezTo>
                    <a:pt x="19536" y="9944"/>
                    <a:pt x="19606" y="9984"/>
                    <a:pt x="19681" y="9984"/>
                  </a:cubicBezTo>
                  <a:cubicBezTo>
                    <a:pt x="19701" y="9984"/>
                    <a:pt x="19722" y="9981"/>
                    <a:pt x="19742" y="9976"/>
                  </a:cubicBezTo>
                  <a:lnTo>
                    <a:pt x="26059" y="8122"/>
                  </a:lnTo>
                  <a:cubicBezTo>
                    <a:pt x="26177" y="8087"/>
                    <a:pt x="26239" y="7956"/>
                    <a:pt x="26197" y="7844"/>
                  </a:cubicBezTo>
                  <a:cubicBezTo>
                    <a:pt x="24483" y="3638"/>
                    <a:pt x="19381" y="1"/>
                    <a:pt x="12745" y="1"/>
                  </a:cubicBezTo>
                  <a:close/>
                </a:path>
              </a:pathLst>
            </a:custGeom>
            <a:solidFill>
              <a:srgbClr val="000000"/>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6"/>
            <p:cNvSpPr/>
            <p:nvPr/>
          </p:nvSpPr>
          <p:spPr>
            <a:xfrm>
              <a:off x="345083" y="949023"/>
              <a:ext cx="131158" cy="83825"/>
            </a:xfrm>
            <a:custGeom>
              <a:avLst/>
              <a:gdLst/>
              <a:ahLst/>
              <a:cxnLst/>
              <a:rect l="l" t="t" r="r" b="b"/>
              <a:pathLst>
                <a:path w="35909" h="22950" extrusionOk="0">
                  <a:moveTo>
                    <a:pt x="13182" y="0"/>
                  </a:moveTo>
                  <a:cubicBezTo>
                    <a:pt x="10752" y="0"/>
                    <a:pt x="8788" y="986"/>
                    <a:pt x="7400" y="2381"/>
                  </a:cubicBezTo>
                  <a:cubicBezTo>
                    <a:pt x="7354" y="2427"/>
                    <a:pt x="7295" y="2448"/>
                    <a:pt x="7238" y="2448"/>
                  </a:cubicBezTo>
                  <a:cubicBezTo>
                    <a:pt x="7123" y="2448"/>
                    <a:pt x="7011" y="2363"/>
                    <a:pt x="7011" y="2229"/>
                  </a:cubicBezTo>
                  <a:lnTo>
                    <a:pt x="7011" y="833"/>
                  </a:lnTo>
                  <a:cubicBezTo>
                    <a:pt x="7011" y="709"/>
                    <a:pt x="6914" y="618"/>
                    <a:pt x="6796" y="618"/>
                  </a:cubicBezTo>
                  <a:lnTo>
                    <a:pt x="215" y="618"/>
                  </a:lnTo>
                  <a:cubicBezTo>
                    <a:pt x="97" y="618"/>
                    <a:pt x="0" y="709"/>
                    <a:pt x="0" y="833"/>
                  </a:cubicBezTo>
                  <a:lnTo>
                    <a:pt x="0" y="22734"/>
                  </a:lnTo>
                  <a:cubicBezTo>
                    <a:pt x="0" y="22852"/>
                    <a:pt x="97" y="22949"/>
                    <a:pt x="215" y="22949"/>
                  </a:cubicBezTo>
                  <a:lnTo>
                    <a:pt x="6796" y="22949"/>
                  </a:lnTo>
                  <a:cubicBezTo>
                    <a:pt x="6914" y="22949"/>
                    <a:pt x="7011" y="22852"/>
                    <a:pt x="7011" y="22734"/>
                  </a:cubicBezTo>
                  <a:lnTo>
                    <a:pt x="7011" y="11870"/>
                  </a:lnTo>
                  <a:cubicBezTo>
                    <a:pt x="7011" y="8455"/>
                    <a:pt x="8149" y="6484"/>
                    <a:pt x="10905" y="6484"/>
                  </a:cubicBezTo>
                  <a:cubicBezTo>
                    <a:pt x="13536" y="6484"/>
                    <a:pt x="14452" y="8414"/>
                    <a:pt x="14452" y="11343"/>
                  </a:cubicBezTo>
                  <a:lnTo>
                    <a:pt x="14452" y="22734"/>
                  </a:lnTo>
                  <a:cubicBezTo>
                    <a:pt x="14452" y="22852"/>
                    <a:pt x="14549" y="22949"/>
                    <a:pt x="14667" y="22949"/>
                  </a:cubicBezTo>
                  <a:lnTo>
                    <a:pt x="21241" y="22949"/>
                  </a:lnTo>
                  <a:cubicBezTo>
                    <a:pt x="21359" y="22949"/>
                    <a:pt x="21456" y="22852"/>
                    <a:pt x="21456" y="22734"/>
                  </a:cubicBezTo>
                  <a:lnTo>
                    <a:pt x="21456" y="11870"/>
                  </a:lnTo>
                  <a:cubicBezTo>
                    <a:pt x="21456" y="8455"/>
                    <a:pt x="22595" y="6484"/>
                    <a:pt x="25357" y="6484"/>
                  </a:cubicBezTo>
                  <a:cubicBezTo>
                    <a:pt x="27981" y="6484"/>
                    <a:pt x="28904" y="8414"/>
                    <a:pt x="28904" y="11343"/>
                  </a:cubicBezTo>
                  <a:lnTo>
                    <a:pt x="28904" y="22734"/>
                  </a:lnTo>
                  <a:cubicBezTo>
                    <a:pt x="28904" y="22852"/>
                    <a:pt x="29002" y="22949"/>
                    <a:pt x="29120" y="22949"/>
                  </a:cubicBezTo>
                  <a:lnTo>
                    <a:pt x="35693" y="22949"/>
                  </a:lnTo>
                  <a:cubicBezTo>
                    <a:pt x="35811" y="22949"/>
                    <a:pt x="35908" y="22852"/>
                    <a:pt x="35908" y="22734"/>
                  </a:cubicBezTo>
                  <a:lnTo>
                    <a:pt x="35908" y="9767"/>
                  </a:lnTo>
                  <a:cubicBezTo>
                    <a:pt x="35908" y="3416"/>
                    <a:pt x="32320" y="0"/>
                    <a:pt x="27016" y="0"/>
                  </a:cubicBezTo>
                  <a:cubicBezTo>
                    <a:pt x="23705" y="0"/>
                    <a:pt x="21338" y="1285"/>
                    <a:pt x="19804" y="2840"/>
                  </a:cubicBezTo>
                  <a:cubicBezTo>
                    <a:pt x="19769" y="2871"/>
                    <a:pt x="19726" y="2887"/>
                    <a:pt x="19683" y="2887"/>
                  </a:cubicBezTo>
                  <a:cubicBezTo>
                    <a:pt x="19632" y="2887"/>
                    <a:pt x="19581" y="2864"/>
                    <a:pt x="19547" y="2819"/>
                  </a:cubicBezTo>
                  <a:cubicBezTo>
                    <a:pt x="18228" y="1035"/>
                    <a:pt x="16118" y="0"/>
                    <a:pt x="13182" y="0"/>
                  </a:cubicBezTo>
                  <a:close/>
                </a:path>
              </a:pathLst>
            </a:custGeom>
            <a:solidFill>
              <a:srgbClr val="000000"/>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6"/>
            <p:cNvSpPr/>
            <p:nvPr/>
          </p:nvSpPr>
          <p:spPr>
            <a:xfrm>
              <a:off x="489698" y="949023"/>
              <a:ext cx="88792" cy="86053"/>
            </a:xfrm>
            <a:custGeom>
              <a:avLst/>
              <a:gdLst/>
              <a:ahLst/>
              <a:cxnLst/>
              <a:rect l="l" t="t" r="r" b="b"/>
              <a:pathLst>
                <a:path w="24310" h="23560" extrusionOk="0">
                  <a:moveTo>
                    <a:pt x="16917" y="21269"/>
                  </a:moveTo>
                  <a:cubicBezTo>
                    <a:pt x="15417" y="22671"/>
                    <a:pt x="13397" y="23560"/>
                    <a:pt x="10864" y="23560"/>
                  </a:cubicBezTo>
                  <a:cubicBezTo>
                    <a:pt x="4818" y="23560"/>
                    <a:pt x="0" y="18569"/>
                    <a:pt x="0" y="11780"/>
                  </a:cubicBezTo>
                  <a:cubicBezTo>
                    <a:pt x="0" y="4998"/>
                    <a:pt x="4818" y="0"/>
                    <a:pt x="10864" y="0"/>
                  </a:cubicBezTo>
                  <a:cubicBezTo>
                    <a:pt x="13397" y="0"/>
                    <a:pt x="15417" y="854"/>
                    <a:pt x="16917" y="2284"/>
                  </a:cubicBezTo>
                  <a:cubicBezTo>
                    <a:pt x="17055" y="2416"/>
                    <a:pt x="17298" y="2319"/>
                    <a:pt x="17298" y="2125"/>
                  </a:cubicBezTo>
                  <a:lnTo>
                    <a:pt x="17298" y="833"/>
                  </a:lnTo>
                  <a:cubicBezTo>
                    <a:pt x="17298" y="709"/>
                    <a:pt x="17396" y="618"/>
                    <a:pt x="17514" y="618"/>
                  </a:cubicBezTo>
                  <a:lnTo>
                    <a:pt x="24094" y="618"/>
                  </a:lnTo>
                  <a:cubicBezTo>
                    <a:pt x="24212" y="618"/>
                    <a:pt x="24309" y="709"/>
                    <a:pt x="24309" y="833"/>
                  </a:cubicBezTo>
                  <a:lnTo>
                    <a:pt x="24309" y="22734"/>
                  </a:lnTo>
                  <a:cubicBezTo>
                    <a:pt x="24309" y="22852"/>
                    <a:pt x="24212" y="22949"/>
                    <a:pt x="24094" y="22949"/>
                  </a:cubicBezTo>
                  <a:lnTo>
                    <a:pt x="17514" y="22949"/>
                  </a:lnTo>
                  <a:cubicBezTo>
                    <a:pt x="17396" y="22949"/>
                    <a:pt x="17298" y="22852"/>
                    <a:pt x="17298" y="22734"/>
                  </a:cubicBezTo>
                  <a:lnTo>
                    <a:pt x="17298" y="21429"/>
                  </a:lnTo>
                  <a:cubicBezTo>
                    <a:pt x="17298" y="21235"/>
                    <a:pt x="17062" y="21137"/>
                    <a:pt x="16917" y="21269"/>
                  </a:cubicBezTo>
                  <a:close/>
                  <a:moveTo>
                    <a:pt x="6921" y="11739"/>
                  </a:moveTo>
                  <a:cubicBezTo>
                    <a:pt x="6921" y="15112"/>
                    <a:pt x="9114" y="17340"/>
                    <a:pt x="12134" y="17340"/>
                  </a:cubicBezTo>
                  <a:cubicBezTo>
                    <a:pt x="15153" y="17340"/>
                    <a:pt x="17472" y="15112"/>
                    <a:pt x="17472" y="11739"/>
                  </a:cubicBezTo>
                  <a:cubicBezTo>
                    <a:pt x="17472" y="8414"/>
                    <a:pt x="15153" y="6220"/>
                    <a:pt x="12134" y="6220"/>
                  </a:cubicBezTo>
                  <a:cubicBezTo>
                    <a:pt x="9114" y="6220"/>
                    <a:pt x="6921" y="8414"/>
                    <a:pt x="6921" y="11739"/>
                  </a:cubicBezTo>
                  <a:close/>
                </a:path>
              </a:pathLst>
            </a:custGeom>
            <a:solidFill>
              <a:srgbClr val="000000"/>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6"/>
            <p:cNvSpPr/>
            <p:nvPr/>
          </p:nvSpPr>
          <p:spPr>
            <a:xfrm>
              <a:off x="730876" y="920890"/>
              <a:ext cx="104611" cy="111967"/>
            </a:xfrm>
            <a:custGeom>
              <a:avLst/>
              <a:gdLst/>
              <a:ahLst/>
              <a:cxnLst/>
              <a:rect l="l" t="t" r="r" b="b"/>
              <a:pathLst>
                <a:path w="28641" h="30655" extrusionOk="0">
                  <a:moveTo>
                    <a:pt x="14147" y="0"/>
                  </a:moveTo>
                  <a:lnTo>
                    <a:pt x="216" y="0"/>
                  </a:lnTo>
                  <a:cubicBezTo>
                    <a:pt x="98" y="0"/>
                    <a:pt x="0" y="98"/>
                    <a:pt x="0" y="216"/>
                  </a:cubicBezTo>
                  <a:lnTo>
                    <a:pt x="0" y="30439"/>
                  </a:lnTo>
                  <a:cubicBezTo>
                    <a:pt x="0" y="30557"/>
                    <a:pt x="98" y="30654"/>
                    <a:pt x="216" y="30654"/>
                  </a:cubicBezTo>
                  <a:lnTo>
                    <a:pt x="14147" y="30654"/>
                  </a:lnTo>
                  <a:cubicBezTo>
                    <a:pt x="22907" y="30654"/>
                    <a:pt x="28641" y="24219"/>
                    <a:pt x="28641" y="15327"/>
                  </a:cubicBezTo>
                  <a:cubicBezTo>
                    <a:pt x="28641" y="6220"/>
                    <a:pt x="22775" y="0"/>
                    <a:pt x="14147" y="0"/>
                  </a:cubicBezTo>
                  <a:close/>
                  <a:moveTo>
                    <a:pt x="13974" y="24129"/>
                  </a:moveTo>
                  <a:lnTo>
                    <a:pt x="7400" y="24129"/>
                  </a:lnTo>
                  <a:cubicBezTo>
                    <a:pt x="7282" y="24129"/>
                    <a:pt x="7185" y="24032"/>
                    <a:pt x="7185" y="23914"/>
                  </a:cubicBezTo>
                  <a:lnTo>
                    <a:pt x="7185" y="6741"/>
                  </a:lnTo>
                  <a:cubicBezTo>
                    <a:pt x="7185" y="6623"/>
                    <a:pt x="7282" y="6525"/>
                    <a:pt x="7400" y="6525"/>
                  </a:cubicBezTo>
                  <a:lnTo>
                    <a:pt x="13974" y="6525"/>
                  </a:lnTo>
                  <a:cubicBezTo>
                    <a:pt x="18090" y="6525"/>
                    <a:pt x="21283" y="9809"/>
                    <a:pt x="21283" y="15195"/>
                  </a:cubicBezTo>
                  <a:cubicBezTo>
                    <a:pt x="21283" y="20582"/>
                    <a:pt x="18090" y="24129"/>
                    <a:pt x="13974" y="24129"/>
                  </a:cubicBezTo>
                  <a:close/>
                </a:path>
              </a:pathLst>
            </a:custGeom>
            <a:solidFill>
              <a:srgbClr val="000000"/>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6"/>
            <p:cNvSpPr/>
            <p:nvPr/>
          </p:nvSpPr>
          <p:spPr>
            <a:xfrm>
              <a:off x="849919" y="949855"/>
              <a:ext cx="51193" cy="82992"/>
            </a:xfrm>
            <a:custGeom>
              <a:avLst/>
              <a:gdLst/>
              <a:ahLst/>
              <a:cxnLst/>
              <a:rect l="l" t="t" r="r" b="b"/>
              <a:pathLst>
                <a:path w="14016" h="22722" extrusionOk="0">
                  <a:moveTo>
                    <a:pt x="12831" y="0"/>
                  </a:moveTo>
                  <a:cubicBezTo>
                    <a:pt x="10466" y="0"/>
                    <a:pt x="8641" y="1009"/>
                    <a:pt x="7456" y="2695"/>
                  </a:cubicBezTo>
                  <a:cubicBezTo>
                    <a:pt x="7406" y="2762"/>
                    <a:pt x="7332" y="2793"/>
                    <a:pt x="7258" y="2793"/>
                  </a:cubicBezTo>
                  <a:cubicBezTo>
                    <a:pt x="7134" y="2793"/>
                    <a:pt x="7011" y="2707"/>
                    <a:pt x="7011" y="2563"/>
                  </a:cubicBezTo>
                  <a:lnTo>
                    <a:pt x="7011" y="605"/>
                  </a:lnTo>
                  <a:cubicBezTo>
                    <a:pt x="7011" y="481"/>
                    <a:pt x="6914" y="390"/>
                    <a:pt x="6796" y="390"/>
                  </a:cubicBezTo>
                  <a:lnTo>
                    <a:pt x="216" y="390"/>
                  </a:lnTo>
                  <a:cubicBezTo>
                    <a:pt x="98" y="390"/>
                    <a:pt x="1" y="481"/>
                    <a:pt x="1" y="605"/>
                  </a:cubicBezTo>
                  <a:lnTo>
                    <a:pt x="1" y="22506"/>
                  </a:lnTo>
                  <a:cubicBezTo>
                    <a:pt x="1" y="22624"/>
                    <a:pt x="98" y="22721"/>
                    <a:pt x="216" y="22721"/>
                  </a:cubicBezTo>
                  <a:lnTo>
                    <a:pt x="6796" y="22721"/>
                  </a:lnTo>
                  <a:cubicBezTo>
                    <a:pt x="6914" y="22721"/>
                    <a:pt x="7011" y="22624"/>
                    <a:pt x="7011" y="22506"/>
                  </a:cubicBezTo>
                  <a:lnTo>
                    <a:pt x="7011" y="13392"/>
                  </a:lnTo>
                  <a:cubicBezTo>
                    <a:pt x="7011" y="8639"/>
                    <a:pt x="8702" y="6486"/>
                    <a:pt x="12199" y="6486"/>
                  </a:cubicBezTo>
                  <a:cubicBezTo>
                    <a:pt x="12686" y="6486"/>
                    <a:pt x="13208" y="6528"/>
                    <a:pt x="13766" y="6610"/>
                  </a:cubicBezTo>
                  <a:cubicBezTo>
                    <a:pt x="13777" y="6612"/>
                    <a:pt x="13788" y="6613"/>
                    <a:pt x="13799" y="6613"/>
                  </a:cubicBezTo>
                  <a:cubicBezTo>
                    <a:pt x="13917" y="6613"/>
                    <a:pt x="14015" y="6515"/>
                    <a:pt x="14015" y="6395"/>
                  </a:cubicBezTo>
                  <a:lnTo>
                    <a:pt x="14015" y="272"/>
                  </a:lnTo>
                  <a:cubicBezTo>
                    <a:pt x="14015" y="161"/>
                    <a:pt x="13932" y="71"/>
                    <a:pt x="13828" y="57"/>
                  </a:cubicBezTo>
                  <a:cubicBezTo>
                    <a:pt x="13486" y="19"/>
                    <a:pt x="13154" y="0"/>
                    <a:pt x="12831" y="0"/>
                  </a:cubicBezTo>
                  <a:close/>
                </a:path>
              </a:pathLst>
            </a:custGeom>
            <a:solidFill>
              <a:srgbClr val="000000"/>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6"/>
            <p:cNvSpPr/>
            <p:nvPr/>
          </p:nvSpPr>
          <p:spPr>
            <a:xfrm>
              <a:off x="949066" y="951279"/>
              <a:ext cx="94245" cy="81568"/>
            </a:xfrm>
            <a:custGeom>
              <a:avLst/>
              <a:gdLst/>
              <a:ahLst/>
              <a:cxnLst/>
              <a:rect l="l" t="t" r="r" b="b"/>
              <a:pathLst>
                <a:path w="25803" h="22332" extrusionOk="0">
                  <a:moveTo>
                    <a:pt x="257" y="0"/>
                  </a:moveTo>
                  <a:cubicBezTo>
                    <a:pt x="105" y="0"/>
                    <a:pt x="1" y="153"/>
                    <a:pt x="63" y="292"/>
                  </a:cubicBezTo>
                  <a:lnTo>
                    <a:pt x="8907" y="22192"/>
                  </a:lnTo>
                  <a:cubicBezTo>
                    <a:pt x="8941" y="22276"/>
                    <a:pt x="9018" y="22331"/>
                    <a:pt x="9108" y="22331"/>
                  </a:cubicBezTo>
                  <a:lnTo>
                    <a:pt x="16695" y="22331"/>
                  </a:lnTo>
                  <a:cubicBezTo>
                    <a:pt x="16785" y="22331"/>
                    <a:pt x="16862" y="22276"/>
                    <a:pt x="16896" y="22192"/>
                  </a:cubicBezTo>
                  <a:lnTo>
                    <a:pt x="25747" y="292"/>
                  </a:lnTo>
                  <a:cubicBezTo>
                    <a:pt x="25802" y="153"/>
                    <a:pt x="25698" y="0"/>
                    <a:pt x="25545" y="0"/>
                  </a:cubicBezTo>
                  <a:lnTo>
                    <a:pt x="18347" y="0"/>
                  </a:lnTo>
                  <a:cubicBezTo>
                    <a:pt x="18257" y="0"/>
                    <a:pt x="18180" y="56"/>
                    <a:pt x="18146" y="139"/>
                  </a:cubicBezTo>
                  <a:lnTo>
                    <a:pt x="13106" y="13814"/>
                  </a:lnTo>
                  <a:cubicBezTo>
                    <a:pt x="13071" y="13908"/>
                    <a:pt x="12988" y="13954"/>
                    <a:pt x="12905" y="13954"/>
                  </a:cubicBezTo>
                  <a:cubicBezTo>
                    <a:pt x="12822" y="13954"/>
                    <a:pt x="12738" y="13908"/>
                    <a:pt x="12704" y="13814"/>
                  </a:cubicBezTo>
                  <a:lnTo>
                    <a:pt x="7699" y="139"/>
                  </a:lnTo>
                  <a:cubicBezTo>
                    <a:pt x="7671" y="56"/>
                    <a:pt x="7588" y="0"/>
                    <a:pt x="7497" y="0"/>
                  </a:cubicBezTo>
                  <a:close/>
                </a:path>
              </a:pathLst>
            </a:custGeom>
            <a:solidFill>
              <a:srgbClr val="000000"/>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6"/>
            <p:cNvSpPr/>
            <p:nvPr/>
          </p:nvSpPr>
          <p:spPr>
            <a:xfrm>
              <a:off x="597539" y="949862"/>
              <a:ext cx="52790" cy="82985"/>
            </a:xfrm>
            <a:custGeom>
              <a:avLst/>
              <a:gdLst/>
              <a:ahLst/>
              <a:cxnLst/>
              <a:rect l="l" t="t" r="r" b="b"/>
              <a:pathLst>
                <a:path w="14453" h="22720" extrusionOk="0">
                  <a:moveTo>
                    <a:pt x="12815" y="0"/>
                  </a:moveTo>
                  <a:cubicBezTo>
                    <a:pt x="10458" y="0"/>
                    <a:pt x="8636" y="1011"/>
                    <a:pt x="7455" y="2693"/>
                  </a:cubicBezTo>
                  <a:cubicBezTo>
                    <a:pt x="7406" y="2760"/>
                    <a:pt x="7332" y="2791"/>
                    <a:pt x="7258" y="2791"/>
                  </a:cubicBezTo>
                  <a:cubicBezTo>
                    <a:pt x="7134" y="2791"/>
                    <a:pt x="7011" y="2705"/>
                    <a:pt x="7011" y="2561"/>
                  </a:cubicBezTo>
                  <a:lnTo>
                    <a:pt x="7011" y="603"/>
                  </a:lnTo>
                  <a:cubicBezTo>
                    <a:pt x="7011" y="479"/>
                    <a:pt x="6914" y="388"/>
                    <a:pt x="6796" y="388"/>
                  </a:cubicBezTo>
                  <a:lnTo>
                    <a:pt x="215" y="388"/>
                  </a:lnTo>
                  <a:cubicBezTo>
                    <a:pt x="97" y="388"/>
                    <a:pt x="0" y="479"/>
                    <a:pt x="0" y="603"/>
                  </a:cubicBezTo>
                  <a:lnTo>
                    <a:pt x="0" y="22504"/>
                  </a:lnTo>
                  <a:cubicBezTo>
                    <a:pt x="0" y="22622"/>
                    <a:pt x="97" y="22719"/>
                    <a:pt x="215" y="22719"/>
                  </a:cubicBezTo>
                  <a:lnTo>
                    <a:pt x="6796" y="22719"/>
                  </a:lnTo>
                  <a:cubicBezTo>
                    <a:pt x="6914" y="22719"/>
                    <a:pt x="7011" y="22622"/>
                    <a:pt x="7011" y="22504"/>
                  </a:cubicBezTo>
                  <a:lnTo>
                    <a:pt x="7011" y="13390"/>
                  </a:lnTo>
                  <a:cubicBezTo>
                    <a:pt x="7011" y="8551"/>
                    <a:pt x="8913" y="6913"/>
                    <a:pt x="12696" y="6580"/>
                  </a:cubicBezTo>
                  <a:cubicBezTo>
                    <a:pt x="12786" y="6573"/>
                    <a:pt x="12863" y="6511"/>
                    <a:pt x="12884" y="6420"/>
                  </a:cubicBezTo>
                  <a:lnTo>
                    <a:pt x="14418" y="374"/>
                  </a:lnTo>
                  <a:cubicBezTo>
                    <a:pt x="14452" y="249"/>
                    <a:pt x="14362" y="124"/>
                    <a:pt x="14237" y="104"/>
                  </a:cubicBezTo>
                  <a:cubicBezTo>
                    <a:pt x="14098" y="90"/>
                    <a:pt x="14015" y="83"/>
                    <a:pt x="14015" y="83"/>
                  </a:cubicBezTo>
                  <a:cubicBezTo>
                    <a:pt x="13601" y="27"/>
                    <a:pt x="13201" y="0"/>
                    <a:pt x="12815" y="0"/>
                  </a:cubicBezTo>
                  <a:close/>
                </a:path>
              </a:pathLst>
            </a:custGeom>
            <a:solidFill>
              <a:srgbClr val="000000"/>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6"/>
            <p:cNvSpPr/>
            <p:nvPr/>
          </p:nvSpPr>
          <p:spPr>
            <a:xfrm>
              <a:off x="655553" y="925680"/>
              <a:ext cx="62476" cy="108443"/>
            </a:xfrm>
            <a:custGeom>
              <a:avLst/>
              <a:gdLst/>
              <a:ahLst/>
              <a:cxnLst/>
              <a:rect l="l" t="t" r="r" b="b"/>
              <a:pathLst>
                <a:path w="17105" h="29690" extrusionOk="0">
                  <a:moveTo>
                    <a:pt x="3985" y="0"/>
                  </a:moveTo>
                  <a:cubicBezTo>
                    <a:pt x="3867" y="0"/>
                    <a:pt x="3769" y="98"/>
                    <a:pt x="3769" y="216"/>
                  </a:cubicBezTo>
                  <a:lnTo>
                    <a:pt x="3769" y="6803"/>
                  </a:lnTo>
                  <a:cubicBezTo>
                    <a:pt x="3769" y="6914"/>
                    <a:pt x="3679" y="7011"/>
                    <a:pt x="3568" y="7011"/>
                  </a:cubicBezTo>
                  <a:cubicBezTo>
                    <a:pt x="3313" y="7021"/>
                    <a:pt x="2860" y="7031"/>
                    <a:pt x="2346" y="7031"/>
                  </a:cubicBezTo>
                  <a:cubicBezTo>
                    <a:pt x="2134" y="7031"/>
                    <a:pt x="1911" y="7029"/>
                    <a:pt x="1687" y="7025"/>
                  </a:cubicBezTo>
                  <a:cubicBezTo>
                    <a:pt x="1590" y="7025"/>
                    <a:pt x="1500" y="7088"/>
                    <a:pt x="1472" y="7185"/>
                  </a:cubicBezTo>
                  <a:lnTo>
                    <a:pt x="35" y="12870"/>
                  </a:lnTo>
                  <a:cubicBezTo>
                    <a:pt x="0" y="13009"/>
                    <a:pt x="104" y="13141"/>
                    <a:pt x="243" y="13141"/>
                  </a:cubicBezTo>
                  <a:lnTo>
                    <a:pt x="3554" y="13141"/>
                  </a:lnTo>
                  <a:cubicBezTo>
                    <a:pt x="3679" y="13141"/>
                    <a:pt x="3769" y="13238"/>
                    <a:pt x="3769" y="13356"/>
                  </a:cubicBezTo>
                  <a:lnTo>
                    <a:pt x="3769" y="21283"/>
                  </a:lnTo>
                  <a:cubicBezTo>
                    <a:pt x="3769" y="26364"/>
                    <a:pt x="6227" y="29689"/>
                    <a:pt x="11655" y="29689"/>
                  </a:cubicBezTo>
                  <a:cubicBezTo>
                    <a:pt x="13557" y="29689"/>
                    <a:pt x="15140" y="29363"/>
                    <a:pt x="16944" y="28669"/>
                  </a:cubicBezTo>
                  <a:cubicBezTo>
                    <a:pt x="17049" y="28627"/>
                    <a:pt x="17104" y="28516"/>
                    <a:pt x="17069" y="28405"/>
                  </a:cubicBezTo>
                  <a:lnTo>
                    <a:pt x="15535" y="23282"/>
                  </a:lnTo>
                  <a:cubicBezTo>
                    <a:pt x="15509" y="23188"/>
                    <a:pt x="15421" y="23130"/>
                    <a:pt x="15325" y="23130"/>
                  </a:cubicBezTo>
                  <a:cubicBezTo>
                    <a:pt x="15294" y="23130"/>
                    <a:pt x="15261" y="23136"/>
                    <a:pt x="15230" y="23150"/>
                  </a:cubicBezTo>
                  <a:cubicBezTo>
                    <a:pt x="14570" y="23463"/>
                    <a:pt x="13925" y="23601"/>
                    <a:pt x="13099" y="23601"/>
                  </a:cubicBezTo>
                  <a:cubicBezTo>
                    <a:pt x="11523" y="23601"/>
                    <a:pt x="10780" y="22775"/>
                    <a:pt x="10780" y="21283"/>
                  </a:cubicBezTo>
                  <a:lnTo>
                    <a:pt x="10780" y="13356"/>
                  </a:lnTo>
                  <a:cubicBezTo>
                    <a:pt x="10780" y="13238"/>
                    <a:pt x="10878" y="13141"/>
                    <a:pt x="10996" y="13141"/>
                  </a:cubicBezTo>
                  <a:lnTo>
                    <a:pt x="16563" y="13141"/>
                  </a:lnTo>
                  <a:cubicBezTo>
                    <a:pt x="16681" y="13141"/>
                    <a:pt x="16778" y="13043"/>
                    <a:pt x="16778" y="12925"/>
                  </a:cubicBezTo>
                  <a:lnTo>
                    <a:pt x="16778" y="7226"/>
                  </a:lnTo>
                  <a:cubicBezTo>
                    <a:pt x="16778" y="7102"/>
                    <a:pt x="16681" y="7011"/>
                    <a:pt x="16563" y="7011"/>
                  </a:cubicBezTo>
                  <a:lnTo>
                    <a:pt x="10996" y="7011"/>
                  </a:lnTo>
                  <a:cubicBezTo>
                    <a:pt x="10878" y="7011"/>
                    <a:pt x="10780" y="6914"/>
                    <a:pt x="10780" y="6796"/>
                  </a:cubicBezTo>
                  <a:lnTo>
                    <a:pt x="10780" y="216"/>
                  </a:lnTo>
                  <a:cubicBezTo>
                    <a:pt x="10780" y="98"/>
                    <a:pt x="10683" y="0"/>
                    <a:pt x="10565" y="0"/>
                  </a:cubicBezTo>
                  <a:close/>
                </a:path>
              </a:pathLst>
            </a:custGeom>
            <a:solidFill>
              <a:srgbClr val="000000"/>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6"/>
            <p:cNvSpPr/>
            <p:nvPr/>
          </p:nvSpPr>
          <p:spPr>
            <a:xfrm>
              <a:off x="1045274" y="949023"/>
              <a:ext cx="85903" cy="86053"/>
            </a:xfrm>
            <a:custGeom>
              <a:avLst/>
              <a:gdLst/>
              <a:ahLst/>
              <a:cxnLst/>
              <a:rect l="l" t="t" r="r" b="b"/>
              <a:pathLst>
                <a:path w="23519" h="23560" extrusionOk="0">
                  <a:moveTo>
                    <a:pt x="12266" y="23560"/>
                  </a:moveTo>
                  <a:cubicBezTo>
                    <a:pt x="17986" y="23560"/>
                    <a:pt x="21686" y="20332"/>
                    <a:pt x="23019" y="17625"/>
                  </a:cubicBezTo>
                  <a:cubicBezTo>
                    <a:pt x="23102" y="17451"/>
                    <a:pt x="23005" y="17250"/>
                    <a:pt x="22817" y="17195"/>
                  </a:cubicBezTo>
                  <a:lnTo>
                    <a:pt x="17111" y="15536"/>
                  </a:lnTo>
                  <a:cubicBezTo>
                    <a:pt x="16966" y="15487"/>
                    <a:pt x="16813" y="15556"/>
                    <a:pt x="16730" y="15681"/>
                  </a:cubicBezTo>
                  <a:cubicBezTo>
                    <a:pt x="15966" y="16917"/>
                    <a:pt x="14626" y="17736"/>
                    <a:pt x="12398" y="17736"/>
                  </a:cubicBezTo>
                  <a:cubicBezTo>
                    <a:pt x="9066" y="17736"/>
                    <a:pt x="7504" y="16230"/>
                    <a:pt x="6949" y="14335"/>
                  </a:cubicBezTo>
                  <a:cubicBezTo>
                    <a:pt x="6880" y="14106"/>
                    <a:pt x="7060" y="13883"/>
                    <a:pt x="7296" y="13883"/>
                  </a:cubicBezTo>
                  <a:lnTo>
                    <a:pt x="23074" y="13883"/>
                  </a:lnTo>
                  <a:cubicBezTo>
                    <a:pt x="23227" y="13883"/>
                    <a:pt x="23366" y="13772"/>
                    <a:pt x="23386" y="13620"/>
                  </a:cubicBezTo>
                  <a:cubicBezTo>
                    <a:pt x="23484" y="12953"/>
                    <a:pt x="23518" y="12259"/>
                    <a:pt x="23518" y="11565"/>
                  </a:cubicBezTo>
                  <a:cubicBezTo>
                    <a:pt x="23518" y="5123"/>
                    <a:pt x="19228" y="0"/>
                    <a:pt x="11829" y="0"/>
                  </a:cubicBezTo>
                  <a:cubicBezTo>
                    <a:pt x="4686" y="0"/>
                    <a:pt x="1" y="5123"/>
                    <a:pt x="1" y="11829"/>
                  </a:cubicBezTo>
                  <a:cubicBezTo>
                    <a:pt x="1" y="18791"/>
                    <a:pt x="4998" y="23560"/>
                    <a:pt x="12266" y="23560"/>
                  </a:cubicBezTo>
                  <a:close/>
                  <a:moveTo>
                    <a:pt x="7213" y="9677"/>
                  </a:moveTo>
                  <a:cubicBezTo>
                    <a:pt x="7018" y="9677"/>
                    <a:pt x="6866" y="9503"/>
                    <a:pt x="6914" y="9309"/>
                  </a:cubicBezTo>
                  <a:cubicBezTo>
                    <a:pt x="7379" y="7553"/>
                    <a:pt x="9080" y="5873"/>
                    <a:pt x="11780" y="5873"/>
                  </a:cubicBezTo>
                  <a:cubicBezTo>
                    <a:pt x="14501" y="5873"/>
                    <a:pt x="16251" y="7463"/>
                    <a:pt x="16632" y="9323"/>
                  </a:cubicBezTo>
                  <a:cubicBezTo>
                    <a:pt x="16667" y="9510"/>
                    <a:pt x="16521" y="9677"/>
                    <a:pt x="16327" y="9677"/>
                  </a:cubicBezTo>
                  <a:close/>
                </a:path>
              </a:pathLst>
            </a:custGeom>
            <a:solidFill>
              <a:srgbClr val="000000"/>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ooter Right 1 1 1">
  <p:cSld name="Footer Right 1 1 1">
    <p:spTree>
      <p:nvGrpSpPr>
        <p:cNvPr id="1" name="Shape 118"/>
        <p:cNvGrpSpPr/>
        <p:nvPr/>
      </p:nvGrpSpPr>
      <p:grpSpPr>
        <a:xfrm>
          <a:off x="0" y="0"/>
          <a:ext cx="0" cy="0"/>
          <a:chOff x="0" y="0"/>
          <a:chExt cx="0" cy="0"/>
        </a:xfrm>
      </p:grpSpPr>
      <p:pic>
        <p:nvPicPr>
          <p:cNvPr id="119" name="Google Shape;119;p7"/>
          <p:cNvPicPr preferRelativeResize="0"/>
          <p:nvPr/>
        </p:nvPicPr>
        <p:blipFill rotWithShape="1">
          <a:blip r:embed="rId2">
            <a:alphaModFix/>
          </a:blip>
          <a:srcRect/>
          <a:stretch/>
        </p:blipFill>
        <p:spPr>
          <a:xfrm>
            <a:off x="0" y="0"/>
            <a:ext cx="2649407" cy="10287000"/>
          </a:xfrm>
          <a:prstGeom prst="rect">
            <a:avLst/>
          </a:prstGeom>
          <a:noFill/>
          <a:ln>
            <a:noFill/>
          </a:ln>
        </p:spPr>
      </p:pic>
      <p:sp>
        <p:nvSpPr>
          <p:cNvPr id="120" name="Google Shape;120;p7"/>
          <p:cNvSpPr txBox="1">
            <a:spLocks noGrp="1"/>
          </p:cNvSpPr>
          <p:nvPr>
            <p:ph type="sldNum" idx="12"/>
          </p:nvPr>
        </p:nvSpPr>
        <p:spPr>
          <a:xfrm>
            <a:off x="390028" y="9633600"/>
            <a:ext cx="601800" cy="430200"/>
          </a:xfrm>
          <a:prstGeom prst="rect">
            <a:avLst/>
          </a:prstGeom>
          <a:noFill/>
          <a:ln>
            <a:noFill/>
          </a:ln>
        </p:spPr>
        <p:txBody>
          <a:bodyPr spcFirstLastPara="1" wrap="square" lIns="182850" tIns="182850" rIns="182850" bIns="182850" anchor="ctr" anchorCtr="0">
            <a:noAutofit/>
          </a:bodyPr>
          <a:lstStyle>
            <a:lvl1pPr marL="0" marR="0" lvl="0" indent="0" algn="ctr">
              <a:lnSpc>
                <a:spcPct val="100000"/>
              </a:lnSpc>
              <a:spcBef>
                <a:spcPts val="0"/>
              </a:spcBef>
              <a:spcAft>
                <a:spcPts val="0"/>
              </a:spcAft>
              <a:buClr>
                <a:srgbClr val="000000"/>
              </a:buClr>
              <a:buSzPts val="2800"/>
              <a:buFont typeface="Arial"/>
              <a:buNone/>
              <a:defRPr sz="1400" b="0" i="0" u="none" strike="noStrike" cap="none">
                <a:solidFill>
                  <a:schemeClr val="dk2"/>
                </a:solidFill>
                <a:latin typeface="Proxima Nova"/>
                <a:ea typeface="Proxima Nova"/>
                <a:cs typeface="Proxima Nova"/>
                <a:sym typeface="Proxima Nova"/>
              </a:defRPr>
            </a:lvl1pPr>
            <a:lvl2pPr marL="0" marR="0" lvl="1" indent="0" algn="ctr">
              <a:lnSpc>
                <a:spcPct val="100000"/>
              </a:lnSpc>
              <a:spcBef>
                <a:spcPts val="0"/>
              </a:spcBef>
              <a:spcAft>
                <a:spcPts val="0"/>
              </a:spcAft>
              <a:buClr>
                <a:srgbClr val="000000"/>
              </a:buClr>
              <a:buSzPts val="2800"/>
              <a:buFont typeface="Arial"/>
              <a:buNone/>
              <a:defRPr sz="1400" b="0" i="0" u="none" strike="noStrike" cap="none">
                <a:solidFill>
                  <a:schemeClr val="dk2"/>
                </a:solidFill>
                <a:latin typeface="Proxima Nova"/>
                <a:ea typeface="Proxima Nova"/>
                <a:cs typeface="Proxima Nova"/>
                <a:sym typeface="Proxima Nova"/>
              </a:defRPr>
            </a:lvl2pPr>
            <a:lvl3pPr marL="0" marR="0" lvl="2" indent="0" algn="ctr">
              <a:lnSpc>
                <a:spcPct val="100000"/>
              </a:lnSpc>
              <a:spcBef>
                <a:spcPts val="0"/>
              </a:spcBef>
              <a:spcAft>
                <a:spcPts val="0"/>
              </a:spcAft>
              <a:buClr>
                <a:srgbClr val="000000"/>
              </a:buClr>
              <a:buSzPts val="2800"/>
              <a:buFont typeface="Arial"/>
              <a:buNone/>
              <a:defRPr sz="1400" b="0" i="0" u="none" strike="noStrike" cap="none">
                <a:solidFill>
                  <a:schemeClr val="dk2"/>
                </a:solidFill>
                <a:latin typeface="Proxima Nova"/>
                <a:ea typeface="Proxima Nova"/>
                <a:cs typeface="Proxima Nova"/>
                <a:sym typeface="Proxima Nova"/>
              </a:defRPr>
            </a:lvl3pPr>
            <a:lvl4pPr marL="0" marR="0" lvl="3" indent="0" algn="ctr">
              <a:lnSpc>
                <a:spcPct val="100000"/>
              </a:lnSpc>
              <a:spcBef>
                <a:spcPts val="0"/>
              </a:spcBef>
              <a:spcAft>
                <a:spcPts val="0"/>
              </a:spcAft>
              <a:buClr>
                <a:srgbClr val="000000"/>
              </a:buClr>
              <a:buSzPts val="2800"/>
              <a:buFont typeface="Arial"/>
              <a:buNone/>
              <a:defRPr sz="1400" b="0" i="0" u="none" strike="noStrike" cap="none">
                <a:solidFill>
                  <a:schemeClr val="dk2"/>
                </a:solidFill>
                <a:latin typeface="Proxima Nova"/>
                <a:ea typeface="Proxima Nova"/>
                <a:cs typeface="Proxima Nova"/>
                <a:sym typeface="Proxima Nova"/>
              </a:defRPr>
            </a:lvl4pPr>
            <a:lvl5pPr marL="0" marR="0" lvl="4" indent="0" algn="ctr">
              <a:lnSpc>
                <a:spcPct val="100000"/>
              </a:lnSpc>
              <a:spcBef>
                <a:spcPts val="0"/>
              </a:spcBef>
              <a:spcAft>
                <a:spcPts val="0"/>
              </a:spcAft>
              <a:buClr>
                <a:srgbClr val="000000"/>
              </a:buClr>
              <a:buSzPts val="2800"/>
              <a:buFont typeface="Arial"/>
              <a:buNone/>
              <a:defRPr sz="1400" b="0" i="0" u="none" strike="noStrike" cap="none">
                <a:solidFill>
                  <a:schemeClr val="dk2"/>
                </a:solidFill>
                <a:latin typeface="Proxima Nova"/>
                <a:ea typeface="Proxima Nova"/>
                <a:cs typeface="Proxima Nova"/>
                <a:sym typeface="Proxima Nova"/>
              </a:defRPr>
            </a:lvl5pPr>
            <a:lvl6pPr marL="0" marR="0" lvl="5" indent="0" algn="ctr">
              <a:lnSpc>
                <a:spcPct val="100000"/>
              </a:lnSpc>
              <a:spcBef>
                <a:spcPts val="0"/>
              </a:spcBef>
              <a:spcAft>
                <a:spcPts val="0"/>
              </a:spcAft>
              <a:buClr>
                <a:srgbClr val="000000"/>
              </a:buClr>
              <a:buSzPts val="2800"/>
              <a:buFont typeface="Arial"/>
              <a:buNone/>
              <a:defRPr sz="1400" b="0" i="0" u="none" strike="noStrike" cap="none">
                <a:solidFill>
                  <a:schemeClr val="dk2"/>
                </a:solidFill>
                <a:latin typeface="Proxima Nova"/>
                <a:ea typeface="Proxima Nova"/>
                <a:cs typeface="Proxima Nova"/>
                <a:sym typeface="Proxima Nova"/>
              </a:defRPr>
            </a:lvl6pPr>
            <a:lvl7pPr marL="0" marR="0" lvl="6" indent="0" algn="ctr">
              <a:lnSpc>
                <a:spcPct val="100000"/>
              </a:lnSpc>
              <a:spcBef>
                <a:spcPts val="0"/>
              </a:spcBef>
              <a:spcAft>
                <a:spcPts val="0"/>
              </a:spcAft>
              <a:buClr>
                <a:srgbClr val="000000"/>
              </a:buClr>
              <a:buSzPts val="2800"/>
              <a:buFont typeface="Arial"/>
              <a:buNone/>
              <a:defRPr sz="1400" b="0" i="0" u="none" strike="noStrike" cap="none">
                <a:solidFill>
                  <a:schemeClr val="dk2"/>
                </a:solidFill>
                <a:latin typeface="Proxima Nova"/>
                <a:ea typeface="Proxima Nova"/>
                <a:cs typeface="Proxima Nova"/>
                <a:sym typeface="Proxima Nova"/>
              </a:defRPr>
            </a:lvl7pPr>
            <a:lvl8pPr marL="0" marR="0" lvl="7" indent="0" algn="ctr">
              <a:lnSpc>
                <a:spcPct val="100000"/>
              </a:lnSpc>
              <a:spcBef>
                <a:spcPts val="0"/>
              </a:spcBef>
              <a:spcAft>
                <a:spcPts val="0"/>
              </a:spcAft>
              <a:buClr>
                <a:srgbClr val="000000"/>
              </a:buClr>
              <a:buSzPts val="2800"/>
              <a:buFont typeface="Arial"/>
              <a:buNone/>
              <a:defRPr sz="1400" b="0" i="0" u="none" strike="noStrike" cap="none">
                <a:solidFill>
                  <a:schemeClr val="dk2"/>
                </a:solidFill>
                <a:latin typeface="Proxima Nova"/>
                <a:ea typeface="Proxima Nova"/>
                <a:cs typeface="Proxima Nova"/>
                <a:sym typeface="Proxima Nova"/>
              </a:defRPr>
            </a:lvl8pPr>
            <a:lvl9pPr marL="0" marR="0" lvl="8" indent="0" algn="ctr">
              <a:lnSpc>
                <a:spcPct val="100000"/>
              </a:lnSpc>
              <a:spcBef>
                <a:spcPts val="0"/>
              </a:spcBef>
              <a:spcAft>
                <a:spcPts val="0"/>
              </a:spcAft>
              <a:buClr>
                <a:srgbClr val="000000"/>
              </a:buClr>
              <a:buSzPts val="2800"/>
              <a:buFont typeface="Arial"/>
              <a:buNone/>
              <a:defRPr sz="1400" b="0" i="0" u="none" strike="noStrike" cap="none">
                <a:solidFill>
                  <a:schemeClr val="dk2"/>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sp>
        <p:nvSpPr>
          <p:cNvPr id="121" name="Google Shape;121;p7"/>
          <p:cNvSpPr txBox="1"/>
          <p:nvPr/>
        </p:nvSpPr>
        <p:spPr>
          <a:xfrm>
            <a:off x="2304476" y="585500"/>
            <a:ext cx="15196200" cy="1110000"/>
          </a:xfrm>
          <a:prstGeom prst="rect">
            <a:avLst/>
          </a:prstGeom>
          <a:noFill/>
          <a:ln>
            <a:noFill/>
          </a:ln>
        </p:spPr>
        <p:txBody>
          <a:bodyPr spcFirstLastPara="1" wrap="square" lIns="91400" tIns="91400" rIns="91400" bIns="91400" anchor="t" anchorCtr="0">
            <a:noAutofit/>
          </a:bodyPr>
          <a:lstStyle/>
          <a:p>
            <a:pPr marL="0" marR="0" lvl="0" indent="0" algn="l" rtl="0">
              <a:lnSpc>
                <a:spcPct val="115000"/>
              </a:lnSpc>
              <a:spcBef>
                <a:spcPts val="0"/>
              </a:spcBef>
              <a:spcAft>
                <a:spcPts val="0"/>
              </a:spcAft>
              <a:buClr>
                <a:srgbClr val="000000"/>
              </a:buClr>
              <a:buSzPts val="9600"/>
              <a:buFont typeface="Arial"/>
              <a:buNone/>
            </a:pPr>
            <a:endParaRPr sz="4800" b="1" i="0" u="none" strike="noStrike" cap="none">
              <a:solidFill>
                <a:srgbClr val="000000"/>
              </a:solidFill>
              <a:latin typeface="Noto Sans JP"/>
              <a:ea typeface="Noto Sans JP"/>
              <a:cs typeface="Noto Sans JP"/>
              <a:sym typeface="Noto Sans JP"/>
            </a:endParaRPr>
          </a:p>
        </p:txBody>
      </p:sp>
      <p:sp>
        <p:nvSpPr>
          <p:cNvPr id="122" name="Google Shape;122;p7"/>
          <p:cNvSpPr txBox="1"/>
          <p:nvPr/>
        </p:nvSpPr>
        <p:spPr>
          <a:xfrm>
            <a:off x="2291426" y="1695200"/>
            <a:ext cx="15316200" cy="1917600"/>
          </a:xfrm>
          <a:prstGeom prst="rect">
            <a:avLst/>
          </a:prstGeom>
          <a:noFill/>
          <a:ln>
            <a:noFill/>
          </a:ln>
        </p:spPr>
        <p:txBody>
          <a:bodyPr spcFirstLastPara="1" wrap="square" lIns="91400" tIns="91400" rIns="91400" bIns="91400" anchor="t" anchorCtr="0">
            <a:noAutofit/>
          </a:bodyPr>
          <a:lstStyle/>
          <a:p>
            <a:pPr marL="0" marR="0" lvl="0" indent="0" algn="l" rtl="0">
              <a:lnSpc>
                <a:spcPct val="115000"/>
              </a:lnSpc>
              <a:spcBef>
                <a:spcPts val="1200"/>
              </a:spcBef>
              <a:spcAft>
                <a:spcPts val="0"/>
              </a:spcAft>
              <a:buClr>
                <a:srgbClr val="000000"/>
              </a:buClr>
              <a:buSzPts val="6000"/>
              <a:buFont typeface="Arial"/>
              <a:buNone/>
            </a:pPr>
            <a:endParaRPr sz="3000" b="1" i="0" u="none" strike="noStrike" cap="none">
              <a:solidFill>
                <a:schemeClr val="accent2"/>
              </a:solidFill>
              <a:latin typeface="Noto Sans JP"/>
              <a:ea typeface="Noto Sans JP"/>
              <a:cs typeface="Noto Sans JP"/>
              <a:sym typeface="Noto Sans JP"/>
            </a:endParaRPr>
          </a:p>
          <a:p>
            <a:pPr marL="0" marR="0" lvl="0" indent="0" algn="l" rtl="0">
              <a:lnSpc>
                <a:spcPct val="150000"/>
              </a:lnSpc>
              <a:spcBef>
                <a:spcPts val="1200"/>
              </a:spcBef>
              <a:spcAft>
                <a:spcPts val="1200"/>
              </a:spcAft>
              <a:buClr>
                <a:srgbClr val="000000"/>
              </a:buClr>
              <a:buSzPts val="2800"/>
              <a:buFont typeface="Arial"/>
              <a:buNone/>
            </a:pPr>
            <a:endParaRPr sz="1400" i="0" u="none" strike="noStrike" cap="none">
              <a:solidFill>
                <a:schemeClr val="dk2"/>
              </a:solidFill>
              <a:latin typeface="Noto Sans JP"/>
              <a:ea typeface="Noto Sans JP"/>
              <a:cs typeface="Noto Sans JP"/>
              <a:sym typeface="Noto Sans JP"/>
            </a:endParaRPr>
          </a:p>
        </p:txBody>
      </p:sp>
      <p:sp>
        <p:nvSpPr>
          <p:cNvPr id="123" name="Google Shape;123;p7"/>
          <p:cNvSpPr txBox="1">
            <a:spLocks noGrp="1"/>
          </p:cNvSpPr>
          <p:nvPr>
            <p:ph type="title"/>
          </p:nvPr>
        </p:nvSpPr>
        <p:spPr>
          <a:xfrm>
            <a:off x="2037476" y="593450"/>
            <a:ext cx="14666400" cy="1093800"/>
          </a:xfrm>
          <a:prstGeom prst="rect">
            <a:avLst/>
          </a:prstGeom>
          <a:noFill/>
          <a:ln>
            <a:noFill/>
          </a:ln>
        </p:spPr>
        <p:txBody>
          <a:bodyPr spcFirstLastPara="1" wrap="square" lIns="182850" tIns="182850" rIns="182850" bIns="182850" anchor="t" anchorCtr="0">
            <a:noAutofit/>
          </a:bodyPr>
          <a:lstStyle>
            <a:lvl1pPr marR="0" lvl="0" algn="l">
              <a:lnSpc>
                <a:spcPct val="100000"/>
              </a:lnSpc>
              <a:spcBef>
                <a:spcPts val="0"/>
              </a:spcBef>
              <a:spcAft>
                <a:spcPts val="0"/>
              </a:spcAft>
              <a:buClr>
                <a:srgbClr val="000000"/>
              </a:buClr>
              <a:buSzPts val="11200"/>
              <a:buFont typeface="Noto Sans JP"/>
              <a:buNone/>
              <a:defRPr sz="4800" b="0" i="0" u="none" strike="noStrike" cap="none">
                <a:solidFill>
                  <a:srgbClr val="000000"/>
                </a:solidFill>
                <a:latin typeface="Noto Sans JP"/>
                <a:ea typeface="Noto Sans JP"/>
                <a:cs typeface="Noto Sans JP"/>
                <a:sym typeface="Noto Sans JP"/>
              </a:defRPr>
            </a:lvl1pPr>
            <a:lvl2pPr marR="0" lvl="1" algn="l">
              <a:lnSpc>
                <a:spcPct val="100000"/>
              </a:lnSpc>
              <a:spcBef>
                <a:spcPts val="0"/>
              </a:spcBef>
              <a:spcAft>
                <a:spcPts val="0"/>
              </a:spcAft>
              <a:buClr>
                <a:srgbClr val="000000"/>
              </a:buClr>
              <a:buSzPts val="11200"/>
              <a:buFont typeface="Noto Sans JP"/>
              <a:buNone/>
              <a:defRPr sz="1400" b="0" i="0" u="none" strike="noStrike" cap="none">
                <a:solidFill>
                  <a:srgbClr val="000000"/>
                </a:solidFill>
                <a:latin typeface="Noto Sans JP"/>
                <a:ea typeface="Noto Sans JP"/>
                <a:cs typeface="Noto Sans JP"/>
                <a:sym typeface="Noto Sans JP"/>
              </a:defRPr>
            </a:lvl2pPr>
            <a:lvl3pPr marR="0" lvl="2" algn="l">
              <a:lnSpc>
                <a:spcPct val="100000"/>
              </a:lnSpc>
              <a:spcBef>
                <a:spcPts val="0"/>
              </a:spcBef>
              <a:spcAft>
                <a:spcPts val="0"/>
              </a:spcAft>
              <a:buClr>
                <a:srgbClr val="000000"/>
              </a:buClr>
              <a:buSzPts val="11200"/>
              <a:buFont typeface="Noto Sans JP"/>
              <a:buNone/>
              <a:defRPr sz="1400" b="0" i="0" u="none" strike="noStrike" cap="none">
                <a:solidFill>
                  <a:srgbClr val="000000"/>
                </a:solidFill>
                <a:latin typeface="Noto Sans JP"/>
                <a:ea typeface="Noto Sans JP"/>
                <a:cs typeface="Noto Sans JP"/>
                <a:sym typeface="Noto Sans JP"/>
              </a:defRPr>
            </a:lvl3pPr>
            <a:lvl4pPr marR="0" lvl="3" algn="l">
              <a:lnSpc>
                <a:spcPct val="100000"/>
              </a:lnSpc>
              <a:spcBef>
                <a:spcPts val="0"/>
              </a:spcBef>
              <a:spcAft>
                <a:spcPts val="0"/>
              </a:spcAft>
              <a:buClr>
                <a:srgbClr val="000000"/>
              </a:buClr>
              <a:buSzPts val="11200"/>
              <a:buFont typeface="Noto Sans JP"/>
              <a:buNone/>
              <a:defRPr sz="1400" b="0" i="0" u="none" strike="noStrike" cap="none">
                <a:solidFill>
                  <a:srgbClr val="000000"/>
                </a:solidFill>
                <a:latin typeface="Noto Sans JP"/>
                <a:ea typeface="Noto Sans JP"/>
                <a:cs typeface="Noto Sans JP"/>
                <a:sym typeface="Noto Sans JP"/>
              </a:defRPr>
            </a:lvl4pPr>
            <a:lvl5pPr marR="0" lvl="4" algn="l">
              <a:lnSpc>
                <a:spcPct val="100000"/>
              </a:lnSpc>
              <a:spcBef>
                <a:spcPts val="0"/>
              </a:spcBef>
              <a:spcAft>
                <a:spcPts val="0"/>
              </a:spcAft>
              <a:buClr>
                <a:srgbClr val="000000"/>
              </a:buClr>
              <a:buSzPts val="11200"/>
              <a:buFont typeface="Noto Sans JP"/>
              <a:buNone/>
              <a:defRPr sz="1400" b="0" i="0" u="none" strike="noStrike" cap="none">
                <a:solidFill>
                  <a:srgbClr val="000000"/>
                </a:solidFill>
                <a:latin typeface="Noto Sans JP"/>
                <a:ea typeface="Noto Sans JP"/>
                <a:cs typeface="Noto Sans JP"/>
                <a:sym typeface="Noto Sans JP"/>
              </a:defRPr>
            </a:lvl5pPr>
            <a:lvl6pPr marR="0" lvl="5" algn="l">
              <a:lnSpc>
                <a:spcPct val="100000"/>
              </a:lnSpc>
              <a:spcBef>
                <a:spcPts val="0"/>
              </a:spcBef>
              <a:spcAft>
                <a:spcPts val="0"/>
              </a:spcAft>
              <a:buClr>
                <a:srgbClr val="000000"/>
              </a:buClr>
              <a:buSzPts val="11200"/>
              <a:buFont typeface="Noto Sans JP"/>
              <a:buNone/>
              <a:defRPr sz="1400" b="0" i="0" u="none" strike="noStrike" cap="none">
                <a:solidFill>
                  <a:srgbClr val="000000"/>
                </a:solidFill>
                <a:latin typeface="Noto Sans JP"/>
                <a:ea typeface="Noto Sans JP"/>
                <a:cs typeface="Noto Sans JP"/>
                <a:sym typeface="Noto Sans JP"/>
              </a:defRPr>
            </a:lvl6pPr>
            <a:lvl7pPr marR="0" lvl="6" algn="l">
              <a:lnSpc>
                <a:spcPct val="100000"/>
              </a:lnSpc>
              <a:spcBef>
                <a:spcPts val="0"/>
              </a:spcBef>
              <a:spcAft>
                <a:spcPts val="0"/>
              </a:spcAft>
              <a:buClr>
                <a:srgbClr val="000000"/>
              </a:buClr>
              <a:buSzPts val="11200"/>
              <a:buFont typeface="Noto Sans JP"/>
              <a:buNone/>
              <a:defRPr sz="1400" b="0" i="0" u="none" strike="noStrike" cap="none">
                <a:solidFill>
                  <a:srgbClr val="000000"/>
                </a:solidFill>
                <a:latin typeface="Noto Sans JP"/>
                <a:ea typeface="Noto Sans JP"/>
                <a:cs typeface="Noto Sans JP"/>
                <a:sym typeface="Noto Sans JP"/>
              </a:defRPr>
            </a:lvl7pPr>
            <a:lvl8pPr marR="0" lvl="7" algn="l">
              <a:lnSpc>
                <a:spcPct val="100000"/>
              </a:lnSpc>
              <a:spcBef>
                <a:spcPts val="0"/>
              </a:spcBef>
              <a:spcAft>
                <a:spcPts val="0"/>
              </a:spcAft>
              <a:buClr>
                <a:srgbClr val="000000"/>
              </a:buClr>
              <a:buSzPts val="11200"/>
              <a:buFont typeface="Noto Sans JP"/>
              <a:buNone/>
              <a:defRPr sz="1400" b="0" i="0" u="none" strike="noStrike" cap="none">
                <a:solidFill>
                  <a:srgbClr val="000000"/>
                </a:solidFill>
                <a:latin typeface="Noto Sans JP"/>
                <a:ea typeface="Noto Sans JP"/>
                <a:cs typeface="Noto Sans JP"/>
                <a:sym typeface="Noto Sans JP"/>
              </a:defRPr>
            </a:lvl8pPr>
            <a:lvl9pPr marR="0" lvl="8" algn="l">
              <a:lnSpc>
                <a:spcPct val="100000"/>
              </a:lnSpc>
              <a:spcBef>
                <a:spcPts val="0"/>
              </a:spcBef>
              <a:spcAft>
                <a:spcPts val="0"/>
              </a:spcAft>
              <a:buClr>
                <a:srgbClr val="000000"/>
              </a:buClr>
              <a:buSzPts val="11200"/>
              <a:buFont typeface="Noto Sans JP"/>
              <a:buNone/>
              <a:defRPr sz="1400" b="0" i="0" u="none" strike="noStrike" cap="none">
                <a:solidFill>
                  <a:srgbClr val="000000"/>
                </a:solidFill>
                <a:latin typeface="Noto Sans JP"/>
                <a:ea typeface="Noto Sans JP"/>
                <a:cs typeface="Noto Sans JP"/>
                <a:sym typeface="Noto Sans JP"/>
              </a:defRPr>
            </a:lvl9pPr>
          </a:lstStyle>
          <a:p>
            <a:endParaRPr/>
          </a:p>
        </p:txBody>
      </p:sp>
      <p:sp>
        <p:nvSpPr>
          <p:cNvPr id="124" name="Google Shape;124;p7"/>
          <p:cNvSpPr txBox="1">
            <a:spLocks noGrp="1"/>
          </p:cNvSpPr>
          <p:nvPr>
            <p:ph type="subTitle" idx="1"/>
          </p:nvPr>
        </p:nvSpPr>
        <p:spPr>
          <a:xfrm>
            <a:off x="2037476" y="1790776"/>
            <a:ext cx="14666400" cy="953400"/>
          </a:xfrm>
          <a:prstGeom prst="rect">
            <a:avLst/>
          </a:prstGeom>
          <a:noFill/>
          <a:ln>
            <a:noFill/>
          </a:ln>
        </p:spPr>
        <p:txBody>
          <a:bodyPr spcFirstLastPara="1" wrap="square" lIns="182850" tIns="182850" rIns="182850" bIns="182850" anchor="t" anchorCtr="0">
            <a:noAutofit/>
          </a:bodyPr>
          <a:lstStyle>
            <a:lvl1pPr marR="0" lvl="0" algn="l">
              <a:lnSpc>
                <a:spcPct val="115000"/>
              </a:lnSpc>
              <a:spcBef>
                <a:spcPts val="0"/>
              </a:spcBef>
              <a:spcAft>
                <a:spcPts val="0"/>
              </a:spcAft>
              <a:buClr>
                <a:srgbClr val="000000"/>
              </a:buClr>
              <a:buSzPts val="7200"/>
              <a:buFont typeface="Noto Sans JP"/>
              <a:buNone/>
              <a:defRPr sz="3000" i="0" u="none" strike="noStrike" cap="none">
                <a:solidFill>
                  <a:schemeClr val="accent2"/>
                </a:solidFill>
                <a:latin typeface="Noto Sans JP"/>
                <a:ea typeface="Noto Sans JP"/>
                <a:cs typeface="Noto Sans JP"/>
                <a:sym typeface="Noto Sans JP"/>
              </a:defRPr>
            </a:lvl1pPr>
            <a:lvl2pPr marR="0" lvl="1" algn="l">
              <a:lnSpc>
                <a:spcPct val="115000"/>
              </a:lnSpc>
              <a:spcBef>
                <a:spcPts val="0"/>
              </a:spcBef>
              <a:spcAft>
                <a:spcPts val="0"/>
              </a:spcAft>
              <a:buClr>
                <a:srgbClr val="000000"/>
              </a:buClr>
              <a:buSzPts val="5600"/>
              <a:buFont typeface="Noto Sans JP"/>
              <a:buNone/>
              <a:defRPr sz="3000" i="0" u="none" strike="noStrike" cap="none">
                <a:solidFill>
                  <a:schemeClr val="accent2"/>
                </a:solidFill>
                <a:latin typeface="Noto Sans JP"/>
                <a:ea typeface="Noto Sans JP"/>
                <a:cs typeface="Noto Sans JP"/>
                <a:sym typeface="Noto Sans JP"/>
              </a:defRPr>
            </a:lvl2pPr>
            <a:lvl3pPr marR="0" lvl="2" algn="l">
              <a:lnSpc>
                <a:spcPct val="115000"/>
              </a:lnSpc>
              <a:spcBef>
                <a:spcPts val="0"/>
              </a:spcBef>
              <a:spcAft>
                <a:spcPts val="0"/>
              </a:spcAft>
              <a:buClr>
                <a:srgbClr val="000000"/>
              </a:buClr>
              <a:buSzPts val="5600"/>
              <a:buFont typeface="Noto Sans JP"/>
              <a:buNone/>
              <a:defRPr sz="3000" i="0" u="none" strike="noStrike" cap="none">
                <a:solidFill>
                  <a:schemeClr val="accent2"/>
                </a:solidFill>
                <a:latin typeface="Noto Sans JP"/>
                <a:ea typeface="Noto Sans JP"/>
                <a:cs typeface="Noto Sans JP"/>
                <a:sym typeface="Noto Sans JP"/>
              </a:defRPr>
            </a:lvl3pPr>
            <a:lvl4pPr marR="0" lvl="3" algn="l">
              <a:lnSpc>
                <a:spcPct val="115000"/>
              </a:lnSpc>
              <a:spcBef>
                <a:spcPts val="0"/>
              </a:spcBef>
              <a:spcAft>
                <a:spcPts val="0"/>
              </a:spcAft>
              <a:buClr>
                <a:srgbClr val="000000"/>
              </a:buClr>
              <a:buSzPts val="5600"/>
              <a:buFont typeface="Noto Sans JP"/>
              <a:buNone/>
              <a:defRPr sz="3000" i="0" u="none" strike="noStrike" cap="none">
                <a:solidFill>
                  <a:schemeClr val="accent2"/>
                </a:solidFill>
                <a:latin typeface="Noto Sans JP"/>
                <a:ea typeface="Noto Sans JP"/>
                <a:cs typeface="Noto Sans JP"/>
                <a:sym typeface="Noto Sans JP"/>
              </a:defRPr>
            </a:lvl4pPr>
            <a:lvl5pPr marR="0" lvl="4" algn="l">
              <a:lnSpc>
                <a:spcPct val="115000"/>
              </a:lnSpc>
              <a:spcBef>
                <a:spcPts val="0"/>
              </a:spcBef>
              <a:spcAft>
                <a:spcPts val="0"/>
              </a:spcAft>
              <a:buClr>
                <a:srgbClr val="000000"/>
              </a:buClr>
              <a:buSzPts val="5600"/>
              <a:buFont typeface="Noto Sans JP"/>
              <a:buNone/>
              <a:defRPr sz="3000" i="0" u="none" strike="noStrike" cap="none">
                <a:solidFill>
                  <a:schemeClr val="accent2"/>
                </a:solidFill>
                <a:latin typeface="Noto Sans JP"/>
                <a:ea typeface="Noto Sans JP"/>
                <a:cs typeface="Noto Sans JP"/>
                <a:sym typeface="Noto Sans JP"/>
              </a:defRPr>
            </a:lvl5pPr>
            <a:lvl6pPr marR="0" lvl="5" algn="l">
              <a:lnSpc>
                <a:spcPct val="115000"/>
              </a:lnSpc>
              <a:spcBef>
                <a:spcPts val="0"/>
              </a:spcBef>
              <a:spcAft>
                <a:spcPts val="0"/>
              </a:spcAft>
              <a:buClr>
                <a:srgbClr val="000000"/>
              </a:buClr>
              <a:buSzPts val="5600"/>
              <a:buFont typeface="Noto Sans JP"/>
              <a:buNone/>
              <a:defRPr sz="3000" i="0" u="none" strike="noStrike" cap="none">
                <a:solidFill>
                  <a:schemeClr val="accent2"/>
                </a:solidFill>
                <a:latin typeface="Noto Sans JP"/>
                <a:ea typeface="Noto Sans JP"/>
                <a:cs typeface="Noto Sans JP"/>
                <a:sym typeface="Noto Sans JP"/>
              </a:defRPr>
            </a:lvl6pPr>
            <a:lvl7pPr marR="0" lvl="6" algn="l">
              <a:lnSpc>
                <a:spcPct val="115000"/>
              </a:lnSpc>
              <a:spcBef>
                <a:spcPts val="0"/>
              </a:spcBef>
              <a:spcAft>
                <a:spcPts val="0"/>
              </a:spcAft>
              <a:buClr>
                <a:srgbClr val="000000"/>
              </a:buClr>
              <a:buSzPts val="5600"/>
              <a:buFont typeface="Noto Sans JP"/>
              <a:buNone/>
              <a:defRPr sz="3000" i="0" u="none" strike="noStrike" cap="none">
                <a:solidFill>
                  <a:schemeClr val="accent2"/>
                </a:solidFill>
                <a:latin typeface="Noto Sans JP"/>
                <a:ea typeface="Noto Sans JP"/>
                <a:cs typeface="Noto Sans JP"/>
                <a:sym typeface="Noto Sans JP"/>
              </a:defRPr>
            </a:lvl7pPr>
            <a:lvl8pPr marR="0" lvl="7" algn="l">
              <a:lnSpc>
                <a:spcPct val="115000"/>
              </a:lnSpc>
              <a:spcBef>
                <a:spcPts val="0"/>
              </a:spcBef>
              <a:spcAft>
                <a:spcPts val="0"/>
              </a:spcAft>
              <a:buClr>
                <a:srgbClr val="000000"/>
              </a:buClr>
              <a:buSzPts val="5600"/>
              <a:buFont typeface="Noto Sans JP"/>
              <a:buNone/>
              <a:defRPr sz="3000" i="0" u="none" strike="noStrike" cap="none">
                <a:solidFill>
                  <a:schemeClr val="accent2"/>
                </a:solidFill>
                <a:latin typeface="Noto Sans JP"/>
                <a:ea typeface="Noto Sans JP"/>
                <a:cs typeface="Noto Sans JP"/>
                <a:sym typeface="Noto Sans JP"/>
              </a:defRPr>
            </a:lvl8pPr>
            <a:lvl9pPr marR="0" lvl="8" algn="l">
              <a:lnSpc>
                <a:spcPct val="115000"/>
              </a:lnSpc>
              <a:spcBef>
                <a:spcPts val="0"/>
              </a:spcBef>
              <a:spcAft>
                <a:spcPts val="0"/>
              </a:spcAft>
              <a:buClr>
                <a:srgbClr val="000000"/>
              </a:buClr>
              <a:buSzPts val="5600"/>
              <a:buFont typeface="Noto Sans JP"/>
              <a:buNone/>
              <a:defRPr sz="3000" i="0" u="none" strike="noStrike" cap="none">
                <a:solidFill>
                  <a:schemeClr val="accent2"/>
                </a:solidFill>
                <a:latin typeface="Noto Sans JP"/>
                <a:ea typeface="Noto Sans JP"/>
                <a:cs typeface="Noto Sans JP"/>
                <a:sym typeface="Noto Sans JP"/>
              </a:defRPr>
            </a:lvl9pPr>
          </a:lstStyle>
          <a:p>
            <a:endParaRPr/>
          </a:p>
        </p:txBody>
      </p:sp>
      <p:sp>
        <p:nvSpPr>
          <p:cNvPr id="125" name="Google Shape;125;p7"/>
          <p:cNvSpPr txBox="1">
            <a:spLocks noGrp="1"/>
          </p:cNvSpPr>
          <p:nvPr>
            <p:ph type="body" idx="2"/>
          </p:nvPr>
        </p:nvSpPr>
        <p:spPr>
          <a:xfrm>
            <a:off x="2037476" y="3017726"/>
            <a:ext cx="14666400" cy="5880600"/>
          </a:xfrm>
          <a:prstGeom prst="rect">
            <a:avLst/>
          </a:prstGeom>
          <a:noFill/>
          <a:ln>
            <a:noFill/>
          </a:ln>
        </p:spPr>
        <p:txBody>
          <a:bodyPr spcFirstLastPara="1" wrap="square" lIns="182850" tIns="182850" rIns="182850" bIns="182850" anchor="t" anchorCtr="0">
            <a:noAutofit/>
          </a:bodyPr>
          <a:lstStyle>
            <a:lvl1pPr marL="457200" marR="0" lvl="0" indent="-533400" algn="l">
              <a:lnSpc>
                <a:spcPct val="115000"/>
              </a:lnSpc>
              <a:spcBef>
                <a:spcPts val="0"/>
              </a:spcBef>
              <a:spcAft>
                <a:spcPts val="0"/>
              </a:spcAft>
              <a:buClr>
                <a:srgbClr val="000000"/>
              </a:buClr>
              <a:buSzPts val="4800"/>
              <a:buFont typeface="Noto Sans JP"/>
              <a:buChar char="●"/>
              <a:defRPr sz="2400" i="0" u="none" strike="noStrike" cap="none">
                <a:solidFill>
                  <a:srgbClr val="000000"/>
                </a:solidFill>
                <a:latin typeface="Noto Sans JP"/>
                <a:ea typeface="Noto Sans JP"/>
                <a:cs typeface="Noto Sans JP"/>
                <a:sym typeface="Noto Sans JP"/>
              </a:defRPr>
            </a:lvl1pPr>
            <a:lvl2pPr marL="914400" marR="0" lvl="1" indent="-533400" algn="l">
              <a:lnSpc>
                <a:spcPct val="115000"/>
              </a:lnSpc>
              <a:spcBef>
                <a:spcPts val="0"/>
              </a:spcBef>
              <a:spcAft>
                <a:spcPts val="0"/>
              </a:spcAft>
              <a:buClr>
                <a:srgbClr val="000000"/>
              </a:buClr>
              <a:buSzPts val="4800"/>
              <a:buFont typeface="Noto Sans JP"/>
              <a:buChar char="○"/>
              <a:defRPr sz="2400" i="0" u="none" strike="noStrike" cap="none">
                <a:solidFill>
                  <a:srgbClr val="000000"/>
                </a:solidFill>
                <a:latin typeface="Noto Sans JP"/>
                <a:ea typeface="Noto Sans JP"/>
                <a:cs typeface="Noto Sans JP"/>
                <a:sym typeface="Noto Sans JP"/>
              </a:defRPr>
            </a:lvl2pPr>
            <a:lvl3pPr marL="1371600" marR="0" lvl="2" indent="-533400" algn="l">
              <a:lnSpc>
                <a:spcPct val="115000"/>
              </a:lnSpc>
              <a:spcBef>
                <a:spcPts val="0"/>
              </a:spcBef>
              <a:spcAft>
                <a:spcPts val="0"/>
              </a:spcAft>
              <a:buClr>
                <a:srgbClr val="000000"/>
              </a:buClr>
              <a:buSzPts val="4800"/>
              <a:buFont typeface="Noto Sans JP"/>
              <a:buChar char="■"/>
              <a:defRPr sz="2400" i="0" u="none" strike="noStrike" cap="none">
                <a:solidFill>
                  <a:srgbClr val="000000"/>
                </a:solidFill>
                <a:latin typeface="Noto Sans JP"/>
                <a:ea typeface="Noto Sans JP"/>
                <a:cs typeface="Noto Sans JP"/>
                <a:sym typeface="Noto Sans JP"/>
              </a:defRPr>
            </a:lvl3pPr>
            <a:lvl4pPr marL="1828800" marR="0" lvl="3" indent="-533400" algn="l">
              <a:lnSpc>
                <a:spcPct val="115000"/>
              </a:lnSpc>
              <a:spcBef>
                <a:spcPts val="0"/>
              </a:spcBef>
              <a:spcAft>
                <a:spcPts val="0"/>
              </a:spcAft>
              <a:buClr>
                <a:srgbClr val="000000"/>
              </a:buClr>
              <a:buSzPts val="4800"/>
              <a:buFont typeface="Noto Sans JP"/>
              <a:buChar char="●"/>
              <a:defRPr sz="2400" i="0" u="none" strike="noStrike" cap="none">
                <a:solidFill>
                  <a:srgbClr val="000000"/>
                </a:solidFill>
                <a:latin typeface="Noto Sans JP"/>
                <a:ea typeface="Noto Sans JP"/>
                <a:cs typeface="Noto Sans JP"/>
                <a:sym typeface="Noto Sans JP"/>
              </a:defRPr>
            </a:lvl4pPr>
            <a:lvl5pPr marL="2286000" marR="0" lvl="4" indent="-533400" algn="l">
              <a:lnSpc>
                <a:spcPct val="115000"/>
              </a:lnSpc>
              <a:spcBef>
                <a:spcPts val="0"/>
              </a:spcBef>
              <a:spcAft>
                <a:spcPts val="0"/>
              </a:spcAft>
              <a:buClr>
                <a:srgbClr val="000000"/>
              </a:buClr>
              <a:buSzPts val="4800"/>
              <a:buFont typeface="Noto Sans JP"/>
              <a:buChar char="○"/>
              <a:defRPr sz="2400" i="0" u="none" strike="noStrike" cap="none">
                <a:solidFill>
                  <a:srgbClr val="000000"/>
                </a:solidFill>
                <a:latin typeface="Noto Sans JP"/>
                <a:ea typeface="Noto Sans JP"/>
                <a:cs typeface="Noto Sans JP"/>
                <a:sym typeface="Noto Sans JP"/>
              </a:defRPr>
            </a:lvl5pPr>
            <a:lvl6pPr marL="2743200" marR="0" lvl="5" indent="-533400" algn="l">
              <a:lnSpc>
                <a:spcPct val="115000"/>
              </a:lnSpc>
              <a:spcBef>
                <a:spcPts val="0"/>
              </a:spcBef>
              <a:spcAft>
                <a:spcPts val="0"/>
              </a:spcAft>
              <a:buClr>
                <a:srgbClr val="000000"/>
              </a:buClr>
              <a:buSzPts val="4800"/>
              <a:buFont typeface="Noto Sans JP"/>
              <a:buChar char="■"/>
              <a:defRPr sz="2400" i="0" u="none" strike="noStrike" cap="none">
                <a:solidFill>
                  <a:srgbClr val="000000"/>
                </a:solidFill>
                <a:latin typeface="Noto Sans JP"/>
                <a:ea typeface="Noto Sans JP"/>
                <a:cs typeface="Noto Sans JP"/>
                <a:sym typeface="Noto Sans JP"/>
              </a:defRPr>
            </a:lvl6pPr>
            <a:lvl7pPr marL="3200400" marR="0" lvl="6" indent="-533400" algn="l">
              <a:lnSpc>
                <a:spcPct val="115000"/>
              </a:lnSpc>
              <a:spcBef>
                <a:spcPts val="0"/>
              </a:spcBef>
              <a:spcAft>
                <a:spcPts val="0"/>
              </a:spcAft>
              <a:buClr>
                <a:srgbClr val="000000"/>
              </a:buClr>
              <a:buSzPts val="4800"/>
              <a:buFont typeface="Noto Sans JP"/>
              <a:buChar char="●"/>
              <a:defRPr sz="2400" i="0" u="none" strike="noStrike" cap="none">
                <a:solidFill>
                  <a:srgbClr val="000000"/>
                </a:solidFill>
                <a:latin typeface="Noto Sans JP"/>
                <a:ea typeface="Noto Sans JP"/>
                <a:cs typeface="Noto Sans JP"/>
                <a:sym typeface="Noto Sans JP"/>
              </a:defRPr>
            </a:lvl7pPr>
            <a:lvl8pPr marL="3657600" marR="0" lvl="7" indent="-533400" algn="l">
              <a:lnSpc>
                <a:spcPct val="115000"/>
              </a:lnSpc>
              <a:spcBef>
                <a:spcPts val="0"/>
              </a:spcBef>
              <a:spcAft>
                <a:spcPts val="0"/>
              </a:spcAft>
              <a:buClr>
                <a:srgbClr val="000000"/>
              </a:buClr>
              <a:buSzPts val="4800"/>
              <a:buFont typeface="Noto Sans JP"/>
              <a:buChar char="○"/>
              <a:defRPr sz="2400" i="0" u="none" strike="noStrike" cap="none">
                <a:solidFill>
                  <a:srgbClr val="000000"/>
                </a:solidFill>
                <a:latin typeface="Noto Sans JP"/>
                <a:ea typeface="Noto Sans JP"/>
                <a:cs typeface="Noto Sans JP"/>
                <a:sym typeface="Noto Sans JP"/>
              </a:defRPr>
            </a:lvl8pPr>
            <a:lvl9pPr marL="4114800" marR="0" lvl="8" indent="-533400" algn="l">
              <a:lnSpc>
                <a:spcPct val="115000"/>
              </a:lnSpc>
              <a:spcBef>
                <a:spcPts val="0"/>
              </a:spcBef>
              <a:spcAft>
                <a:spcPts val="0"/>
              </a:spcAft>
              <a:buClr>
                <a:srgbClr val="000000"/>
              </a:buClr>
              <a:buSzPts val="4800"/>
              <a:buFont typeface="Noto Sans JP"/>
              <a:buChar char="■"/>
              <a:defRPr sz="2400" i="0" u="none" strike="noStrike" cap="none">
                <a:solidFill>
                  <a:srgbClr val="000000"/>
                </a:solidFill>
                <a:latin typeface="Noto Sans JP"/>
                <a:ea typeface="Noto Sans JP"/>
                <a:cs typeface="Noto Sans JP"/>
                <a:sym typeface="Noto Sans JP"/>
              </a:defRPr>
            </a:lvl9pPr>
          </a:lstStyle>
          <a:p>
            <a:endParaRPr/>
          </a:p>
        </p:txBody>
      </p:sp>
      <p:sp>
        <p:nvSpPr>
          <p:cNvPr id="126" name="Google Shape;126;p7"/>
          <p:cNvSpPr txBox="1">
            <a:spLocks noGrp="1"/>
          </p:cNvSpPr>
          <p:nvPr>
            <p:ph type="sldNum" idx="3"/>
          </p:nvPr>
        </p:nvSpPr>
        <p:spPr>
          <a:xfrm>
            <a:off x="390028" y="9633600"/>
            <a:ext cx="601800" cy="430200"/>
          </a:xfrm>
          <a:prstGeom prst="rect">
            <a:avLst/>
          </a:prstGeom>
          <a:noFill/>
          <a:ln>
            <a:noFill/>
          </a:ln>
        </p:spPr>
        <p:txBody>
          <a:bodyPr spcFirstLastPara="1" wrap="square" lIns="182850" tIns="182850" rIns="182850" bIns="182850" anchor="ctr" anchorCtr="0">
            <a:noAutofit/>
          </a:bodyPr>
          <a:lstStyle>
            <a:lvl1pPr marL="0" marR="0" lvl="0" indent="0" algn="ctr" rtl="0">
              <a:lnSpc>
                <a:spcPct val="100000"/>
              </a:lnSpc>
              <a:spcBef>
                <a:spcPts val="0"/>
              </a:spcBef>
              <a:spcAft>
                <a:spcPts val="0"/>
              </a:spcAft>
              <a:buNone/>
              <a:defRPr sz="1400">
                <a:latin typeface="Noto Sans JP"/>
                <a:ea typeface="Noto Sans JP"/>
                <a:cs typeface="Noto Sans JP"/>
                <a:sym typeface="Noto Sans JP"/>
              </a:defRPr>
            </a:lvl1pPr>
            <a:lvl2pPr marL="0" marR="0" lvl="1" indent="0" algn="ctr" rtl="0">
              <a:lnSpc>
                <a:spcPct val="100000"/>
              </a:lnSpc>
              <a:spcBef>
                <a:spcPts val="0"/>
              </a:spcBef>
              <a:spcAft>
                <a:spcPts val="0"/>
              </a:spcAft>
              <a:buNone/>
              <a:defRPr sz="1400">
                <a:latin typeface="Noto Sans JP"/>
                <a:ea typeface="Noto Sans JP"/>
                <a:cs typeface="Noto Sans JP"/>
                <a:sym typeface="Noto Sans JP"/>
              </a:defRPr>
            </a:lvl2pPr>
            <a:lvl3pPr marL="0" marR="0" lvl="2" indent="0" algn="ctr" rtl="0">
              <a:lnSpc>
                <a:spcPct val="100000"/>
              </a:lnSpc>
              <a:spcBef>
                <a:spcPts val="0"/>
              </a:spcBef>
              <a:spcAft>
                <a:spcPts val="0"/>
              </a:spcAft>
              <a:buNone/>
              <a:defRPr sz="1400">
                <a:latin typeface="Noto Sans JP"/>
                <a:ea typeface="Noto Sans JP"/>
                <a:cs typeface="Noto Sans JP"/>
                <a:sym typeface="Noto Sans JP"/>
              </a:defRPr>
            </a:lvl3pPr>
            <a:lvl4pPr marL="0" marR="0" lvl="3" indent="0" algn="ctr" rtl="0">
              <a:lnSpc>
                <a:spcPct val="100000"/>
              </a:lnSpc>
              <a:spcBef>
                <a:spcPts val="0"/>
              </a:spcBef>
              <a:spcAft>
                <a:spcPts val="0"/>
              </a:spcAft>
              <a:buNone/>
              <a:defRPr sz="1400">
                <a:latin typeface="Noto Sans JP"/>
                <a:ea typeface="Noto Sans JP"/>
                <a:cs typeface="Noto Sans JP"/>
                <a:sym typeface="Noto Sans JP"/>
              </a:defRPr>
            </a:lvl4pPr>
            <a:lvl5pPr marL="0" marR="0" lvl="4" indent="0" algn="ctr" rtl="0">
              <a:lnSpc>
                <a:spcPct val="100000"/>
              </a:lnSpc>
              <a:spcBef>
                <a:spcPts val="0"/>
              </a:spcBef>
              <a:spcAft>
                <a:spcPts val="0"/>
              </a:spcAft>
              <a:buNone/>
              <a:defRPr sz="1400">
                <a:latin typeface="Noto Sans JP"/>
                <a:ea typeface="Noto Sans JP"/>
                <a:cs typeface="Noto Sans JP"/>
                <a:sym typeface="Noto Sans JP"/>
              </a:defRPr>
            </a:lvl5pPr>
            <a:lvl6pPr marL="0" marR="0" lvl="5" indent="0" algn="ctr" rtl="0">
              <a:lnSpc>
                <a:spcPct val="100000"/>
              </a:lnSpc>
              <a:spcBef>
                <a:spcPts val="0"/>
              </a:spcBef>
              <a:spcAft>
                <a:spcPts val="0"/>
              </a:spcAft>
              <a:buNone/>
              <a:defRPr sz="1400">
                <a:latin typeface="Noto Sans JP"/>
                <a:ea typeface="Noto Sans JP"/>
                <a:cs typeface="Noto Sans JP"/>
                <a:sym typeface="Noto Sans JP"/>
              </a:defRPr>
            </a:lvl6pPr>
            <a:lvl7pPr marL="0" marR="0" lvl="6" indent="0" algn="ctr" rtl="0">
              <a:lnSpc>
                <a:spcPct val="100000"/>
              </a:lnSpc>
              <a:spcBef>
                <a:spcPts val="0"/>
              </a:spcBef>
              <a:spcAft>
                <a:spcPts val="0"/>
              </a:spcAft>
              <a:buNone/>
              <a:defRPr sz="1400">
                <a:latin typeface="Noto Sans JP"/>
                <a:ea typeface="Noto Sans JP"/>
                <a:cs typeface="Noto Sans JP"/>
                <a:sym typeface="Noto Sans JP"/>
              </a:defRPr>
            </a:lvl7pPr>
            <a:lvl8pPr marL="0" marR="0" lvl="7" indent="0" algn="ctr" rtl="0">
              <a:lnSpc>
                <a:spcPct val="100000"/>
              </a:lnSpc>
              <a:spcBef>
                <a:spcPts val="0"/>
              </a:spcBef>
              <a:spcAft>
                <a:spcPts val="0"/>
              </a:spcAft>
              <a:buNone/>
              <a:defRPr sz="1400">
                <a:latin typeface="Noto Sans JP"/>
                <a:ea typeface="Noto Sans JP"/>
                <a:cs typeface="Noto Sans JP"/>
                <a:sym typeface="Noto Sans JP"/>
              </a:defRPr>
            </a:lvl8pPr>
            <a:lvl9pPr marL="0" marR="0" lvl="8" indent="0" algn="ctr" rtl="0">
              <a:lnSpc>
                <a:spcPct val="100000"/>
              </a:lnSpc>
              <a:spcBef>
                <a:spcPts val="0"/>
              </a:spcBef>
              <a:spcAft>
                <a:spcPts val="0"/>
              </a:spcAft>
              <a:buNone/>
              <a:defRPr sz="1400">
                <a:latin typeface="Noto Sans JP"/>
                <a:ea typeface="Noto Sans JP"/>
                <a:cs typeface="Noto Sans JP"/>
                <a:sym typeface="Noto Sans JP"/>
              </a:defRPr>
            </a:lvl9pPr>
          </a:lstStyle>
          <a:p>
            <a:pPr marL="0" lvl="0" indent="0" algn="ctr" rtl="0">
              <a:spcBef>
                <a:spcPts val="0"/>
              </a:spcBef>
              <a:spcAft>
                <a:spcPts val="0"/>
              </a:spcAft>
              <a:buNone/>
            </a:pPr>
            <a:fld id="{00000000-1234-1234-1234-123412341234}" type="slidenum">
              <a:rPr lang="en"/>
              <a:t>‹#›</a:t>
            </a:fld>
            <a:endParaRPr/>
          </a:p>
        </p:txBody>
      </p:sp>
      <p:grpSp>
        <p:nvGrpSpPr>
          <p:cNvPr id="127" name="Google Shape;127;p7"/>
          <p:cNvGrpSpPr/>
          <p:nvPr/>
        </p:nvGrpSpPr>
        <p:grpSpPr>
          <a:xfrm>
            <a:off x="257190" y="347400"/>
            <a:ext cx="898802" cy="763886"/>
            <a:chOff x="232375" y="271200"/>
            <a:chExt cx="898802" cy="763886"/>
          </a:xfrm>
        </p:grpSpPr>
        <p:sp>
          <p:nvSpPr>
            <p:cNvPr id="128" name="Google Shape;128;p7"/>
            <p:cNvSpPr/>
            <p:nvPr/>
          </p:nvSpPr>
          <p:spPr>
            <a:xfrm>
              <a:off x="394604" y="403827"/>
              <a:ext cx="370626" cy="436700"/>
            </a:xfrm>
            <a:custGeom>
              <a:avLst/>
              <a:gdLst/>
              <a:ahLst/>
              <a:cxnLst/>
              <a:rect l="l" t="t" r="r" b="b"/>
              <a:pathLst>
                <a:path w="101472" h="119562" extrusionOk="0">
                  <a:moveTo>
                    <a:pt x="12620" y="1"/>
                  </a:moveTo>
                  <a:cubicBezTo>
                    <a:pt x="5360" y="11468"/>
                    <a:pt x="1215" y="24643"/>
                    <a:pt x="618" y="38221"/>
                  </a:cubicBezTo>
                  <a:cubicBezTo>
                    <a:pt x="1" y="52277"/>
                    <a:pt x="3201" y="66237"/>
                    <a:pt x="9885" y="78620"/>
                  </a:cubicBezTo>
                  <a:cubicBezTo>
                    <a:pt x="16563" y="90997"/>
                    <a:pt x="26469" y="101340"/>
                    <a:pt x="38554" y="108545"/>
                  </a:cubicBezTo>
                  <a:cubicBezTo>
                    <a:pt x="50618" y="115743"/>
                    <a:pt x="64411" y="119547"/>
                    <a:pt x="78460" y="119561"/>
                  </a:cubicBezTo>
                  <a:lnTo>
                    <a:pt x="101471" y="119561"/>
                  </a:lnTo>
                  <a:lnTo>
                    <a:pt x="101471" y="67618"/>
                  </a:lnTo>
                  <a:lnTo>
                    <a:pt x="78509" y="67618"/>
                  </a:lnTo>
                  <a:cubicBezTo>
                    <a:pt x="73810" y="67618"/>
                    <a:pt x="69193" y="66348"/>
                    <a:pt x="65160" y="63939"/>
                  </a:cubicBezTo>
                  <a:cubicBezTo>
                    <a:pt x="61127" y="61530"/>
                    <a:pt x="57823" y="58080"/>
                    <a:pt x="55595" y="53957"/>
                  </a:cubicBezTo>
                  <a:cubicBezTo>
                    <a:pt x="53374" y="49834"/>
                    <a:pt x="52305" y="45183"/>
                    <a:pt x="52513" y="40505"/>
                  </a:cubicBezTo>
                  <a:cubicBezTo>
                    <a:pt x="52714" y="35965"/>
                    <a:pt x="54103" y="31550"/>
                    <a:pt x="56546" y="27718"/>
                  </a:cubicBezTo>
                  <a:lnTo>
                    <a:pt x="12620" y="1"/>
                  </a:lnTo>
                  <a:close/>
                </a:path>
              </a:pathLst>
            </a:custGeom>
            <a:solidFill>
              <a:srgbClr val="00A799"/>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7"/>
            <p:cNvSpPr/>
            <p:nvPr/>
          </p:nvSpPr>
          <p:spPr>
            <a:xfrm>
              <a:off x="394604" y="403827"/>
              <a:ext cx="370626" cy="436700"/>
            </a:xfrm>
            <a:custGeom>
              <a:avLst/>
              <a:gdLst/>
              <a:ahLst/>
              <a:cxnLst/>
              <a:rect l="l" t="t" r="r" b="b"/>
              <a:pathLst>
                <a:path w="101472" h="119562" extrusionOk="0">
                  <a:moveTo>
                    <a:pt x="52513" y="40505"/>
                  </a:moveTo>
                  <a:cubicBezTo>
                    <a:pt x="52305" y="45183"/>
                    <a:pt x="53374" y="49834"/>
                    <a:pt x="55595" y="53957"/>
                  </a:cubicBezTo>
                  <a:cubicBezTo>
                    <a:pt x="57823" y="58080"/>
                    <a:pt x="61127" y="61530"/>
                    <a:pt x="65160" y="63939"/>
                  </a:cubicBezTo>
                  <a:cubicBezTo>
                    <a:pt x="69193" y="66348"/>
                    <a:pt x="73810" y="67618"/>
                    <a:pt x="78509" y="67618"/>
                  </a:cubicBezTo>
                  <a:lnTo>
                    <a:pt x="101471" y="67618"/>
                  </a:lnTo>
                  <a:lnTo>
                    <a:pt x="101471" y="119561"/>
                  </a:lnTo>
                  <a:lnTo>
                    <a:pt x="78509" y="119561"/>
                  </a:lnTo>
                  <a:lnTo>
                    <a:pt x="78460" y="119561"/>
                  </a:lnTo>
                  <a:cubicBezTo>
                    <a:pt x="64411" y="119547"/>
                    <a:pt x="50618" y="115743"/>
                    <a:pt x="38554" y="108545"/>
                  </a:cubicBezTo>
                  <a:cubicBezTo>
                    <a:pt x="26469" y="101340"/>
                    <a:pt x="16563" y="90997"/>
                    <a:pt x="9885" y="78620"/>
                  </a:cubicBezTo>
                  <a:cubicBezTo>
                    <a:pt x="3201" y="66237"/>
                    <a:pt x="1" y="52277"/>
                    <a:pt x="618" y="38221"/>
                  </a:cubicBezTo>
                  <a:cubicBezTo>
                    <a:pt x="1215" y="24643"/>
                    <a:pt x="5360" y="11468"/>
                    <a:pt x="12620" y="1"/>
                  </a:cubicBezTo>
                  <a:lnTo>
                    <a:pt x="56546" y="27718"/>
                  </a:lnTo>
                  <a:cubicBezTo>
                    <a:pt x="54103" y="31550"/>
                    <a:pt x="52714" y="35965"/>
                    <a:pt x="52513" y="40505"/>
                  </a:cubicBezTo>
                  <a:close/>
                </a:path>
              </a:pathLst>
            </a:custGeom>
            <a:gradFill>
              <a:gsLst>
                <a:gs pos="0">
                  <a:srgbClr val="005B54"/>
                </a:gs>
                <a:gs pos="69000">
                  <a:srgbClr val="00A799"/>
                </a:gs>
                <a:gs pos="100000">
                  <a:srgbClr val="00A799"/>
                </a:gs>
              </a:gsLst>
              <a:lin ang="2399891" scaled="0"/>
            </a:gra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7"/>
            <p:cNvSpPr/>
            <p:nvPr/>
          </p:nvSpPr>
          <p:spPr>
            <a:xfrm>
              <a:off x="334666" y="271200"/>
              <a:ext cx="633566" cy="435681"/>
            </a:xfrm>
            <a:custGeom>
              <a:avLst/>
              <a:gdLst/>
              <a:ahLst/>
              <a:cxnLst/>
              <a:rect l="l" t="t" r="r" b="b"/>
              <a:pathLst>
                <a:path w="173461" h="119283" extrusionOk="0">
                  <a:moveTo>
                    <a:pt x="0" y="0"/>
                  </a:moveTo>
                  <a:lnTo>
                    <a:pt x="0" y="51943"/>
                  </a:lnTo>
                  <a:lnTo>
                    <a:pt x="96036" y="51943"/>
                  </a:lnTo>
                  <a:cubicBezTo>
                    <a:pt x="100679" y="51943"/>
                    <a:pt x="105233" y="53220"/>
                    <a:pt x="109217" y="55636"/>
                  </a:cubicBezTo>
                  <a:cubicBezTo>
                    <a:pt x="113202" y="58052"/>
                    <a:pt x="116457" y="61516"/>
                    <a:pt x="118651" y="65653"/>
                  </a:cubicBezTo>
                  <a:cubicBezTo>
                    <a:pt x="120838" y="69790"/>
                    <a:pt x="121879" y="74455"/>
                    <a:pt x="121657" y="79140"/>
                  </a:cubicBezTo>
                  <a:cubicBezTo>
                    <a:pt x="121448" y="83548"/>
                    <a:pt x="120136" y="87831"/>
                    <a:pt x="117846" y="91572"/>
                  </a:cubicBezTo>
                  <a:lnTo>
                    <a:pt x="117644" y="91899"/>
                  </a:lnTo>
                  <a:lnTo>
                    <a:pt x="161161" y="119283"/>
                  </a:lnTo>
                  <a:cubicBezTo>
                    <a:pt x="168158" y="107954"/>
                    <a:pt x="172177" y="94987"/>
                    <a:pt x="172801" y="81611"/>
                  </a:cubicBezTo>
                  <a:cubicBezTo>
                    <a:pt x="173461" y="67527"/>
                    <a:pt x="170337" y="53526"/>
                    <a:pt x="163771" y="41101"/>
                  </a:cubicBezTo>
                  <a:cubicBezTo>
                    <a:pt x="157197" y="28675"/>
                    <a:pt x="147423" y="18291"/>
                    <a:pt x="135498" y="11058"/>
                  </a:cubicBezTo>
                  <a:cubicBezTo>
                    <a:pt x="123572" y="3818"/>
                    <a:pt x="109932" y="0"/>
                    <a:pt x="96036" y="0"/>
                  </a:cubicBezTo>
                  <a:close/>
                </a:path>
              </a:pathLst>
            </a:custGeom>
            <a:solidFill>
              <a:srgbClr val="00A799"/>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7"/>
            <p:cNvSpPr/>
            <p:nvPr/>
          </p:nvSpPr>
          <p:spPr>
            <a:xfrm>
              <a:off x="911860" y="913058"/>
              <a:ext cx="29439" cy="28807"/>
            </a:xfrm>
            <a:custGeom>
              <a:avLst/>
              <a:gdLst/>
              <a:ahLst/>
              <a:cxnLst/>
              <a:rect l="l" t="t" r="r" b="b"/>
              <a:pathLst>
                <a:path w="8060" h="7887" extrusionOk="0">
                  <a:moveTo>
                    <a:pt x="4034" y="0"/>
                  </a:moveTo>
                  <a:cubicBezTo>
                    <a:pt x="1798" y="0"/>
                    <a:pt x="1" y="1750"/>
                    <a:pt x="1" y="3895"/>
                  </a:cubicBezTo>
                  <a:cubicBezTo>
                    <a:pt x="1" y="6130"/>
                    <a:pt x="1798" y="7886"/>
                    <a:pt x="4034" y="7886"/>
                  </a:cubicBezTo>
                  <a:cubicBezTo>
                    <a:pt x="6262" y="7886"/>
                    <a:pt x="8060" y="6130"/>
                    <a:pt x="8060" y="3895"/>
                  </a:cubicBezTo>
                  <a:cubicBezTo>
                    <a:pt x="8060" y="1750"/>
                    <a:pt x="6262" y="0"/>
                    <a:pt x="4034" y="0"/>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7"/>
            <p:cNvSpPr/>
            <p:nvPr/>
          </p:nvSpPr>
          <p:spPr>
            <a:xfrm>
              <a:off x="913456" y="951279"/>
              <a:ext cx="25611" cy="81568"/>
            </a:xfrm>
            <a:custGeom>
              <a:avLst/>
              <a:gdLst/>
              <a:ahLst/>
              <a:cxnLst/>
              <a:rect l="l" t="t" r="r" b="b"/>
              <a:pathLst>
                <a:path w="7012" h="22332" extrusionOk="0">
                  <a:moveTo>
                    <a:pt x="216" y="0"/>
                  </a:moveTo>
                  <a:cubicBezTo>
                    <a:pt x="98" y="0"/>
                    <a:pt x="1" y="91"/>
                    <a:pt x="1" y="215"/>
                  </a:cubicBezTo>
                  <a:lnTo>
                    <a:pt x="1" y="22116"/>
                  </a:lnTo>
                  <a:cubicBezTo>
                    <a:pt x="1" y="22234"/>
                    <a:pt x="98" y="22331"/>
                    <a:pt x="216" y="22331"/>
                  </a:cubicBezTo>
                  <a:lnTo>
                    <a:pt x="6797" y="22331"/>
                  </a:lnTo>
                  <a:cubicBezTo>
                    <a:pt x="6915" y="22331"/>
                    <a:pt x="7012" y="22234"/>
                    <a:pt x="7012" y="22116"/>
                  </a:cubicBezTo>
                  <a:lnTo>
                    <a:pt x="7012" y="215"/>
                  </a:lnTo>
                  <a:cubicBezTo>
                    <a:pt x="7012" y="91"/>
                    <a:pt x="6915" y="0"/>
                    <a:pt x="6797" y="0"/>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7"/>
            <p:cNvSpPr/>
            <p:nvPr/>
          </p:nvSpPr>
          <p:spPr>
            <a:xfrm>
              <a:off x="232375" y="918659"/>
              <a:ext cx="98376" cy="116427"/>
            </a:xfrm>
            <a:custGeom>
              <a:avLst/>
              <a:gdLst/>
              <a:ahLst/>
              <a:cxnLst/>
              <a:rect l="l" t="t" r="r" b="b"/>
              <a:pathLst>
                <a:path w="26934" h="31876" extrusionOk="0">
                  <a:moveTo>
                    <a:pt x="12745" y="1"/>
                  </a:moveTo>
                  <a:cubicBezTo>
                    <a:pt x="6137" y="1"/>
                    <a:pt x="1361" y="4117"/>
                    <a:pt x="1409" y="9149"/>
                  </a:cubicBezTo>
                  <a:cubicBezTo>
                    <a:pt x="1361" y="13182"/>
                    <a:pt x="4387" y="15980"/>
                    <a:pt x="8413" y="17250"/>
                  </a:cubicBezTo>
                  <a:lnTo>
                    <a:pt x="16292" y="19701"/>
                  </a:lnTo>
                  <a:cubicBezTo>
                    <a:pt x="18617" y="20450"/>
                    <a:pt x="19582" y="21367"/>
                    <a:pt x="19582" y="22637"/>
                  </a:cubicBezTo>
                  <a:cubicBezTo>
                    <a:pt x="19582" y="24171"/>
                    <a:pt x="17743" y="25524"/>
                    <a:pt x="14806" y="25524"/>
                  </a:cubicBezTo>
                  <a:cubicBezTo>
                    <a:pt x="10864" y="25524"/>
                    <a:pt x="8177" y="23386"/>
                    <a:pt x="6956" y="20631"/>
                  </a:cubicBezTo>
                  <a:cubicBezTo>
                    <a:pt x="6922" y="20548"/>
                    <a:pt x="6845" y="20495"/>
                    <a:pt x="6758" y="20495"/>
                  </a:cubicBezTo>
                  <a:cubicBezTo>
                    <a:pt x="6737" y="20495"/>
                    <a:pt x="6714" y="20499"/>
                    <a:pt x="6692" y="20506"/>
                  </a:cubicBezTo>
                  <a:lnTo>
                    <a:pt x="181" y="22526"/>
                  </a:lnTo>
                  <a:cubicBezTo>
                    <a:pt x="63" y="22560"/>
                    <a:pt x="0" y="22692"/>
                    <a:pt x="42" y="22803"/>
                  </a:cubicBezTo>
                  <a:cubicBezTo>
                    <a:pt x="1861" y="27461"/>
                    <a:pt x="6733" y="31876"/>
                    <a:pt x="14369" y="31876"/>
                  </a:cubicBezTo>
                  <a:cubicBezTo>
                    <a:pt x="21942" y="31876"/>
                    <a:pt x="26933" y="27628"/>
                    <a:pt x="26933" y="22158"/>
                  </a:cubicBezTo>
                  <a:cubicBezTo>
                    <a:pt x="26933" y="16986"/>
                    <a:pt x="23122" y="14973"/>
                    <a:pt x="18527" y="13530"/>
                  </a:cubicBezTo>
                  <a:lnTo>
                    <a:pt x="10822" y="11079"/>
                  </a:lnTo>
                  <a:cubicBezTo>
                    <a:pt x="9510" y="10684"/>
                    <a:pt x="8760" y="9941"/>
                    <a:pt x="8760" y="8886"/>
                  </a:cubicBezTo>
                  <a:cubicBezTo>
                    <a:pt x="8760" y="7490"/>
                    <a:pt x="10343" y="6352"/>
                    <a:pt x="12835" y="6352"/>
                  </a:cubicBezTo>
                  <a:cubicBezTo>
                    <a:pt x="15702" y="6352"/>
                    <a:pt x="18270" y="7810"/>
                    <a:pt x="19492" y="9878"/>
                  </a:cubicBezTo>
                  <a:cubicBezTo>
                    <a:pt x="19536" y="9944"/>
                    <a:pt x="19606" y="9984"/>
                    <a:pt x="19681" y="9984"/>
                  </a:cubicBezTo>
                  <a:cubicBezTo>
                    <a:pt x="19701" y="9984"/>
                    <a:pt x="19722" y="9981"/>
                    <a:pt x="19742" y="9976"/>
                  </a:cubicBezTo>
                  <a:lnTo>
                    <a:pt x="26059" y="8122"/>
                  </a:lnTo>
                  <a:cubicBezTo>
                    <a:pt x="26177" y="8087"/>
                    <a:pt x="26239" y="7956"/>
                    <a:pt x="26197" y="7844"/>
                  </a:cubicBezTo>
                  <a:cubicBezTo>
                    <a:pt x="24483" y="3638"/>
                    <a:pt x="19381" y="1"/>
                    <a:pt x="12745" y="1"/>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7"/>
            <p:cNvSpPr/>
            <p:nvPr/>
          </p:nvSpPr>
          <p:spPr>
            <a:xfrm>
              <a:off x="345083" y="949023"/>
              <a:ext cx="131158" cy="83825"/>
            </a:xfrm>
            <a:custGeom>
              <a:avLst/>
              <a:gdLst/>
              <a:ahLst/>
              <a:cxnLst/>
              <a:rect l="l" t="t" r="r" b="b"/>
              <a:pathLst>
                <a:path w="35909" h="22950" extrusionOk="0">
                  <a:moveTo>
                    <a:pt x="13182" y="0"/>
                  </a:moveTo>
                  <a:cubicBezTo>
                    <a:pt x="10752" y="0"/>
                    <a:pt x="8788" y="986"/>
                    <a:pt x="7400" y="2381"/>
                  </a:cubicBezTo>
                  <a:cubicBezTo>
                    <a:pt x="7354" y="2427"/>
                    <a:pt x="7295" y="2448"/>
                    <a:pt x="7238" y="2448"/>
                  </a:cubicBezTo>
                  <a:cubicBezTo>
                    <a:pt x="7123" y="2448"/>
                    <a:pt x="7011" y="2363"/>
                    <a:pt x="7011" y="2229"/>
                  </a:cubicBezTo>
                  <a:lnTo>
                    <a:pt x="7011" y="833"/>
                  </a:lnTo>
                  <a:cubicBezTo>
                    <a:pt x="7011" y="709"/>
                    <a:pt x="6914" y="618"/>
                    <a:pt x="6796" y="618"/>
                  </a:cubicBezTo>
                  <a:lnTo>
                    <a:pt x="215" y="618"/>
                  </a:lnTo>
                  <a:cubicBezTo>
                    <a:pt x="97" y="618"/>
                    <a:pt x="0" y="709"/>
                    <a:pt x="0" y="833"/>
                  </a:cubicBezTo>
                  <a:lnTo>
                    <a:pt x="0" y="22734"/>
                  </a:lnTo>
                  <a:cubicBezTo>
                    <a:pt x="0" y="22852"/>
                    <a:pt x="97" y="22949"/>
                    <a:pt x="215" y="22949"/>
                  </a:cubicBezTo>
                  <a:lnTo>
                    <a:pt x="6796" y="22949"/>
                  </a:lnTo>
                  <a:cubicBezTo>
                    <a:pt x="6914" y="22949"/>
                    <a:pt x="7011" y="22852"/>
                    <a:pt x="7011" y="22734"/>
                  </a:cubicBezTo>
                  <a:lnTo>
                    <a:pt x="7011" y="11870"/>
                  </a:lnTo>
                  <a:cubicBezTo>
                    <a:pt x="7011" y="8455"/>
                    <a:pt x="8149" y="6484"/>
                    <a:pt x="10905" y="6484"/>
                  </a:cubicBezTo>
                  <a:cubicBezTo>
                    <a:pt x="13536" y="6484"/>
                    <a:pt x="14452" y="8414"/>
                    <a:pt x="14452" y="11343"/>
                  </a:cubicBezTo>
                  <a:lnTo>
                    <a:pt x="14452" y="22734"/>
                  </a:lnTo>
                  <a:cubicBezTo>
                    <a:pt x="14452" y="22852"/>
                    <a:pt x="14549" y="22949"/>
                    <a:pt x="14667" y="22949"/>
                  </a:cubicBezTo>
                  <a:lnTo>
                    <a:pt x="21241" y="22949"/>
                  </a:lnTo>
                  <a:cubicBezTo>
                    <a:pt x="21359" y="22949"/>
                    <a:pt x="21456" y="22852"/>
                    <a:pt x="21456" y="22734"/>
                  </a:cubicBezTo>
                  <a:lnTo>
                    <a:pt x="21456" y="11870"/>
                  </a:lnTo>
                  <a:cubicBezTo>
                    <a:pt x="21456" y="8455"/>
                    <a:pt x="22595" y="6484"/>
                    <a:pt x="25357" y="6484"/>
                  </a:cubicBezTo>
                  <a:cubicBezTo>
                    <a:pt x="27981" y="6484"/>
                    <a:pt x="28904" y="8414"/>
                    <a:pt x="28904" y="11343"/>
                  </a:cubicBezTo>
                  <a:lnTo>
                    <a:pt x="28904" y="22734"/>
                  </a:lnTo>
                  <a:cubicBezTo>
                    <a:pt x="28904" y="22852"/>
                    <a:pt x="29002" y="22949"/>
                    <a:pt x="29120" y="22949"/>
                  </a:cubicBezTo>
                  <a:lnTo>
                    <a:pt x="35693" y="22949"/>
                  </a:lnTo>
                  <a:cubicBezTo>
                    <a:pt x="35811" y="22949"/>
                    <a:pt x="35908" y="22852"/>
                    <a:pt x="35908" y="22734"/>
                  </a:cubicBezTo>
                  <a:lnTo>
                    <a:pt x="35908" y="9767"/>
                  </a:lnTo>
                  <a:cubicBezTo>
                    <a:pt x="35908" y="3416"/>
                    <a:pt x="32320" y="0"/>
                    <a:pt x="27016" y="0"/>
                  </a:cubicBezTo>
                  <a:cubicBezTo>
                    <a:pt x="23705" y="0"/>
                    <a:pt x="21338" y="1285"/>
                    <a:pt x="19804" y="2840"/>
                  </a:cubicBezTo>
                  <a:cubicBezTo>
                    <a:pt x="19769" y="2871"/>
                    <a:pt x="19726" y="2887"/>
                    <a:pt x="19683" y="2887"/>
                  </a:cubicBezTo>
                  <a:cubicBezTo>
                    <a:pt x="19632" y="2887"/>
                    <a:pt x="19581" y="2864"/>
                    <a:pt x="19547" y="2819"/>
                  </a:cubicBezTo>
                  <a:cubicBezTo>
                    <a:pt x="18228" y="1035"/>
                    <a:pt x="16118" y="0"/>
                    <a:pt x="13182" y="0"/>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7"/>
            <p:cNvSpPr/>
            <p:nvPr/>
          </p:nvSpPr>
          <p:spPr>
            <a:xfrm>
              <a:off x="489698" y="949023"/>
              <a:ext cx="88792" cy="86053"/>
            </a:xfrm>
            <a:custGeom>
              <a:avLst/>
              <a:gdLst/>
              <a:ahLst/>
              <a:cxnLst/>
              <a:rect l="l" t="t" r="r" b="b"/>
              <a:pathLst>
                <a:path w="24310" h="23560" extrusionOk="0">
                  <a:moveTo>
                    <a:pt x="16917" y="21269"/>
                  </a:moveTo>
                  <a:cubicBezTo>
                    <a:pt x="15417" y="22671"/>
                    <a:pt x="13397" y="23560"/>
                    <a:pt x="10864" y="23560"/>
                  </a:cubicBezTo>
                  <a:cubicBezTo>
                    <a:pt x="4818" y="23560"/>
                    <a:pt x="0" y="18569"/>
                    <a:pt x="0" y="11780"/>
                  </a:cubicBezTo>
                  <a:cubicBezTo>
                    <a:pt x="0" y="4998"/>
                    <a:pt x="4818" y="0"/>
                    <a:pt x="10864" y="0"/>
                  </a:cubicBezTo>
                  <a:cubicBezTo>
                    <a:pt x="13397" y="0"/>
                    <a:pt x="15417" y="854"/>
                    <a:pt x="16917" y="2284"/>
                  </a:cubicBezTo>
                  <a:cubicBezTo>
                    <a:pt x="17055" y="2416"/>
                    <a:pt x="17298" y="2319"/>
                    <a:pt x="17298" y="2125"/>
                  </a:cubicBezTo>
                  <a:lnTo>
                    <a:pt x="17298" y="833"/>
                  </a:lnTo>
                  <a:cubicBezTo>
                    <a:pt x="17298" y="709"/>
                    <a:pt x="17396" y="618"/>
                    <a:pt x="17514" y="618"/>
                  </a:cubicBezTo>
                  <a:lnTo>
                    <a:pt x="24094" y="618"/>
                  </a:lnTo>
                  <a:cubicBezTo>
                    <a:pt x="24212" y="618"/>
                    <a:pt x="24309" y="709"/>
                    <a:pt x="24309" y="833"/>
                  </a:cubicBezTo>
                  <a:lnTo>
                    <a:pt x="24309" y="22734"/>
                  </a:lnTo>
                  <a:cubicBezTo>
                    <a:pt x="24309" y="22852"/>
                    <a:pt x="24212" y="22949"/>
                    <a:pt x="24094" y="22949"/>
                  </a:cubicBezTo>
                  <a:lnTo>
                    <a:pt x="17514" y="22949"/>
                  </a:lnTo>
                  <a:cubicBezTo>
                    <a:pt x="17396" y="22949"/>
                    <a:pt x="17298" y="22852"/>
                    <a:pt x="17298" y="22734"/>
                  </a:cubicBezTo>
                  <a:lnTo>
                    <a:pt x="17298" y="21429"/>
                  </a:lnTo>
                  <a:cubicBezTo>
                    <a:pt x="17298" y="21235"/>
                    <a:pt x="17062" y="21137"/>
                    <a:pt x="16917" y="21269"/>
                  </a:cubicBezTo>
                  <a:close/>
                  <a:moveTo>
                    <a:pt x="6921" y="11739"/>
                  </a:moveTo>
                  <a:cubicBezTo>
                    <a:pt x="6921" y="15112"/>
                    <a:pt x="9114" y="17340"/>
                    <a:pt x="12134" y="17340"/>
                  </a:cubicBezTo>
                  <a:cubicBezTo>
                    <a:pt x="15153" y="17340"/>
                    <a:pt x="17472" y="15112"/>
                    <a:pt x="17472" y="11739"/>
                  </a:cubicBezTo>
                  <a:cubicBezTo>
                    <a:pt x="17472" y="8414"/>
                    <a:pt x="15153" y="6220"/>
                    <a:pt x="12134" y="6220"/>
                  </a:cubicBezTo>
                  <a:cubicBezTo>
                    <a:pt x="9114" y="6220"/>
                    <a:pt x="6921" y="8414"/>
                    <a:pt x="6921" y="11739"/>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7"/>
            <p:cNvSpPr/>
            <p:nvPr/>
          </p:nvSpPr>
          <p:spPr>
            <a:xfrm>
              <a:off x="730876" y="920890"/>
              <a:ext cx="104611" cy="111967"/>
            </a:xfrm>
            <a:custGeom>
              <a:avLst/>
              <a:gdLst/>
              <a:ahLst/>
              <a:cxnLst/>
              <a:rect l="l" t="t" r="r" b="b"/>
              <a:pathLst>
                <a:path w="28641" h="30655" extrusionOk="0">
                  <a:moveTo>
                    <a:pt x="14147" y="0"/>
                  </a:moveTo>
                  <a:lnTo>
                    <a:pt x="216" y="0"/>
                  </a:lnTo>
                  <a:cubicBezTo>
                    <a:pt x="98" y="0"/>
                    <a:pt x="0" y="98"/>
                    <a:pt x="0" y="216"/>
                  </a:cubicBezTo>
                  <a:lnTo>
                    <a:pt x="0" y="30439"/>
                  </a:lnTo>
                  <a:cubicBezTo>
                    <a:pt x="0" y="30557"/>
                    <a:pt x="98" y="30654"/>
                    <a:pt x="216" y="30654"/>
                  </a:cubicBezTo>
                  <a:lnTo>
                    <a:pt x="14147" y="30654"/>
                  </a:lnTo>
                  <a:cubicBezTo>
                    <a:pt x="22907" y="30654"/>
                    <a:pt x="28641" y="24219"/>
                    <a:pt x="28641" y="15327"/>
                  </a:cubicBezTo>
                  <a:cubicBezTo>
                    <a:pt x="28641" y="6220"/>
                    <a:pt x="22775" y="0"/>
                    <a:pt x="14147" y="0"/>
                  </a:cubicBezTo>
                  <a:close/>
                  <a:moveTo>
                    <a:pt x="13974" y="24129"/>
                  </a:moveTo>
                  <a:lnTo>
                    <a:pt x="7400" y="24129"/>
                  </a:lnTo>
                  <a:cubicBezTo>
                    <a:pt x="7282" y="24129"/>
                    <a:pt x="7185" y="24032"/>
                    <a:pt x="7185" y="23914"/>
                  </a:cubicBezTo>
                  <a:lnTo>
                    <a:pt x="7185" y="6741"/>
                  </a:lnTo>
                  <a:cubicBezTo>
                    <a:pt x="7185" y="6623"/>
                    <a:pt x="7282" y="6525"/>
                    <a:pt x="7400" y="6525"/>
                  </a:cubicBezTo>
                  <a:lnTo>
                    <a:pt x="13974" y="6525"/>
                  </a:lnTo>
                  <a:cubicBezTo>
                    <a:pt x="18090" y="6525"/>
                    <a:pt x="21283" y="9809"/>
                    <a:pt x="21283" y="15195"/>
                  </a:cubicBezTo>
                  <a:cubicBezTo>
                    <a:pt x="21283" y="20582"/>
                    <a:pt x="18090" y="24129"/>
                    <a:pt x="13974" y="24129"/>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7"/>
            <p:cNvSpPr/>
            <p:nvPr/>
          </p:nvSpPr>
          <p:spPr>
            <a:xfrm>
              <a:off x="849919" y="949855"/>
              <a:ext cx="51193" cy="82992"/>
            </a:xfrm>
            <a:custGeom>
              <a:avLst/>
              <a:gdLst/>
              <a:ahLst/>
              <a:cxnLst/>
              <a:rect l="l" t="t" r="r" b="b"/>
              <a:pathLst>
                <a:path w="14016" h="22722" extrusionOk="0">
                  <a:moveTo>
                    <a:pt x="12831" y="0"/>
                  </a:moveTo>
                  <a:cubicBezTo>
                    <a:pt x="10466" y="0"/>
                    <a:pt x="8641" y="1009"/>
                    <a:pt x="7456" y="2695"/>
                  </a:cubicBezTo>
                  <a:cubicBezTo>
                    <a:pt x="7406" y="2762"/>
                    <a:pt x="7332" y="2793"/>
                    <a:pt x="7258" y="2793"/>
                  </a:cubicBezTo>
                  <a:cubicBezTo>
                    <a:pt x="7134" y="2793"/>
                    <a:pt x="7011" y="2707"/>
                    <a:pt x="7011" y="2563"/>
                  </a:cubicBezTo>
                  <a:lnTo>
                    <a:pt x="7011" y="605"/>
                  </a:lnTo>
                  <a:cubicBezTo>
                    <a:pt x="7011" y="481"/>
                    <a:pt x="6914" y="390"/>
                    <a:pt x="6796" y="390"/>
                  </a:cubicBezTo>
                  <a:lnTo>
                    <a:pt x="216" y="390"/>
                  </a:lnTo>
                  <a:cubicBezTo>
                    <a:pt x="98" y="390"/>
                    <a:pt x="1" y="481"/>
                    <a:pt x="1" y="605"/>
                  </a:cubicBezTo>
                  <a:lnTo>
                    <a:pt x="1" y="22506"/>
                  </a:lnTo>
                  <a:cubicBezTo>
                    <a:pt x="1" y="22624"/>
                    <a:pt x="98" y="22721"/>
                    <a:pt x="216" y="22721"/>
                  </a:cubicBezTo>
                  <a:lnTo>
                    <a:pt x="6796" y="22721"/>
                  </a:lnTo>
                  <a:cubicBezTo>
                    <a:pt x="6914" y="22721"/>
                    <a:pt x="7011" y="22624"/>
                    <a:pt x="7011" y="22506"/>
                  </a:cubicBezTo>
                  <a:lnTo>
                    <a:pt x="7011" y="13392"/>
                  </a:lnTo>
                  <a:cubicBezTo>
                    <a:pt x="7011" y="8639"/>
                    <a:pt x="8702" y="6486"/>
                    <a:pt x="12199" y="6486"/>
                  </a:cubicBezTo>
                  <a:cubicBezTo>
                    <a:pt x="12686" y="6486"/>
                    <a:pt x="13208" y="6528"/>
                    <a:pt x="13766" y="6610"/>
                  </a:cubicBezTo>
                  <a:cubicBezTo>
                    <a:pt x="13777" y="6612"/>
                    <a:pt x="13788" y="6613"/>
                    <a:pt x="13799" y="6613"/>
                  </a:cubicBezTo>
                  <a:cubicBezTo>
                    <a:pt x="13917" y="6613"/>
                    <a:pt x="14015" y="6515"/>
                    <a:pt x="14015" y="6395"/>
                  </a:cubicBezTo>
                  <a:lnTo>
                    <a:pt x="14015" y="272"/>
                  </a:lnTo>
                  <a:cubicBezTo>
                    <a:pt x="14015" y="161"/>
                    <a:pt x="13932" y="71"/>
                    <a:pt x="13828" y="57"/>
                  </a:cubicBezTo>
                  <a:cubicBezTo>
                    <a:pt x="13486" y="19"/>
                    <a:pt x="13154" y="0"/>
                    <a:pt x="12831" y="0"/>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7"/>
            <p:cNvSpPr/>
            <p:nvPr/>
          </p:nvSpPr>
          <p:spPr>
            <a:xfrm>
              <a:off x="949066" y="951279"/>
              <a:ext cx="94245" cy="81568"/>
            </a:xfrm>
            <a:custGeom>
              <a:avLst/>
              <a:gdLst/>
              <a:ahLst/>
              <a:cxnLst/>
              <a:rect l="l" t="t" r="r" b="b"/>
              <a:pathLst>
                <a:path w="25803" h="22332" extrusionOk="0">
                  <a:moveTo>
                    <a:pt x="257" y="0"/>
                  </a:moveTo>
                  <a:cubicBezTo>
                    <a:pt x="105" y="0"/>
                    <a:pt x="1" y="153"/>
                    <a:pt x="63" y="292"/>
                  </a:cubicBezTo>
                  <a:lnTo>
                    <a:pt x="8907" y="22192"/>
                  </a:lnTo>
                  <a:cubicBezTo>
                    <a:pt x="8941" y="22276"/>
                    <a:pt x="9018" y="22331"/>
                    <a:pt x="9108" y="22331"/>
                  </a:cubicBezTo>
                  <a:lnTo>
                    <a:pt x="16695" y="22331"/>
                  </a:lnTo>
                  <a:cubicBezTo>
                    <a:pt x="16785" y="22331"/>
                    <a:pt x="16862" y="22276"/>
                    <a:pt x="16896" y="22192"/>
                  </a:cubicBezTo>
                  <a:lnTo>
                    <a:pt x="25747" y="292"/>
                  </a:lnTo>
                  <a:cubicBezTo>
                    <a:pt x="25802" y="153"/>
                    <a:pt x="25698" y="0"/>
                    <a:pt x="25545" y="0"/>
                  </a:cubicBezTo>
                  <a:lnTo>
                    <a:pt x="18347" y="0"/>
                  </a:lnTo>
                  <a:cubicBezTo>
                    <a:pt x="18257" y="0"/>
                    <a:pt x="18180" y="56"/>
                    <a:pt x="18146" y="139"/>
                  </a:cubicBezTo>
                  <a:lnTo>
                    <a:pt x="13106" y="13814"/>
                  </a:lnTo>
                  <a:cubicBezTo>
                    <a:pt x="13071" y="13908"/>
                    <a:pt x="12988" y="13954"/>
                    <a:pt x="12905" y="13954"/>
                  </a:cubicBezTo>
                  <a:cubicBezTo>
                    <a:pt x="12822" y="13954"/>
                    <a:pt x="12738" y="13908"/>
                    <a:pt x="12704" y="13814"/>
                  </a:cubicBezTo>
                  <a:lnTo>
                    <a:pt x="7699" y="139"/>
                  </a:lnTo>
                  <a:cubicBezTo>
                    <a:pt x="7671" y="56"/>
                    <a:pt x="7588" y="0"/>
                    <a:pt x="7497" y="0"/>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7"/>
            <p:cNvSpPr/>
            <p:nvPr/>
          </p:nvSpPr>
          <p:spPr>
            <a:xfrm>
              <a:off x="597539" y="949862"/>
              <a:ext cx="52790" cy="82985"/>
            </a:xfrm>
            <a:custGeom>
              <a:avLst/>
              <a:gdLst/>
              <a:ahLst/>
              <a:cxnLst/>
              <a:rect l="l" t="t" r="r" b="b"/>
              <a:pathLst>
                <a:path w="14453" h="22720" extrusionOk="0">
                  <a:moveTo>
                    <a:pt x="12815" y="0"/>
                  </a:moveTo>
                  <a:cubicBezTo>
                    <a:pt x="10458" y="0"/>
                    <a:pt x="8636" y="1011"/>
                    <a:pt x="7455" y="2693"/>
                  </a:cubicBezTo>
                  <a:cubicBezTo>
                    <a:pt x="7406" y="2760"/>
                    <a:pt x="7332" y="2791"/>
                    <a:pt x="7258" y="2791"/>
                  </a:cubicBezTo>
                  <a:cubicBezTo>
                    <a:pt x="7134" y="2791"/>
                    <a:pt x="7011" y="2705"/>
                    <a:pt x="7011" y="2561"/>
                  </a:cubicBezTo>
                  <a:lnTo>
                    <a:pt x="7011" y="603"/>
                  </a:lnTo>
                  <a:cubicBezTo>
                    <a:pt x="7011" y="479"/>
                    <a:pt x="6914" y="388"/>
                    <a:pt x="6796" y="388"/>
                  </a:cubicBezTo>
                  <a:lnTo>
                    <a:pt x="215" y="388"/>
                  </a:lnTo>
                  <a:cubicBezTo>
                    <a:pt x="97" y="388"/>
                    <a:pt x="0" y="479"/>
                    <a:pt x="0" y="603"/>
                  </a:cubicBezTo>
                  <a:lnTo>
                    <a:pt x="0" y="22504"/>
                  </a:lnTo>
                  <a:cubicBezTo>
                    <a:pt x="0" y="22622"/>
                    <a:pt x="97" y="22719"/>
                    <a:pt x="215" y="22719"/>
                  </a:cubicBezTo>
                  <a:lnTo>
                    <a:pt x="6796" y="22719"/>
                  </a:lnTo>
                  <a:cubicBezTo>
                    <a:pt x="6914" y="22719"/>
                    <a:pt x="7011" y="22622"/>
                    <a:pt x="7011" y="22504"/>
                  </a:cubicBezTo>
                  <a:lnTo>
                    <a:pt x="7011" y="13390"/>
                  </a:lnTo>
                  <a:cubicBezTo>
                    <a:pt x="7011" y="8551"/>
                    <a:pt x="8913" y="6913"/>
                    <a:pt x="12696" y="6580"/>
                  </a:cubicBezTo>
                  <a:cubicBezTo>
                    <a:pt x="12786" y="6573"/>
                    <a:pt x="12863" y="6511"/>
                    <a:pt x="12884" y="6420"/>
                  </a:cubicBezTo>
                  <a:lnTo>
                    <a:pt x="14418" y="374"/>
                  </a:lnTo>
                  <a:cubicBezTo>
                    <a:pt x="14452" y="249"/>
                    <a:pt x="14362" y="124"/>
                    <a:pt x="14237" y="104"/>
                  </a:cubicBezTo>
                  <a:cubicBezTo>
                    <a:pt x="14098" y="90"/>
                    <a:pt x="14015" y="83"/>
                    <a:pt x="14015" y="83"/>
                  </a:cubicBezTo>
                  <a:cubicBezTo>
                    <a:pt x="13601" y="27"/>
                    <a:pt x="13201" y="0"/>
                    <a:pt x="12815" y="0"/>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7"/>
            <p:cNvSpPr/>
            <p:nvPr/>
          </p:nvSpPr>
          <p:spPr>
            <a:xfrm>
              <a:off x="655553" y="925680"/>
              <a:ext cx="62476" cy="108443"/>
            </a:xfrm>
            <a:custGeom>
              <a:avLst/>
              <a:gdLst/>
              <a:ahLst/>
              <a:cxnLst/>
              <a:rect l="l" t="t" r="r" b="b"/>
              <a:pathLst>
                <a:path w="17105" h="29690" extrusionOk="0">
                  <a:moveTo>
                    <a:pt x="3985" y="0"/>
                  </a:moveTo>
                  <a:cubicBezTo>
                    <a:pt x="3867" y="0"/>
                    <a:pt x="3769" y="98"/>
                    <a:pt x="3769" y="216"/>
                  </a:cubicBezTo>
                  <a:lnTo>
                    <a:pt x="3769" y="6803"/>
                  </a:lnTo>
                  <a:cubicBezTo>
                    <a:pt x="3769" y="6914"/>
                    <a:pt x="3679" y="7011"/>
                    <a:pt x="3568" y="7011"/>
                  </a:cubicBezTo>
                  <a:cubicBezTo>
                    <a:pt x="3313" y="7021"/>
                    <a:pt x="2860" y="7031"/>
                    <a:pt x="2346" y="7031"/>
                  </a:cubicBezTo>
                  <a:cubicBezTo>
                    <a:pt x="2134" y="7031"/>
                    <a:pt x="1911" y="7029"/>
                    <a:pt x="1687" y="7025"/>
                  </a:cubicBezTo>
                  <a:cubicBezTo>
                    <a:pt x="1590" y="7025"/>
                    <a:pt x="1500" y="7088"/>
                    <a:pt x="1472" y="7185"/>
                  </a:cubicBezTo>
                  <a:lnTo>
                    <a:pt x="35" y="12870"/>
                  </a:lnTo>
                  <a:cubicBezTo>
                    <a:pt x="0" y="13009"/>
                    <a:pt x="104" y="13141"/>
                    <a:pt x="243" y="13141"/>
                  </a:cubicBezTo>
                  <a:lnTo>
                    <a:pt x="3554" y="13141"/>
                  </a:lnTo>
                  <a:cubicBezTo>
                    <a:pt x="3679" y="13141"/>
                    <a:pt x="3769" y="13238"/>
                    <a:pt x="3769" y="13356"/>
                  </a:cubicBezTo>
                  <a:lnTo>
                    <a:pt x="3769" y="21283"/>
                  </a:lnTo>
                  <a:cubicBezTo>
                    <a:pt x="3769" y="26364"/>
                    <a:pt x="6227" y="29689"/>
                    <a:pt x="11655" y="29689"/>
                  </a:cubicBezTo>
                  <a:cubicBezTo>
                    <a:pt x="13557" y="29689"/>
                    <a:pt x="15140" y="29363"/>
                    <a:pt x="16944" y="28669"/>
                  </a:cubicBezTo>
                  <a:cubicBezTo>
                    <a:pt x="17049" y="28627"/>
                    <a:pt x="17104" y="28516"/>
                    <a:pt x="17069" y="28405"/>
                  </a:cubicBezTo>
                  <a:lnTo>
                    <a:pt x="15535" y="23282"/>
                  </a:lnTo>
                  <a:cubicBezTo>
                    <a:pt x="15509" y="23188"/>
                    <a:pt x="15421" y="23130"/>
                    <a:pt x="15325" y="23130"/>
                  </a:cubicBezTo>
                  <a:cubicBezTo>
                    <a:pt x="15294" y="23130"/>
                    <a:pt x="15261" y="23136"/>
                    <a:pt x="15230" y="23150"/>
                  </a:cubicBezTo>
                  <a:cubicBezTo>
                    <a:pt x="14570" y="23463"/>
                    <a:pt x="13925" y="23601"/>
                    <a:pt x="13099" y="23601"/>
                  </a:cubicBezTo>
                  <a:cubicBezTo>
                    <a:pt x="11523" y="23601"/>
                    <a:pt x="10780" y="22775"/>
                    <a:pt x="10780" y="21283"/>
                  </a:cubicBezTo>
                  <a:lnTo>
                    <a:pt x="10780" y="13356"/>
                  </a:lnTo>
                  <a:cubicBezTo>
                    <a:pt x="10780" y="13238"/>
                    <a:pt x="10878" y="13141"/>
                    <a:pt x="10996" y="13141"/>
                  </a:cubicBezTo>
                  <a:lnTo>
                    <a:pt x="16563" y="13141"/>
                  </a:lnTo>
                  <a:cubicBezTo>
                    <a:pt x="16681" y="13141"/>
                    <a:pt x="16778" y="13043"/>
                    <a:pt x="16778" y="12925"/>
                  </a:cubicBezTo>
                  <a:lnTo>
                    <a:pt x="16778" y="7226"/>
                  </a:lnTo>
                  <a:cubicBezTo>
                    <a:pt x="16778" y="7102"/>
                    <a:pt x="16681" y="7011"/>
                    <a:pt x="16563" y="7011"/>
                  </a:cubicBezTo>
                  <a:lnTo>
                    <a:pt x="10996" y="7011"/>
                  </a:lnTo>
                  <a:cubicBezTo>
                    <a:pt x="10878" y="7011"/>
                    <a:pt x="10780" y="6914"/>
                    <a:pt x="10780" y="6796"/>
                  </a:cubicBezTo>
                  <a:lnTo>
                    <a:pt x="10780" y="216"/>
                  </a:lnTo>
                  <a:cubicBezTo>
                    <a:pt x="10780" y="98"/>
                    <a:pt x="10683" y="0"/>
                    <a:pt x="10565" y="0"/>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7"/>
            <p:cNvSpPr/>
            <p:nvPr/>
          </p:nvSpPr>
          <p:spPr>
            <a:xfrm>
              <a:off x="1045274" y="949023"/>
              <a:ext cx="85903" cy="86053"/>
            </a:xfrm>
            <a:custGeom>
              <a:avLst/>
              <a:gdLst/>
              <a:ahLst/>
              <a:cxnLst/>
              <a:rect l="l" t="t" r="r" b="b"/>
              <a:pathLst>
                <a:path w="23519" h="23560" extrusionOk="0">
                  <a:moveTo>
                    <a:pt x="12266" y="23560"/>
                  </a:moveTo>
                  <a:cubicBezTo>
                    <a:pt x="17986" y="23560"/>
                    <a:pt x="21686" y="20332"/>
                    <a:pt x="23019" y="17625"/>
                  </a:cubicBezTo>
                  <a:cubicBezTo>
                    <a:pt x="23102" y="17451"/>
                    <a:pt x="23005" y="17250"/>
                    <a:pt x="22817" y="17195"/>
                  </a:cubicBezTo>
                  <a:lnTo>
                    <a:pt x="17111" y="15536"/>
                  </a:lnTo>
                  <a:cubicBezTo>
                    <a:pt x="16966" y="15487"/>
                    <a:pt x="16813" y="15556"/>
                    <a:pt x="16730" y="15681"/>
                  </a:cubicBezTo>
                  <a:cubicBezTo>
                    <a:pt x="15966" y="16917"/>
                    <a:pt x="14626" y="17736"/>
                    <a:pt x="12398" y="17736"/>
                  </a:cubicBezTo>
                  <a:cubicBezTo>
                    <a:pt x="9066" y="17736"/>
                    <a:pt x="7504" y="16230"/>
                    <a:pt x="6949" y="14335"/>
                  </a:cubicBezTo>
                  <a:cubicBezTo>
                    <a:pt x="6880" y="14106"/>
                    <a:pt x="7060" y="13883"/>
                    <a:pt x="7296" y="13883"/>
                  </a:cubicBezTo>
                  <a:lnTo>
                    <a:pt x="23074" y="13883"/>
                  </a:lnTo>
                  <a:cubicBezTo>
                    <a:pt x="23227" y="13883"/>
                    <a:pt x="23366" y="13772"/>
                    <a:pt x="23386" y="13620"/>
                  </a:cubicBezTo>
                  <a:cubicBezTo>
                    <a:pt x="23484" y="12953"/>
                    <a:pt x="23518" y="12259"/>
                    <a:pt x="23518" y="11565"/>
                  </a:cubicBezTo>
                  <a:cubicBezTo>
                    <a:pt x="23518" y="5123"/>
                    <a:pt x="19228" y="0"/>
                    <a:pt x="11829" y="0"/>
                  </a:cubicBezTo>
                  <a:cubicBezTo>
                    <a:pt x="4686" y="0"/>
                    <a:pt x="1" y="5123"/>
                    <a:pt x="1" y="11829"/>
                  </a:cubicBezTo>
                  <a:cubicBezTo>
                    <a:pt x="1" y="18791"/>
                    <a:pt x="4998" y="23560"/>
                    <a:pt x="12266" y="23560"/>
                  </a:cubicBezTo>
                  <a:close/>
                  <a:moveTo>
                    <a:pt x="7213" y="9677"/>
                  </a:moveTo>
                  <a:cubicBezTo>
                    <a:pt x="7018" y="9677"/>
                    <a:pt x="6866" y="9503"/>
                    <a:pt x="6914" y="9309"/>
                  </a:cubicBezTo>
                  <a:cubicBezTo>
                    <a:pt x="7379" y="7553"/>
                    <a:pt x="9080" y="5873"/>
                    <a:pt x="11780" y="5873"/>
                  </a:cubicBezTo>
                  <a:cubicBezTo>
                    <a:pt x="14501" y="5873"/>
                    <a:pt x="16251" y="7463"/>
                    <a:pt x="16632" y="9323"/>
                  </a:cubicBezTo>
                  <a:cubicBezTo>
                    <a:pt x="16667" y="9510"/>
                    <a:pt x="16521" y="9677"/>
                    <a:pt x="16327" y="9677"/>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28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ooter Right 1">
  <p:cSld name="Footer Right_1">
    <p:spTree>
      <p:nvGrpSpPr>
        <p:cNvPr id="1" name="Shape 142"/>
        <p:cNvGrpSpPr/>
        <p:nvPr/>
      </p:nvGrpSpPr>
      <p:grpSpPr>
        <a:xfrm>
          <a:off x="0" y="0"/>
          <a:ext cx="0" cy="0"/>
          <a:chOff x="0" y="0"/>
          <a:chExt cx="0" cy="0"/>
        </a:xfrm>
      </p:grpSpPr>
      <p:pic>
        <p:nvPicPr>
          <p:cNvPr id="143" name="Google Shape;143;p8"/>
          <p:cNvPicPr preferRelativeResize="0"/>
          <p:nvPr/>
        </p:nvPicPr>
        <p:blipFill rotWithShape="1">
          <a:blip r:embed="rId2">
            <a:alphaModFix/>
          </a:blip>
          <a:srcRect/>
          <a:stretch/>
        </p:blipFill>
        <p:spPr>
          <a:xfrm>
            <a:off x="0" y="0"/>
            <a:ext cx="2649407" cy="10287000"/>
          </a:xfrm>
          <a:prstGeom prst="rect">
            <a:avLst/>
          </a:prstGeom>
          <a:noFill/>
          <a:ln>
            <a:noFill/>
          </a:ln>
        </p:spPr>
      </p:pic>
      <p:sp>
        <p:nvSpPr>
          <p:cNvPr id="144" name="Google Shape;144;p8"/>
          <p:cNvSpPr txBox="1">
            <a:spLocks noGrp="1"/>
          </p:cNvSpPr>
          <p:nvPr>
            <p:ph type="sldNum" idx="12"/>
          </p:nvPr>
        </p:nvSpPr>
        <p:spPr>
          <a:xfrm>
            <a:off x="390028" y="9633600"/>
            <a:ext cx="601800" cy="430200"/>
          </a:xfrm>
          <a:prstGeom prst="rect">
            <a:avLst/>
          </a:prstGeom>
          <a:noFill/>
          <a:ln>
            <a:noFill/>
          </a:ln>
        </p:spPr>
        <p:txBody>
          <a:bodyPr spcFirstLastPara="1" wrap="square" lIns="182850" tIns="182850" rIns="182850" bIns="182850" anchor="ctr" anchorCtr="0">
            <a:noAutofit/>
          </a:bodyPr>
          <a:lstStyle>
            <a:lvl1pPr marL="0" lvl="0" indent="0" algn="ctr">
              <a:lnSpc>
                <a:spcPct val="100000"/>
              </a:lnSpc>
              <a:spcBef>
                <a:spcPts val="0"/>
              </a:spcBef>
              <a:spcAft>
                <a:spcPts val="0"/>
              </a:spcAft>
              <a:buSzPts val="1400"/>
              <a:buNone/>
              <a:defRPr sz="1400" b="0" i="0" u="none" strike="noStrike" cap="none">
                <a:solidFill>
                  <a:srgbClr val="000000"/>
                </a:solidFill>
                <a:latin typeface="Proxima Nova"/>
                <a:ea typeface="Proxima Nova"/>
                <a:cs typeface="Proxima Nova"/>
                <a:sym typeface="Proxima Nova"/>
              </a:defRPr>
            </a:lvl1pPr>
            <a:lvl2pPr marL="0" lvl="1" indent="0" algn="ctr">
              <a:lnSpc>
                <a:spcPct val="100000"/>
              </a:lnSpc>
              <a:spcBef>
                <a:spcPts val="0"/>
              </a:spcBef>
              <a:spcAft>
                <a:spcPts val="0"/>
              </a:spcAft>
              <a:buSzPts val="1400"/>
              <a:buNone/>
              <a:defRPr sz="1400" b="0" i="0" u="none" strike="noStrike" cap="none">
                <a:solidFill>
                  <a:srgbClr val="000000"/>
                </a:solidFill>
                <a:latin typeface="Proxima Nova"/>
                <a:ea typeface="Proxima Nova"/>
                <a:cs typeface="Proxima Nova"/>
                <a:sym typeface="Proxima Nova"/>
              </a:defRPr>
            </a:lvl2pPr>
            <a:lvl3pPr marL="0" lvl="2" indent="0" algn="ctr">
              <a:lnSpc>
                <a:spcPct val="100000"/>
              </a:lnSpc>
              <a:spcBef>
                <a:spcPts val="0"/>
              </a:spcBef>
              <a:spcAft>
                <a:spcPts val="0"/>
              </a:spcAft>
              <a:buSzPts val="1400"/>
              <a:buNone/>
              <a:defRPr sz="1400" b="0" i="0" u="none" strike="noStrike" cap="none">
                <a:solidFill>
                  <a:srgbClr val="000000"/>
                </a:solidFill>
                <a:latin typeface="Proxima Nova"/>
                <a:ea typeface="Proxima Nova"/>
                <a:cs typeface="Proxima Nova"/>
                <a:sym typeface="Proxima Nova"/>
              </a:defRPr>
            </a:lvl3pPr>
            <a:lvl4pPr marL="0" lvl="3" indent="0" algn="ctr">
              <a:lnSpc>
                <a:spcPct val="100000"/>
              </a:lnSpc>
              <a:spcBef>
                <a:spcPts val="0"/>
              </a:spcBef>
              <a:spcAft>
                <a:spcPts val="0"/>
              </a:spcAft>
              <a:buSzPts val="1400"/>
              <a:buNone/>
              <a:defRPr sz="1400" b="0" i="0" u="none" strike="noStrike" cap="none">
                <a:solidFill>
                  <a:srgbClr val="000000"/>
                </a:solidFill>
                <a:latin typeface="Proxima Nova"/>
                <a:ea typeface="Proxima Nova"/>
                <a:cs typeface="Proxima Nova"/>
                <a:sym typeface="Proxima Nova"/>
              </a:defRPr>
            </a:lvl4pPr>
            <a:lvl5pPr marL="0" lvl="4" indent="0" algn="ctr">
              <a:lnSpc>
                <a:spcPct val="100000"/>
              </a:lnSpc>
              <a:spcBef>
                <a:spcPts val="0"/>
              </a:spcBef>
              <a:spcAft>
                <a:spcPts val="0"/>
              </a:spcAft>
              <a:buSzPts val="1400"/>
              <a:buNone/>
              <a:defRPr sz="1400" b="0" i="0" u="none" strike="noStrike" cap="none">
                <a:solidFill>
                  <a:srgbClr val="000000"/>
                </a:solidFill>
                <a:latin typeface="Proxima Nova"/>
                <a:ea typeface="Proxima Nova"/>
                <a:cs typeface="Proxima Nova"/>
                <a:sym typeface="Proxima Nova"/>
              </a:defRPr>
            </a:lvl5pPr>
            <a:lvl6pPr marL="0" lvl="5" indent="0" algn="ctr">
              <a:lnSpc>
                <a:spcPct val="100000"/>
              </a:lnSpc>
              <a:spcBef>
                <a:spcPts val="0"/>
              </a:spcBef>
              <a:spcAft>
                <a:spcPts val="0"/>
              </a:spcAft>
              <a:buSzPts val="1400"/>
              <a:buNone/>
              <a:defRPr sz="1400" b="0" i="0" u="none" strike="noStrike" cap="none">
                <a:solidFill>
                  <a:srgbClr val="000000"/>
                </a:solidFill>
                <a:latin typeface="Proxima Nova"/>
                <a:ea typeface="Proxima Nova"/>
                <a:cs typeface="Proxima Nova"/>
                <a:sym typeface="Proxima Nova"/>
              </a:defRPr>
            </a:lvl6pPr>
            <a:lvl7pPr marL="0" lvl="6" indent="0" algn="ctr">
              <a:lnSpc>
                <a:spcPct val="100000"/>
              </a:lnSpc>
              <a:spcBef>
                <a:spcPts val="0"/>
              </a:spcBef>
              <a:spcAft>
                <a:spcPts val="0"/>
              </a:spcAft>
              <a:buSzPts val="1400"/>
              <a:buNone/>
              <a:defRPr sz="1400" b="0" i="0" u="none" strike="noStrike" cap="none">
                <a:solidFill>
                  <a:srgbClr val="000000"/>
                </a:solidFill>
                <a:latin typeface="Proxima Nova"/>
                <a:ea typeface="Proxima Nova"/>
                <a:cs typeface="Proxima Nova"/>
                <a:sym typeface="Proxima Nova"/>
              </a:defRPr>
            </a:lvl7pPr>
            <a:lvl8pPr marL="0" lvl="7" indent="0" algn="ctr">
              <a:lnSpc>
                <a:spcPct val="100000"/>
              </a:lnSpc>
              <a:spcBef>
                <a:spcPts val="0"/>
              </a:spcBef>
              <a:spcAft>
                <a:spcPts val="0"/>
              </a:spcAft>
              <a:buSzPts val="1400"/>
              <a:buNone/>
              <a:defRPr sz="1400" b="0" i="0" u="none" strike="noStrike" cap="none">
                <a:solidFill>
                  <a:srgbClr val="000000"/>
                </a:solidFill>
                <a:latin typeface="Proxima Nova"/>
                <a:ea typeface="Proxima Nova"/>
                <a:cs typeface="Proxima Nova"/>
                <a:sym typeface="Proxima Nova"/>
              </a:defRPr>
            </a:lvl8pPr>
            <a:lvl9pPr marL="0" lvl="8" indent="0" algn="ctr">
              <a:lnSpc>
                <a:spcPct val="100000"/>
              </a:lnSpc>
              <a:spcBef>
                <a:spcPts val="0"/>
              </a:spcBef>
              <a:spcAft>
                <a:spcPts val="0"/>
              </a:spcAft>
              <a:buSzPts val="1400"/>
              <a:buNone/>
              <a:defRPr sz="1400" b="0" i="0" u="none" strike="noStrike" cap="none">
                <a:solidFill>
                  <a:srgbClr val="000000"/>
                </a:solidFill>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sp>
        <p:nvSpPr>
          <p:cNvPr id="145" name="Google Shape;145;p8"/>
          <p:cNvSpPr txBox="1">
            <a:spLocks noGrp="1"/>
          </p:cNvSpPr>
          <p:nvPr>
            <p:ph type="sldNum" idx="2"/>
          </p:nvPr>
        </p:nvSpPr>
        <p:spPr>
          <a:xfrm>
            <a:off x="390028" y="9633600"/>
            <a:ext cx="601800" cy="430200"/>
          </a:xfrm>
          <a:prstGeom prst="rect">
            <a:avLst/>
          </a:prstGeom>
          <a:noFill/>
          <a:ln>
            <a:noFill/>
          </a:ln>
        </p:spPr>
        <p:txBody>
          <a:bodyPr spcFirstLastPara="1" wrap="square" lIns="182850" tIns="182850" rIns="182850" bIns="182850" anchor="ctr" anchorCtr="0">
            <a:noAutofit/>
          </a:bodyPr>
          <a:lstStyle>
            <a:lvl1pPr marL="0" marR="0" lvl="0" indent="0" algn="ctr" rtl="0">
              <a:lnSpc>
                <a:spcPct val="100000"/>
              </a:lnSpc>
              <a:spcBef>
                <a:spcPts val="0"/>
              </a:spcBef>
              <a:spcAft>
                <a:spcPts val="0"/>
              </a:spcAft>
              <a:buNone/>
              <a:defRPr sz="1400">
                <a:latin typeface="Noto Sans JP"/>
                <a:ea typeface="Noto Sans JP"/>
                <a:cs typeface="Noto Sans JP"/>
                <a:sym typeface="Noto Sans JP"/>
              </a:defRPr>
            </a:lvl1pPr>
            <a:lvl2pPr marL="0" marR="0" lvl="1" indent="0" algn="ctr" rtl="0">
              <a:lnSpc>
                <a:spcPct val="100000"/>
              </a:lnSpc>
              <a:spcBef>
                <a:spcPts val="0"/>
              </a:spcBef>
              <a:spcAft>
                <a:spcPts val="0"/>
              </a:spcAft>
              <a:buNone/>
              <a:defRPr sz="1400">
                <a:latin typeface="Noto Sans JP"/>
                <a:ea typeface="Noto Sans JP"/>
                <a:cs typeface="Noto Sans JP"/>
                <a:sym typeface="Noto Sans JP"/>
              </a:defRPr>
            </a:lvl2pPr>
            <a:lvl3pPr marL="0" marR="0" lvl="2" indent="0" algn="ctr" rtl="0">
              <a:lnSpc>
                <a:spcPct val="100000"/>
              </a:lnSpc>
              <a:spcBef>
                <a:spcPts val="0"/>
              </a:spcBef>
              <a:spcAft>
                <a:spcPts val="0"/>
              </a:spcAft>
              <a:buNone/>
              <a:defRPr sz="1400">
                <a:latin typeface="Noto Sans JP"/>
                <a:ea typeface="Noto Sans JP"/>
                <a:cs typeface="Noto Sans JP"/>
                <a:sym typeface="Noto Sans JP"/>
              </a:defRPr>
            </a:lvl3pPr>
            <a:lvl4pPr marL="0" marR="0" lvl="3" indent="0" algn="ctr" rtl="0">
              <a:lnSpc>
                <a:spcPct val="100000"/>
              </a:lnSpc>
              <a:spcBef>
                <a:spcPts val="0"/>
              </a:spcBef>
              <a:spcAft>
                <a:spcPts val="0"/>
              </a:spcAft>
              <a:buNone/>
              <a:defRPr sz="1400">
                <a:latin typeface="Noto Sans JP"/>
                <a:ea typeface="Noto Sans JP"/>
                <a:cs typeface="Noto Sans JP"/>
                <a:sym typeface="Noto Sans JP"/>
              </a:defRPr>
            </a:lvl4pPr>
            <a:lvl5pPr marL="0" marR="0" lvl="4" indent="0" algn="ctr" rtl="0">
              <a:lnSpc>
                <a:spcPct val="100000"/>
              </a:lnSpc>
              <a:spcBef>
                <a:spcPts val="0"/>
              </a:spcBef>
              <a:spcAft>
                <a:spcPts val="0"/>
              </a:spcAft>
              <a:buNone/>
              <a:defRPr sz="1400">
                <a:latin typeface="Noto Sans JP"/>
                <a:ea typeface="Noto Sans JP"/>
                <a:cs typeface="Noto Sans JP"/>
                <a:sym typeface="Noto Sans JP"/>
              </a:defRPr>
            </a:lvl5pPr>
            <a:lvl6pPr marL="0" marR="0" lvl="5" indent="0" algn="ctr" rtl="0">
              <a:lnSpc>
                <a:spcPct val="100000"/>
              </a:lnSpc>
              <a:spcBef>
                <a:spcPts val="0"/>
              </a:spcBef>
              <a:spcAft>
                <a:spcPts val="0"/>
              </a:spcAft>
              <a:buNone/>
              <a:defRPr sz="1400">
                <a:latin typeface="Noto Sans JP"/>
                <a:ea typeface="Noto Sans JP"/>
                <a:cs typeface="Noto Sans JP"/>
                <a:sym typeface="Noto Sans JP"/>
              </a:defRPr>
            </a:lvl6pPr>
            <a:lvl7pPr marL="0" marR="0" lvl="6" indent="0" algn="ctr" rtl="0">
              <a:lnSpc>
                <a:spcPct val="100000"/>
              </a:lnSpc>
              <a:spcBef>
                <a:spcPts val="0"/>
              </a:spcBef>
              <a:spcAft>
                <a:spcPts val="0"/>
              </a:spcAft>
              <a:buNone/>
              <a:defRPr sz="1400">
                <a:latin typeface="Noto Sans JP"/>
                <a:ea typeface="Noto Sans JP"/>
                <a:cs typeface="Noto Sans JP"/>
                <a:sym typeface="Noto Sans JP"/>
              </a:defRPr>
            </a:lvl7pPr>
            <a:lvl8pPr marL="0" marR="0" lvl="7" indent="0" algn="ctr" rtl="0">
              <a:lnSpc>
                <a:spcPct val="100000"/>
              </a:lnSpc>
              <a:spcBef>
                <a:spcPts val="0"/>
              </a:spcBef>
              <a:spcAft>
                <a:spcPts val="0"/>
              </a:spcAft>
              <a:buNone/>
              <a:defRPr sz="1400">
                <a:latin typeface="Noto Sans JP"/>
                <a:ea typeface="Noto Sans JP"/>
                <a:cs typeface="Noto Sans JP"/>
                <a:sym typeface="Noto Sans JP"/>
              </a:defRPr>
            </a:lvl8pPr>
            <a:lvl9pPr marL="0" marR="0" lvl="8" indent="0" algn="ctr" rtl="0">
              <a:lnSpc>
                <a:spcPct val="100000"/>
              </a:lnSpc>
              <a:spcBef>
                <a:spcPts val="0"/>
              </a:spcBef>
              <a:spcAft>
                <a:spcPts val="0"/>
              </a:spcAft>
              <a:buNone/>
              <a:defRPr sz="1400">
                <a:latin typeface="Noto Sans JP"/>
                <a:ea typeface="Noto Sans JP"/>
                <a:cs typeface="Noto Sans JP"/>
                <a:sym typeface="Noto Sans JP"/>
              </a:defRPr>
            </a:lvl9pPr>
          </a:lstStyle>
          <a:p>
            <a:pPr marL="0" lvl="0" indent="0" algn="ctr" rtl="0">
              <a:spcBef>
                <a:spcPts val="0"/>
              </a:spcBef>
              <a:spcAft>
                <a:spcPts val="0"/>
              </a:spcAft>
              <a:buNone/>
            </a:pPr>
            <a:fld id="{00000000-1234-1234-1234-123412341234}" type="slidenum">
              <a:rPr lang="en"/>
              <a:t>‹#›</a:t>
            </a:fld>
            <a:endParaRPr/>
          </a:p>
        </p:txBody>
      </p:sp>
      <p:grpSp>
        <p:nvGrpSpPr>
          <p:cNvPr id="146" name="Google Shape;146;p8"/>
          <p:cNvGrpSpPr/>
          <p:nvPr/>
        </p:nvGrpSpPr>
        <p:grpSpPr>
          <a:xfrm>
            <a:off x="257190" y="347400"/>
            <a:ext cx="898802" cy="763886"/>
            <a:chOff x="232375" y="271200"/>
            <a:chExt cx="898802" cy="763886"/>
          </a:xfrm>
        </p:grpSpPr>
        <p:sp>
          <p:nvSpPr>
            <p:cNvPr id="147" name="Google Shape;147;p8"/>
            <p:cNvSpPr/>
            <p:nvPr/>
          </p:nvSpPr>
          <p:spPr>
            <a:xfrm>
              <a:off x="394604" y="403827"/>
              <a:ext cx="370626" cy="436700"/>
            </a:xfrm>
            <a:custGeom>
              <a:avLst/>
              <a:gdLst/>
              <a:ahLst/>
              <a:cxnLst/>
              <a:rect l="l" t="t" r="r" b="b"/>
              <a:pathLst>
                <a:path w="101472" h="119562" extrusionOk="0">
                  <a:moveTo>
                    <a:pt x="12620" y="1"/>
                  </a:moveTo>
                  <a:cubicBezTo>
                    <a:pt x="5360" y="11468"/>
                    <a:pt x="1215" y="24643"/>
                    <a:pt x="618" y="38221"/>
                  </a:cubicBezTo>
                  <a:cubicBezTo>
                    <a:pt x="1" y="52277"/>
                    <a:pt x="3201" y="66237"/>
                    <a:pt x="9885" y="78620"/>
                  </a:cubicBezTo>
                  <a:cubicBezTo>
                    <a:pt x="16563" y="90997"/>
                    <a:pt x="26469" y="101340"/>
                    <a:pt x="38554" y="108545"/>
                  </a:cubicBezTo>
                  <a:cubicBezTo>
                    <a:pt x="50618" y="115743"/>
                    <a:pt x="64411" y="119547"/>
                    <a:pt x="78460" y="119561"/>
                  </a:cubicBezTo>
                  <a:lnTo>
                    <a:pt x="101471" y="119561"/>
                  </a:lnTo>
                  <a:lnTo>
                    <a:pt x="101471" y="67618"/>
                  </a:lnTo>
                  <a:lnTo>
                    <a:pt x="78509" y="67618"/>
                  </a:lnTo>
                  <a:cubicBezTo>
                    <a:pt x="73810" y="67618"/>
                    <a:pt x="69193" y="66348"/>
                    <a:pt x="65160" y="63939"/>
                  </a:cubicBezTo>
                  <a:cubicBezTo>
                    <a:pt x="61127" y="61530"/>
                    <a:pt x="57823" y="58080"/>
                    <a:pt x="55595" y="53957"/>
                  </a:cubicBezTo>
                  <a:cubicBezTo>
                    <a:pt x="53374" y="49834"/>
                    <a:pt x="52305" y="45183"/>
                    <a:pt x="52513" y="40505"/>
                  </a:cubicBezTo>
                  <a:cubicBezTo>
                    <a:pt x="52714" y="35965"/>
                    <a:pt x="54103" y="31550"/>
                    <a:pt x="56546" y="27718"/>
                  </a:cubicBezTo>
                  <a:lnTo>
                    <a:pt x="12620" y="1"/>
                  </a:lnTo>
                  <a:close/>
                </a:path>
              </a:pathLst>
            </a:custGeom>
            <a:solidFill>
              <a:srgbClr val="00A799"/>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8"/>
            <p:cNvSpPr/>
            <p:nvPr/>
          </p:nvSpPr>
          <p:spPr>
            <a:xfrm>
              <a:off x="394604" y="403827"/>
              <a:ext cx="370626" cy="436700"/>
            </a:xfrm>
            <a:custGeom>
              <a:avLst/>
              <a:gdLst/>
              <a:ahLst/>
              <a:cxnLst/>
              <a:rect l="l" t="t" r="r" b="b"/>
              <a:pathLst>
                <a:path w="101472" h="119562" extrusionOk="0">
                  <a:moveTo>
                    <a:pt x="52513" y="40505"/>
                  </a:moveTo>
                  <a:cubicBezTo>
                    <a:pt x="52305" y="45183"/>
                    <a:pt x="53374" y="49834"/>
                    <a:pt x="55595" y="53957"/>
                  </a:cubicBezTo>
                  <a:cubicBezTo>
                    <a:pt x="57823" y="58080"/>
                    <a:pt x="61127" y="61530"/>
                    <a:pt x="65160" y="63939"/>
                  </a:cubicBezTo>
                  <a:cubicBezTo>
                    <a:pt x="69193" y="66348"/>
                    <a:pt x="73810" y="67618"/>
                    <a:pt x="78509" y="67618"/>
                  </a:cubicBezTo>
                  <a:lnTo>
                    <a:pt x="101471" y="67618"/>
                  </a:lnTo>
                  <a:lnTo>
                    <a:pt x="101471" y="119561"/>
                  </a:lnTo>
                  <a:lnTo>
                    <a:pt x="78509" y="119561"/>
                  </a:lnTo>
                  <a:lnTo>
                    <a:pt x="78460" y="119561"/>
                  </a:lnTo>
                  <a:cubicBezTo>
                    <a:pt x="64411" y="119547"/>
                    <a:pt x="50618" y="115743"/>
                    <a:pt x="38554" y="108545"/>
                  </a:cubicBezTo>
                  <a:cubicBezTo>
                    <a:pt x="26469" y="101340"/>
                    <a:pt x="16563" y="90997"/>
                    <a:pt x="9885" y="78620"/>
                  </a:cubicBezTo>
                  <a:cubicBezTo>
                    <a:pt x="3201" y="66237"/>
                    <a:pt x="1" y="52277"/>
                    <a:pt x="618" y="38221"/>
                  </a:cubicBezTo>
                  <a:cubicBezTo>
                    <a:pt x="1215" y="24643"/>
                    <a:pt x="5360" y="11468"/>
                    <a:pt x="12620" y="1"/>
                  </a:cubicBezTo>
                  <a:lnTo>
                    <a:pt x="56546" y="27718"/>
                  </a:lnTo>
                  <a:cubicBezTo>
                    <a:pt x="54103" y="31550"/>
                    <a:pt x="52714" y="35965"/>
                    <a:pt x="52513" y="40505"/>
                  </a:cubicBezTo>
                  <a:close/>
                </a:path>
              </a:pathLst>
            </a:custGeom>
            <a:gradFill>
              <a:gsLst>
                <a:gs pos="0">
                  <a:srgbClr val="005B54"/>
                </a:gs>
                <a:gs pos="69000">
                  <a:srgbClr val="00A799"/>
                </a:gs>
                <a:gs pos="100000">
                  <a:srgbClr val="00A799"/>
                </a:gs>
              </a:gsLst>
              <a:lin ang="2399891" scaled="0"/>
            </a:gra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8"/>
            <p:cNvSpPr/>
            <p:nvPr/>
          </p:nvSpPr>
          <p:spPr>
            <a:xfrm>
              <a:off x="334666" y="271200"/>
              <a:ext cx="633566" cy="435681"/>
            </a:xfrm>
            <a:custGeom>
              <a:avLst/>
              <a:gdLst/>
              <a:ahLst/>
              <a:cxnLst/>
              <a:rect l="l" t="t" r="r" b="b"/>
              <a:pathLst>
                <a:path w="173461" h="119283" extrusionOk="0">
                  <a:moveTo>
                    <a:pt x="0" y="0"/>
                  </a:moveTo>
                  <a:lnTo>
                    <a:pt x="0" y="51943"/>
                  </a:lnTo>
                  <a:lnTo>
                    <a:pt x="96036" y="51943"/>
                  </a:lnTo>
                  <a:cubicBezTo>
                    <a:pt x="100679" y="51943"/>
                    <a:pt x="105233" y="53220"/>
                    <a:pt x="109217" y="55636"/>
                  </a:cubicBezTo>
                  <a:cubicBezTo>
                    <a:pt x="113202" y="58052"/>
                    <a:pt x="116457" y="61516"/>
                    <a:pt x="118651" y="65653"/>
                  </a:cubicBezTo>
                  <a:cubicBezTo>
                    <a:pt x="120838" y="69790"/>
                    <a:pt x="121879" y="74455"/>
                    <a:pt x="121657" y="79140"/>
                  </a:cubicBezTo>
                  <a:cubicBezTo>
                    <a:pt x="121448" y="83548"/>
                    <a:pt x="120136" y="87831"/>
                    <a:pt x="117846" y="91572"/>
                  </a:cubicBezTo>
                  <a:lnTo>
                    <a:pt x="117644" y="91899"/>
                  </a:lnTo>
                  <a:lnTo>
                    <a:pt x="161161" y="119283"/>
                  </a:lnTo>
                  <a:cubicBezTo>
                    <a:pt x="168158" y="107954"/>
                    <a:pt x="172177" y="94987"/>
                    <a:pt x="172801" y="81611"/>
                  </a:cubicBezTo>
                  <a:cubicBezTo>
                    <a:pt x="173461" y="67527"/>
                    <a:pt x="170337" y="53526"/>
                    <a:pt x="163771" y="41101"/>
                  </a:cubicBezTo>
                  <a:cubicBezTo>
                    <a:pt x="157197" y="28675"/>
                    <a:pt x="147423" y="18291"/>
                    <a:pt x="135498" y="11058"/>
                  </a:cubicBezTo>
                  <a:cubicBezTo>
                    <a:pt x="123572" y="3818"/>
                    <a:pt x="109932" y="0"/>
                    <a:pt x="96036" y="0"/>
                  </a:cubicBezTo>
                  <a:close/>
                </a:path>
              </a:pathLst>
            </a:custGeom>
            <a:solidFill>
              <a:srgbClr val="00A799"/>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8"/>
            <p:cNvSpPr/>
            <p:nvPr/>
          </p:nvSpPr>
          <p:spPr>
            <a:xfrm>
              <a:off x="911860" y="913058"/>
              <a:ext cx="29439" cy="28807"/>
            </a:xfrm>
            <a:custGeom>
              <a:avLst/>
              <a:gdLst/>
              <a:ahLst/>
              <a:cxnLst/>
              <a:rect l="l" t="t" r="r" b="b"/>
              <a:pathLst>
                <a:path w="8060" h="7887" extrusionOk="0">
                  <a:moveTo>
                    <a:pt x="4034" y="0"/>
                  </a:moveTo>
                  <a:cubicBezTo>
                    <a:pt x="1798" y="0"/>
                    <a:pt x="1" y="1750"/>
                    <a:pt x="1" y="3895"/>
                  </a:cubicBezTo>
                  <a:cubicBezTo>
                    <a:pt x="1" y="6130"/>
                    <a:pt x="1798" y="7886"/>
                    <a:pt x="4034" y="7886"/>
                  </a:cubicBezTo>
                  <a:cubicBezTo>
                    <a:pt x="6262" y="7886"/>
                    <a:pt x="8060" y="6130"/>
                    <a:pt x="8060" y="3895"/>
                  </a:cubicBezTo>
                  <a:cubicBezTo>
                    <a:pt x="8060" y="1750"/>
                    <a:pt x="6262" y="0"/>
                    <a:pt x="4034" y="0"/>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8"/>
            <p:cNvSpPr/>
            <p:nvPr/>
          </p:nvSpPr>
          <p:spPr>
            <a:xfrm>
              <a:off x="913456" y="951279"/>
              <a:ext cx="25611" cy="81568"/>
            </a:xfrm>
            <a:custGeom>
              <a:avLst/>
              <a:gdLst/>
              <a:ahLst/>
              <a:cxnLst/>
              <a:rect l="l" t="t" r="r" b="b"/>
              <a:pathLst>
                <a:path w="7012" h="22332" extrusionOk="0">
                  <a:moveTo>
                    <a:pt x="216" y="0"/>
                  </a:moveTo>
                  <a:cubicBezTo>
                    <a:pt x="98" y="0"/>
                    <a:pt x="1" y="91"/>
                    <a:pt x="1" y="215"/>
                  </a:cubicBezTo>
                  <a:lnTo>
                    <a:pt x="1" y="22116"/>
                  </a:lnTo>
                  <a:cubicBezTo>
                    <a:pt x="1" y="22234"/>
                    <a:pt x="98" y="22331"/>
                    <a:pt x="216" y="22331"/>
                  </a:cubicBezTo>
                  <a:lnTo>
                    <a:pt x="6797" y="22331"/>
                  </a:lnTo>
                  <a:cubicBezTo>
                    <a:pt x="6915" y="22331"/>
                    <a:pt x="7012" y="22234"/>
                    <a:pt x="7012" y="22116"/>
                  </a:cubicBezTo>
                  <a:lnTo>
                    <a:pt x="7012" y="215"/>
                  </a:lnTo>
                  <a:cubicBezTo>
                    <a:pt x="7012" y="91"/>
                    <a:pt x="6915" y="0"/>
                    <a:pt x="6797" y="0"/>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8"/>
            <p:cNvSpPr/>
            <p:nvPr/>
          </p:nvSpPr>
          <p:spPr>
            <a:xfrm>
              <a:off x="232375" y="918659"/>
              <a:ext cx="98376" cy="116427"/>
            </a:xfrm>
            <a:custGeom>
              <a:avLst/>
              <a:gdLst/>
              <a:ahLst/>
              <a:cxnLst/>
              <a:rect l="l" t="t" r="r" b="b"/>
              <a:pathLst>
                <a:path w="26934" h="31876" extrusionOk="0">
                  <a:moveTo>
                    <a:pt x="12745" y="1"/>
                  </a:moveTo>
                  <a:cubicBezTo>
                    <a:pt x="6137" y="1"/>
                    <a:pt x="1361" y="4117"/>
                    <a:pt x="1409" y="9149"/>
                  </a:cubicBezTo>
                  <a:cubicBezTo>
                    <a:pt x="1361" y="13182"/>
                    <a:pt x="4387" y="15980"/>
                    <a:pt x="8413" y="17250"/>
                  </a:cubicBezTo>
                  <a:lnTo>
                    <a:pt x="16292" y="19701"/>
                  </a:lnTo>
                  <a:cubicBezTo>
                    <a:pt x="18617" y="20450"/>
                    <a:pt x="19582" y="21367"/>
                    <a:pt x="19582" y="22637"/>
                  </a:cubicBezTo>
                  <a:cubicBezTo>
                    <a:pt x="19582" y="24171"/>
                    <a:pt x="17743" y="25524"/>
                    <a:pt x="14806" y="25524"/>
                  </a:cubicBezTo>
                  <a:cubicBezTo>
                    <a:pt x="10864" y="25524"/>
                    <a:pt x="8177" y="23386"/>
                    <a:pt x="6956" y="20631"/>
                  </a:cubicBezTo>
                  <a:cubicBezTo>
                    <a:pt x="6922" y="20548"/>
                    <a:pt x="6845" y="20495"/>
                    <a:pt x="6758" y="20495"/>
                  </a:cubicBezTo>
                  <a:cubicBezTo>
                    <a:pt x="6737" y="20495"/>
                    <a:pt x="6714" y="20499"/>
                    <a:pt x="6692" y="20506"/>
                  </a:cubicBezTo>
                  <a:lnTo>
                    <a:pt x="181" y="22526"/>
                  </a:lnTo>
                  <a:cubicBezTo>
                    <a:pt x="63" y="22560"/>
                    <a:pt x="0" y="22692"/>
                    <a:pt x="42" y="22803"/>
                  </a:cubicBezTo>
                  <a:cubicBezTo>
                    <a:pt x="1861" y="27461"/>
                    <a:pt x="6733" y="31876"/>
                    <a:pt x="14369" y="31876"/>
                  </a:cubicBezTo>
                  <a:cubicBezTo>
                    <a:pt x="21942" y="31876"/>
                    <a:pt x="26933" y="27628"/>
                    <a:pt x="26933" y="22158"/>
                  </a:cubicBezTo>
                  <a:cubicBezTo>
                    <a:pt x="26933" y="16986"/>
                    <a:pt x="23122" y="14973"/>
                    <a:pt x="18527" y="13530"/>
                  </a:cubicBezTo>
                  <a:lnTo>
                    <a:pt x="10822" y="11079"/>
                  </a:lnTo>
                  <a:cubicBezTo>
                    <a:pt x="9510" y="10684"/>
                    <a:pt x="8760" y="9941"/>
                    <a:pt x="8760" y="8886"/>
                  </a:cubicBezTo>
                  <a:cubicBezTo>
                    <a:pt x="8760" y="7490"/>
                    <a:pt x="10343" y="6352"/>
                    <a:pt x="12835" y="6352"/>
                  </a:cubicBezTo>
                  <a:cubicBezTo>
                    <a:pt x="15702" y="6352"/>
                    <a:pt x="18270" y="7810"/>
                    <a:pt x="19492" y="9878"/>
                  </a:cubicBezTo>
                  <a:cubicBezTo>
                    <a:pt x="19536" y="9944"/>
                    <a:pt x="19606" y="9984"/>
                    <a:pt x="19681" y="9984"/>
                  </a:cubicBezTo>
                  <a:cubicBezTo>
                    <a:pt x="19701" y="9984"/>
                    <a:pt x="19722" y="9981"/>
                    <a:pt x="19742" y="9976"/>
                  </a:cubicBezTo>
                  <a:lnTo>
                    <a:pt x="26059" y="8122"/>
                  </a:lnTo>
                  <a:cubicBezTo>
                    <a:pt x="26177" y="8087"/>
                    <a:pt x="26239" y="7956"/>
                    <a:pt x="26197" y="7844"/>
                  </a:cubicBezTo>
                  <a:cubicBezTo>
                    <a:pt x="24483" y="3638"/>
                    <a:pt x="19381" y="1"/>
                    <a:pt x="12745" y="1"/>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8"/>
            <p:cNvSpPr/>
            <p:nvPr/>
          </p:nvSpPr>
          <p:spPr>
            <a:xfrm>
              <a:off x="345083" y="949023"/>
              <a:ext cx="131158" cy="83825"/>
            </a:xfrm>
            <a:custGeom>
              <a:avLst/>
              <a:gdLst/>
              <a:ahLst/>
              <a:cxnLst/>
              <a:rect l="l" t="t" r="r" b="b"/>
              <a:pathLst>
                <a:path w="35909" h="22950" extrusionOk="0">
                  <a:moveTo>
                    <a:pt x="13182" y="0"/>
                  </a:moveTo>
                  <a:cubicBezTo>
                    <a:pt x="10752" y="0"/>
                    <a:pt x="8788" y="986"/>
                    <a:pt x="7400" y="2381"/>
                  </a:cubicBezTo>
                  <a:cubicBezTo>
                    <a:pt x="7354" y="2427"/>
                    <a:pt x="7295" y="2448"/>
                    <a:pt x="7238" y="2448"/>
                  </a:cubicBezTo>
                  <a:cubicBezTo>
                    <a:pt x="7123" y="2448"/>
                    <a:pt x="7011" y="2363"/>
                    <a:pt x="7011" y="2229"/>
                  </a:cubicBezTo>
                  <a:lnTo>
                    <a:pt x="7011" y="833"/>
                  </a:lnTo>
                  <a:cubicBezTo>
                    <a:pt x="7011" y="709"/>
                    <a:pt x="6914" y="618"/>
                    <a:pt x="6796" y="618"/>
                  </a:cubicBezTo>
                  <a:lnTo>
                    <a:pt x="215" y="618"/>
                  </a:lnTo>
                  <a:cubicBezTo>
                    <a:pt x="97" y="618"/>
                    <a:pt x="0" y="709"/>
                    <a:pt x="0" y="833"/>
                  </a:cubicBezTo>
                  <a:lnTo>
                    <a:pt x="0" y="22734"/>
                  </a:lnTo>
                  <a:cubicBezTo>
                    <a:pt x="0" y="22852"/>
                    <a:pt x="97" y="22949"/>
                    <a:pt x="215" y="22949"/>
                  </a:cubicBezTo>
                  <a:lnTo>
                    <a:pt x="6796" y="22949"/>
                  </a:lnTo>
                  <a:cubicBezTo>
                    <a:pt x="6914" y="22949"/>
                    <a:pt x="7011" y="22852"/>
                    <a:pt x="7011" y="22734"/>
                  </a:cubicBezTo>
                  <a:lnTo>
                    <a:pt x="7011" y="11870"/>
                  </a:lnTo>
                  <a:cubicBezTo>
                    <a:pt x="7011" y="8455"/>
                    <a:pt x="8149" y="6484"/>
                    <a:pt x="10905" y="6484"/>
                  </a:cubicBezTo>
                  <a:cubicBezTo>
                    <a:pt x="13536" y="6484"/>
                    <a:pt x="14452" y="8414"/>
                    <a:pt x="14452" y="11343"/>
                  </a:cubicBezTo>
                  <a:lnTo>
                    <a:pt x="14452" y="22734"/>
                  </a:lnTo>
                  <a:cubicBezTo>
                    <a:pt x="14452" y="22852"/>
                    <a:pt x="14549" y="22949"/>
                    <a:pt x="14667" y="22949"/>
                  </a:cubicBezTo>
                  <a:lnTo>
                    <a:pt x="21241" y="22949"/>
                  </a:lnTo>
                  <a:cubicBezTo>
                    <a:pt x="21359" y="22949"/>
                    <a:pt x="21456" y="22852"/>
                    <a:pt x="21456" y="22734"/>
                  </a:cubicBezTo>
                  <a:lnTo>
                    <a:pt x="21456" y="11870"/>
                  </a:lnTo>
                  <a:cubicBezTo>
                    <a:pt x="21456" y="8455"/>
                    <a:pt x="22595" y="6484"/>
                    <a:pt x="25357" y="6484"/>
                  </a:cubicBezTo>
                  <a:cubicBezTo>
                    <a:pt x="27981" y="6484"/>
                    <a:pt x="28904" y="8414"/>
                    <a:pt x="28904" y="11343"/>
                  </a:cubicBezTo>
                  <a:lnTo>
                    <a:pt x="28904" y="22734"/>
                  </a:lnTo>
                  <a:cubicBezTo>
                    <a:pt x="28904" y="22852"/>
                    <a:pt x="29002" y="22949"/>
                    <a:pt x="29120" y="22949"/>
                  </a:cubicBezTo>
                  <a:lnTo>
                    <a:pt x="35693" y="22949"/>
                  </a:lnTo>
                  <a:cubicBezTo>
                    <a:pt x="35811" y="22949"/>
                    <a:pt x="35908" y="22852"/>
                    <a:pt x="35908" y="22734"/>
                  </a:cubicBezTo>
                  <a:lnTo>
                    <a:pt x="35908" y="9767"/>
                  </a:lnTo>
                  <a:cubicBezTo>
                    <a:pt x="35908" y="3416"/>
                    <a:pt x="32320" y="0"/>
                    <a:pt x="27016" y="0"/>
                  </a:cubicBezTo>
                  <a:cubicBezTo>
                    <a:pt x="23705" y="0"/>
                    <a:pt x="21338" y="1285"/>
                    <a:pt x="19804" y="2840"/>
                  </a:cubicBezTo>
                  <a:cubicBezTo>
                    <a:pt x="19769" y="2871"/>
                    <a:pt x="19726" y="2887"/>
                    <a:pt x="19683" y="2887"/>
                  </a:cubicBezTo>
                  <a:cubicBezTo>
                    <a:pt x="19632" y="2887"/>
                    <a:pt x="19581" y="2864"/>
                    <a:pt x="19547" y="2819"/>
                  </a:cubicBezTo>
                  <a:cubicBezTo>
                    <a:pt x="18228" y="1035"/>
                    <a:pt x="16118" y="0"/>
                    <a:pt x="13182" y="0"/>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8"/>
            <p:cNvSpPr/>
            <p:nvPr/>
          </p:nvSpPr>
          <p:spPr>
            <a:xfrm>
              <a:off x="489698" y="949023"/>
              <a:ext cx="88792" cy="86053"/>
            </a:xfrm>
            <a:custGeom>
              <a:avLst/>
              <a:gdLst/>
              <a:ahLst/>
              <a:cxnLst/>
              <a:rect l="l" t="t" r="r" b="b"/>
              <a:pathLst>
                <a:path w="24310" h="23560" extrusionOk="0">
                  <a:moveTo>
                    <a:pt x="16917" y="21269"/>
                  </a:moveTo>
                  <a:cubicBezTo>
                    <a:pt x="15417" y="22671"/>
                    <a:pt x="13397" y="23560"/>
                    <a:pt x="10864" y="23560"/>
                  </a:cubicBezTo>
                  <a:cubicBezTo>
                    <a:pt x="4818" y="23560"/>
                    <a:pt x="0" y="18569"/>
                    <a:pt x="0" y="11780"/>
                  </a:cubicBezTo>
                  <a:cubicBezTo>
                    <a:pt x="0" y="4998"/>
                    <a:pt x="4818" y="0"/>
                    <a:pt x="10864" y="0"/>
                  </a:cubicBezTo>
                  <a:cubicBezTo>
                    <a:pt x="13397" y="0"/>
                    <a:pt x="15417" y="854"/>
                    <a:pt x="16917" y="2284"/>
                  </a:cubicBezTo>
                  <a:cubicBezTo>
                    <a:pt x="17055" y="2416"/>
                    <a:pt x="17298" y="2319"/>
                    <a:pt x="17298" y="2125"/>
                  </a:cubicBezTo>
                  <a:lnTo>
                    <a:pt x="17298" y="833"/>
                  </a:lnTo>
                  <a:cubicBezTo>
                    <a:pt x="17298" y="709"/>
                    <a:pt x="17396" y="618"/>
                    <a:pt x="17514" y="618"/>
                  </a:cubicBezTo>
                  <a:lnTo>
                    <a:pt x="24094" y="618"/>
                  </a:lnTo>
                  <a:cubicBezTo>
                    <a:pt x="24212" y="618"/>
                    <a:pt x="24309" y="709"/>
                    <a:pt x="24309" y="833"/>
                  </a:cubicBezTo>
                  <a:lnTo>
                    <a:pt x="24309" y="22734"/>
                  </a:lnTo>
                  <a:cubicBezTo>
                    <a:pt x="24309" y="22852"/>
                    <a:pt x="24212" y="22949"/>
                    <a:pt x="24094" y="22949"/>
                  </a:cubicBezTo>
                  <a:lnTo>
                    <a:pt x="17514" y="22949"/>
                  </a:lnTo>
                  <a:cubicBezTo>
                    <a:pt x="17396" y="22949"/>
                    <a:pt x="17298" y="22852"/>
                    <a:pt x="17298" y="22734"/>
                  </a:cubicBezTo>
                  <a:lnTo>
                    <a:pt x="17298" y="21429"/>
                  </a:lnTo>
                  <a:cubicBezTo>
                    <a:pt x="17298" y="21235"/>
                    <a:pt x="17062" y="21137"/>
                    <a:pt x="16917" y="21269"/>
                  </a:cubicBezTo>
                  <a:close/>
                  <a:moveTo>
                    <a:pt x="6921" y="11739"/>
                  </a:moveTo>
                  <a:cubicBezTo>
                    <a:pt x="6921" y="15112"/>
                    <a:pt x="9114" y="17340"/>
                    <a:pt x="12134" y="17340"/>
                  </a:cubicBezTo>
                  <a:cubicBezTo>
                    <a:pt x="15153" y="17340"/>
                    <a:pt x="17472" y="15112"/>
                    <a:pt x="17472" y="11739"/>
                  </a:cubicBezTo>
                  <a:cubicBezTo>
                    <a:pt x="17472" y="8414"/>
                    <a:pt x="15153" y="6220"/>
                    <a:pt x="12134" y="6220"/>
                  </a:cubicBezTo>
                  <a:cubicBezTo>
                    <a:pt x="9114" y="6220"/>
                    <a:pt x="6921" y="8414"/>
                    <a:pt x="6921" y="11739"/>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8"/>
            <p:cNvSpPr/>
            <p:nvPr/>
          </p:nvSpPr>
          <p:spPr>
            <a:xfrm>
              <a:off x="730876" y="920890"/>
              <a:ext cx="104611" cy="111967"/>
            </a:xfrm>
            <a:custGeom>
              <a:avLst/>
              <a:gdLst/>
              <a:ahLst/>
              <a:cxnLst/>
              <a:rect l="l" t="t" r="r" b="b"/>
              <a:pathLst>
                <a:path w="28641" h="30655" extrusionOk="0">
                  <a:moveTo>
                    <a:pt x="14147" y="0"/>
                  </a:moveTo>
                  <a:lnTo>
                    <a:pt x="216" y="0"/>
                  </a:lnTo>
                  <a:cubicBezTo>
                    <a:pt x="98" y="0"/>
                    <a:pt x="0" y="98"/>
                    <a:pt x="0" y="216"/>
                  </a:cubicBezTo>
                  <a:lnTo>
                    <a:pt x="0" y="30439"/>
                  </a:lnTo>
                  <a:cubicBezTo>
                    <a:pt x="0" y="30557"/>
                    <a:pt x="98" y="30654"/>
                    <a:pt x="216" y="30654"/>
                  </a:cubicBezTo>
                  <a:lnTo>
                    <a:pt x="14147" y="30654"/>
                  </a:lnTo>
                  <a:cubicBezTo>
                    <a:pt x="22907" y="30654"/>
                    <a:pt x="28641" y="24219"/>
                    <a:pt x="28641" y="15327"/>
                  </a:cubicBezTo>
                  <a:cubicBezTo>
                    <a:pt x="28641" y="6220"/>
                    <a:pt x="22775" y="0"/>
                    <a:pt x="14147" y="0"/>
                  </a:cubicBezTo>
                  <a:close/>
                  <a:moveTo>
                    <a:pt x="13974" y="24129"/>
                  </a:moveTo>
                  <a:lnTo>
                    <a:pt x="7400" y="24129"/>
                  </a:lnTo>
                  <a:cubicBezTo>
                    <a:pt x="7282" y="24129"/>
                    <a:pt x="7185" y="24032"/>
                    <a:pt x="7185" y="23914"/>
                  </a:cubicBezTo>
                  <a:lnTo>
                    <a:pt x="7185" y="6741"/>
                  </a:lnTo>
                  <a:cubicBezTo>
                    <a:pt x="7185" y="6623"/>
                    <a:pt x="7282" y="6525"/>
                    <a:pt x="7400" y="6525"/>
                  </a:cubicBezTo>
                  <a:lnTo>
                    <a:pt x="13974" y="6525"/>
                  </a:lnTo>
                  <a:cubicBezTo>
                    <a:pt x="18090" y="6525"/>
                    <a:pt x="21283" y="9809"/>
                    <a:pt x="21283" y="15195"/>
                  </a:cubicBezTo>
                  <a:cubicBezTo>
                    <a:pt x="21283" y="20582"/>
                    <a:pt x="18090" y="24129"/>
                    <a:pt x="13974" y="24129"/>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8"/>
            <p:cNvSpPr/>
            <p:nvPr/>
          </p:nvSpPr>
          <p:spPr>
            <a:xfrm>
              <a:off x="849919" y="949855"/>
              <a:ext cx="51193" cy="82992"/>
            </a:xfrm>
            <a:custGeom>
              <a:avLst/>
              <a:gdLst/>
              <a:ahLst/>
              <a:cxnLst/>
              <a:rect l="l" t="t" r="r" b="b"/>
              <a:pathLst>
                <a:path w="14016" h="22722" extrusionOk="0">
                  <a:moveTo>
                    <a:pt x="12831" y="0"/>
                  </a:moveTo>
                  <a:cubicBezTo>
                    <a:pt x="10466" y="0"/>
                    <a:pt x="8641" y="1009"/>
                    <a:pt x="7456" y="2695"/>
                  </a:cubicBezTo>
                  <a:cubicBezTo>
                    <a:pt x="7406" y="2762"/>
                    <a:pt x="7332" y="2793"/>
                    <a:pt x="7258" y="2793"/>
                  </a:cubicBezTo>
                  <a:cubicBezTo>
                    <a:pt x="7134" y="2793"/>
                    <a:pt x="7011" y="2707"/>
                    <a:pt x="7011" y="2563"/>
                  </a:cubicBezTo>
                  <a:lnTo>
                    <a:pt x="7011" y="605"/>
                  </a:lnTo>
                  <a:cubicBezTo>
                    <a:pt x="7011" y="481"/>
                    <a:pt x="6914" y="390"/>
                    <a:pt x="6796" y="390"/>
                  </a:cubicBezTo>
                  <a:lnTo>
                    <a:pt x="216" y="390"/>
                  </a:lnTo>
                  <a:cubicBezTo>
                    <a:pt x="98" y="390"/>
                    <a:pt x="1" y="481"/>
                    <a:pt x="1" y="605"/>
                  </a:cubicBezTo>
                  <a:lnTo>
                    <a:pt x="1" y="22506"/>
                  </a:lnTo>
                  <a:cubicBezTo>
                    <a:pt x="1" y="22624"/>
                    <a:pt x="98" y="22721"/>
                    <a:pt x="216" y="22721"/>
                  </a:cubicBezTo>
                  <a:lnTo>
                    <a:pt x="6796" y="22721"/>
                  </a:lnTo>
                  <a:cubicBezTo>
                    <a:pt x="6914" y="22721"/>
                    <a:pt x="7011" y="22624"/>
                    <a:pt x="7011" y="22506"/>
                  </a:cubicBezTo>
                  <a:lnTo>
                    <a:pt x="7011" y="13392"/>
                  </a:lnTo>
                  <a:cubicBezTo>
                    <a:pt x="7011" y="8639"/>
                    <a:pt x="8702" y="6486"/>
                    <a:pt x="12199" y="6486"/>
                  </a:cubicBezTo>
                  <a:cubicBezTo>
                    <a:pt x="12686" y="6486"/>
                    <a:pt x="13208" y="6528"/>
                    <a:pt x="13766" y="6610"/>
                  </a:cubicBezTo>
                  <a:cubicBezTo>
                    <a:pt x="13777" y="6612"/>
                    <a:pt x="13788" y="6613"/>
                    <a:pt x="13799" y="6613"/>
                  </a:cubicBezTo>
                  <a:cubicBezTo>
                    <a:pt x="13917" y="6613"/>
                    <a:pt x="14015" y="6515"/>
                    <a:pt x="14015" y="6395"/>
                  </a:cubicBezTo>
                  <a:lnTo>
                    <a:pt x="14015" y="272"/>
                  </a:lnTo>
                  <a:cubicBezTo>
                    <a:pt x="14015" y="161"/>
                    <a:pt x="13932" y="71"/>
                    <a:pt x="13828" y="57"/>
                  </a:cubicBezTo>
                  <a:cubicBezTo>
                    <a:pt x="13486" y="19"/>
                    <a:pt x="13154" y="0"/>
                    <a:pt x="12831" y="0"/>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8"/>
            <p:cNvSpPr/>
            <p:nvPr/>
          </p:nvSpPr>
          <p:spPr>
            <a:xfrm>
              <a:off x="949066" y="951279"/>
              <a:ext cx="94245" cy="81568"/>
            </a:xfrm>
            <a:custGeom>
              <a:avLst/>
              <a:gdLst/>
              <a:ahLst/>
              <a:cxnLst/>
              <a:rect l="l" t="t" r="r" b="b"/>
              <a:pathLst>
                <a:path w="25803" h="22332" extrusionOk="0">
                  <a:moveTo>
                    <a:pt x="257" y="0"/>
                  </a:moveTo>
                  <a:cubicBezTo>
                    <a:pt x="105" y="0"/>
                    <a:pt x="1" y="153"/>
                    <a:pt x="63" y="292"/>
                  </a:cubicBezTo>
                  <a:lnTo>
                    <a:pt x="8907" y="22192"/>
                  </a:lnTo>
                  <a:cubicBezTo>
                    <a:pt x="8941" y="22276"/>
                    <a:pt x="9018" y="22331"/>
                    <a:pt x="9108" y="22331"/>
                  </a:cubicBezTo>
                  <a:lnTo>
                    <a:pt x="16695" y="22331"/>
                  </a:lnTo>
                  <a:cubicBezTo>
                    <a:pt x="16785" y="22331"/>
                    <a:pt x="16862" y="22276"/>
                    <a:pt x="16896" y="22192"/>
                  </a:cubicBezTo>
                  <a:lnTo>
                    <a:pt x="25747" y="292"/>
                  </a:lnTo>
                  <a:cubicBezTo>
                    <a:pt x="25802" y="153"/>
                    <a:pt x="25698" y="0"/>
                    <a:pt x="25545" y="0"/>
                  </a:cubicBezTo>
                  <a:lnTo>
                    <a:pt x="18347" y="0"/>
                  </a:lnTo>
                  <a:cubicBezTo>
                    <a:pt x="18257" y="0"/>
                    <a:pt x="18180" y="56"/>
                    <a:pt x="18146" y="139"/>
                  </a:cubicBezTo>
                  <a:lnTo>
                    <a:pt x="13106" y="13814"/>
                  </a:lnTo>
                  <a:cubicBezTo>
                    <a:pt x="13071" y="13908"/>
                    <a:pt x="12988" y="13954"/>
                    <a:pt x="12905" y="13954"/>
                  </a:cubicBezTo>
                  <a:cubicBezTo>
                    <a:pt x="12822" y="13954"/>
                    <a:pt x="12738" y="13908"/>
                    <a:pt x="12704" y="13814"/>
                  </a:cubicBezTo>
                  <a:lnTo>
                    <a:pt x="7699" y="139"/>
                  </a:lnTo>
                  <a:cubicBezTo>
                    <a:pt x="7671" y="56"/>
                    <a:pt x="7588" y="0"/>
                    <a:pt x="7497" y="0"/>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8"/>
            <p:cNvSpPr/>
            <p:nvPr/>
          </p:nvSpPr>
          <p:spPr>
            <a:xfrm>
              <a:off x="597539" y="949862"/>
              <a:ext cx="52790" cy="82985"/>
            </a:xfrm>
            <a:custGeom>
              <a:avLst/>
              <a:gdLst/>
              <a:ahLst/>
              <a:cxnLst/>
              <a:rect l="l" t="t" r="r" b="b"/>
              <a:pathLst>
                <a:path w="14453" h="22720" extrusionOk="0">
                  <a:moveTo>
                    <a:pt x="12815" y="0"/>
                  </a:moveTo>
                  <a:cubicBezTo>
                    <a:pt x="10458" y="0"/>
                    <a:pt x="8636" y="1011"/>
                    <a:pt x="7455" y="2693"/>
                  </a:cubicBezTo>
                  <a:cubicBezTo>
                    <a:pt x="7406" y="2760"/>
                    <a:pt x="7332" y="2791"/>
                    <a:pt x="7258" y="2791"/>
                  </a:cubicBezTo>
                  <a:cubicBezTo>
                    <a:pt x="7134" y="2791"/>
                    <a:pt x="7011" y="2705"/>
                    <a:pt x="7011" y="2561"/>
                  </a:cubicBezTo>
                  <a:lnTo>
                    <a:pt x="7011" y="603"/>
                  </a:lnTo>
                  <a:cubicBezTo>
                    <a:pt x="7011" y="479"/>
                    <a:pt x="6914" y="388"/>
                    <a:pt x="6796" y="388"/>
                  </a:cubicBezTo>
                  <a:lnTo>
                    <a:pt x="215" y="388"/>
                  </a:lnTo>
                  <a:cubicBezTo>
                    <a:pt x="97" y="388"/>
                    <a:pt x="0" y="479"/>
                    <a:pt x="0" y="603"/>
                  </a:cubicBezTo>
                  <a:lnTo>
                    <a:pt x="0" y="22504"/>
                  </a:lnTo>
                  <a:cubicBezTo>
                    <a:pt x="0" y="22622"/>
                    <a:pt x="97" y="22719"/>
                    <a:pt x="215" y="22719"/>
                  </a:cubicBezTo>
                  <a:lnTo>
                    <a:pt x="6796" y="22719"/>
                  </a:lnTo>
                  <a:cubicBezTo>
                    <a:pt x="6914" y="22719"/>
                    <a:pt x="7011" y="22622"/>
                    <a:pt x="7011" y="22504"/>
                  </a:cubicBezTo>
                  <a:lnTo>
                    <a:pt x="7011" y="13390"/>
                  </a:lnTo>
                  <a:cubicBezTo>
                    <a:pt x="7011" y="8551"/>
                    <a:pt x="8913" y="6913"/>
                    <a:pt x="12696" y="6580"/>
                  </a:cubicBezTo>
                  <a:cubicBezTo>
                    <a:pt x="12786" y="6573"/>
                    <a:pt x="12863" y="6511"/>
                    <a:pt x="12884" y="6420"/>
                  </a:cubicBezTo>
                  <a:lnTo>
                    <a:pt x="14418" y="374"/>
                  </a:lnTo>
                  <a:cubicBezTo>
                    <a:pt x="14452" y="249"/>
                    <a:pt x="14362" y="124"/>
                    <a:pt x="14237" y="104"/>
                  </a:cubicBezTo>
                  <a:cubicBezTo>
                    <a:pt x="14098" y="90"/>
                    <a:pt x="14015" y="83"/>
                    <a:pt x="14015" y="83"/>
                  </a:cubicBezTo>
                  <a:cubicBezTo>
                    <a:pt x="13601" y="27"/>
                    <a:pt x="13201" y="0"/>
                    <a:pt x="12815" y="0"/>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8"/>
            <p:cNvSpPr/>
            <p:nvPr/>
          </p:nvSpPr>
          <p:spPr>
            <a:xfrm>
              <a:off x="655553" y="925680"/>
              <a:ext cx="62476" cy="108443"/>
            </a:xfrm>
            <a:custGeom>
              <a:avLst/>
              <a:gdLst/>
              <a:ahLst/>
              <a:cxnLst/>
              <a:rect l="l" t="t" r="r" b="b"/>
              <a:pathLst>
                <a:path w="17105" h="29690" extrusionOk="0">
                  <a:moveTo>
                    <a:pt x="3985" y="0"/>
                  </a:moveTo>
                  <a:cubicBezTo>
                    <a:pt x="3867" y="0"/>
                    <a:pt x="3769" y="98"/>
                    <a:pt x="3769" y="216"/>
                  </a:cubicBezTo>
                  <a:lnTo>
                    <a:pt x="3769" y="6803"/>
                  </a:lnTo>
                  <a:cubicBezTo>
                    <a:pt x="3769" y="6914"/>
                    <a:pt x="3679" y="7011"/>
                    <a:pt x="3568" y="7011"/>
                  </a:cubicBezTo>
                  <a:cubicBezTo>
                    <a:pt x="3313" y="7021"/>
                    <a:pt x="2860" y="7031"/>
                    <a:pt x="2346" y="7031"/>
                  </a:cubicBezTo>
                  <a:cubicBezTo>
                    <a:pt x="2134" y="7031"/>
                    <a:pt x="1911" y="7029"/>
                    <a:pt x="1687" y="7025"/>
                  </a:cubicBezTo>
                  <a:cubicBezTo>
                    <a:pt x="1590" y="7025"/>
                    <a:pt x="1500" y="7088"/>
                    <a:pt x="1472" y="7185"/>
                  </a:cubicBezTo>
                  <a:lnTo>
                    <a:pt x="35" y="12870"/>
                  </a:lnTo>
                  <a:cubicBezTo>
                    <a:pt x="0" y="13009"/>
                    <a:pt x="104" y="13141"/>
                    <a:pt x="243" y="13141"/>
                  </a:cubicBezTo>
                  <a:lnTo>
                    <a:pt x="3554" y="13141"/>
                  </a:lnTo>
                  <a:cubicBezTo>
                    <a:pt x="3679" y="13141"/>
                    <a:pt x="3769" y="13238"/>
                    <a:pt x="3769" y="13356"/>
                  </a:cubicBezTo>
                  <a:lnTo>
                    <a:pt x="3769" y="21283"/>
                  </a:lnTo>
                  <a:cubicBezTo>
                    <a:pt x="3769" y="26364"/>
                    <a:pt x="6227" y="29689"/>
                    <a:pt x="11655" y="29689"/>
                  </a:cubicBezTo>
                  <a:cubicBezTo>
                    <a:pt x="13557" y="29689"/>
                    <a:pt x="15140" y="29363"/>
                    <a:pt x="16944" y="28669"/>
                  </a:cubicBezTo>
                  <a:cubicBezTo>
                    <a:pt x="17049" y="28627"/>
                    <a:pt x="17104" y="28516"/>
                    <a:pt x="17069" y="28405"/>
                  </a:cubicBezTo>
                  <a:lnTo>
                    <a:pt x="15535" y="23282"/>
                  </a:lnTo>
                  <a:cubicBezTo>
                    <a:pt x="15509" y="23188"/>
                    <a:pt x="15421" y="23130"/>
                    <a:pt x="15325" y="23130"/>
                  </a:cubicBezTo>
                  <a:cubicBezTo>
                    <a:pt x="15294" y="23130"/>
                    <a:pt x="15261" y="23136"/>
                    <a:pt x="15230" y="23150"/>
                  </a:cubicBezTo>
                  <a:cubicBezTo>
                    <a:pt x="14570" y="23463"/>
                    <a:pt x="13925" y="23601"/>
                    <a:pt x="13099" y="23601"/>
                  </a:cubicBezTo>
                  <a:cubicBezTo>
                    <a:pt x="11523" y="23601"/>
                    <a:pt x="10780" y="22775"/>
                    <a:pt x="10780" y="21283"/>
                  </a:cubicBezTo>
                  <a:lnTo>
                    <a:pt x="10780" y="13356"/>
                  </a:lnTo>
                  <a:cubicBezTo>
                    <a:pt x="10780" y="13238"/>
                    <a:pt x="10878" y="13141"/>
                    <a:pt x="10996" y="13141"/>
                  </a:cubicBezTo>
                  <a:lnTo>
                    <a:pt x="16563" y="13141"/>
                  </a:lnTo>
                  <a:cubicBezTo>
                    <a:pt x="16681" y="13141"/>
                    <a:pt x="16778" y="13043"/>
                    <a:pt x="16778" y="12925"/>
                  </a:cubicBezTo>
                  <a:lnTo>
                    <a:pt x="16778" y="7226"/>
                  </a:lnTo>
                  <a:cubicBezTo>
                    <a:pt x="16778" y="7102"/>
                    <a:pt x="16681" y="7011"/>
                    <a:pt x="16563" y="7011"/>
                  </a:cubicBezTo>
                  <a:lnTo>
                    <a:pt x="10996" y="7011"/>
                  </a:lnTo>
                  <a:cubicBezTo>
                    <a:pt x="10878" y="7011"/>
                    <a:pt x="10780" y="6914"/>
                    <a:pt x="10780" y="6796"/>
                  </a:cubicBezTo>
                  <a:lnTo>
                    <a:pt x="10780" y="216"/>
                  </a:lnTo>
                  <a:cubicBezTo>
                    <a:pt x="10780" y="98"/>
                    <a:pt x="10683" y="0"/>
                    <a:pt x="10565" y="0"/>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8"/>
            <p:cNvSpPr/>
            <p:nvPr/>
          </p:nvSpPr>
          <p:spPr>
            <a:xfrm>
              <a:off x="1045274" y="949023"/>
              <a:ext cx="85903" cy="86053"/>
            </a:xfrm>
            <a:custGeom>
              <a:avLst/>
              <a:gdLst/>
              <a:ahLst/>
              <a:cxnLst/>
              <a:rect l="l" t="t" r="r" b="b"/>
              <a:pathLst>
                <a:path w="23519" h="23560" extrusionOk="0">
                  <a:moveTo>
                    <a:pt x="12266" y="23560"/>
                  </a:moveTo>
                  <a:cubicBezTo>
                    <a:pt x="17986" y="23560"/>
                    <a:pt x="21686" y="20332"/>
                    <a:pt x="23019" y="17625"/>
                  </a:cubicBezTo>
                  <a:cubicBezTo>
                    <a:pt x="23102" y="17451"/>
                    <a:pt x="23005" y="17250"/>
                    <a:pt x="22817" y="17195"/>
                  </a:cubicBezTo>
                  <a:lnTo>
                    <a:pt x="17111" y="15536"/>
                  </a:lnTo>
                  <a:cubicBezTo>
                    <a:pt x="16966" y="15487"/>
                    <a:pt x="16813" y="15556"/>
                    <a:pt x="16730" y="15681"/>
                  </a:cubicBezTo>
                  <a:cubicBezTo>
                    <a:pt x="15966" y="16917"/>
                    <a:pt x="14626" y="17736"/>
                    <a:pt x="12398" y="17736"/>
                  </a:cubicBezTo>
                  <a:cubicBezTo>
                    <a:pt x="9066" y="17736"/>
                    <a:pt x="7504" y="16230"/>
                    <a:pt x="6949" y="14335"/>
                  </a:cubicBezTo>
                  <a:cubicBezTo>
                    <a:pt x="6880" y="14106"/>
                    <a:pt x="7060" y="13883"/>
                    <a:pt x="7296" y="13883"/>
                  </a:cubicBezTo>
                  <a:lnTo>
                    <a:pt x="23074" y="13883"/>
                  </a:lnTo>
                  <a:cubicBezTo>
                    <a:pt x="23227" y="13883"/>
                    <a:pt x="23366" y="13772"/>
                    <a:pt x="23386" y="13620"/>
                  </a:cubicBezTo>
                  <a:cubicBezTo>
                    <a:pt x="23484" y="12953"/>
                    <a:pt x="23518" y="12259"/>
                    <a:pt x="23518" y="11565"/>
                  </a:cubicBezTo>
                  <a:cubicBezTo>
                    <a:pt x="23518" y="5123"/>
                    <a:pt x="19228" y="0"/>
                    <a:pt x="11829" y="0"/>
                  </a:cubicBezTo>
                  <a:cubicBezTo>
                    <a:pt x="4686" y="0"/>
                    <a:pt x="1" y="5123"/>
                    <a:pt x="1" y="11829"/>
                  </a:cubicBezTo>
                  <a:cubicBezTo>
                    <a:pt x="1" y="18791"/>
                    <a:pt x="4998" y="23560"/>
                    <a:pt x="12266" y="23560"/>
                  </a:cubicBezTo>
                  <a:close/>
                  <a:moveTo>
                    <a:pt x="7213" y="9677"/>
                  </a:moveTo>
                  <a:cubicBezTo>
                    <a:pt x="7018" y="9677"/>
                    <a:pt x="6866" y="9503"/>
                    <a:pt x="6914" y="9309"/>
                  </a:cubicBezTo>
                  <a:cubicBezTo>
                    <a:pt x="7379" y="7553"/>
                    <a:pt x="9080" y="5873"/>
                    <a:pt x="11780" y="5873"/>
                  </a:cubicBezTo>
                  <a:cubicBezTo>
                    <a:pt x="14501" y="5873"/>
                    <a:pt x="16251" y="7463"/>
                    <a:pt x="16632" y="9323"/>
                  </a:cubicBezTo>
                  <a:cubicBezTo>
                    <a:pt x="16667" y="9510"/>
                    <a:pt x="16521" y="9677"/>
                    <a:pt x="16327" y="9677"/>
                  </a:cubicBezTo>
                  <a:close/>
                </a:path>
              </a:pathLst>
            </a:custGeom>
            <a:solidFill>
              <a:srgbClr val="000000"/>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Slide">
  <p:cSld name="TITLE_1_3_1_1_1_1_20">
    <p:spTree>
      <p:nvGrpSpPr>
        <p:cNvPr id="1" name="Shape 161"/>
        <p:cNvGrpSpPr/>
        <p:nvPr/>
      </p:nvGrpSpPr>
      <p:grpSpPr>
        <a:xfrm>
          <a:off x="0" y="0"/>
          <a:ext cx="0" cy="0"/>
          <a:chOff x="0" y="0"/>
          <a:chExt cx="0" cy="0"/>
        </a:xfrm>
      </p:grpSpPr>
      <p:sp>
        <p:nvSpPr>
          <p:cNvPr id="162" name="Google Shape;162;p9"/>
          <p:cNvSpPr txBox="1">
            <a:spLocks noGrp="1"/>
          </p:cNvSpPr>
          <p:nvPr>
            <p:ph type="sldNum" idx="12"/>
          </p:nvPr>
        </p:nvSpPr>
        <p:spPr>
          <a:xfrm>
            <a:off x="390028" y="9633600"/>
            <a:ext cx="601800" cy="429900"/>
          </a:xfrm>
          <a:prstGeom prst="rect">
            <a:avLst/>
          </a:prstGeom>
        </p:spPr>
        <p:txBody>
          <a:bodyPr spcFirstLastPara="1" wrap="square" lIns="182850" tIns="182850" rIns="182850" bIns="182850" anchor="ctr" anchorCtr="0">
            <a:noAutofit/>
          </a:bodyPr>
          <a:lstStyle>
            <a:lvl1pPr lvl="0" algn="ctr">
              <a:buNone/>
              <a:defRPr sz="1400">
                <a:latin typeface="Proxima Nova"/>
                <a:ea typeface="Proxima Nova"/>
                <a:cs typeface="Proxima Nova"/>
                <a:sym typeface="Proxima Nova"/>
              </a:defRPr>
            </a:lvl1pPr>
            <a:lvl2pPr lvl="1" algn="ctr">
              <a:buNone/>
              <a:defRPr sz="1400">
                <a:latin typeface="Proxima Nova"/>
                <a:ea typeface="Proxima Nova"/>
                <a:cs typeface="Proxima Nova"/>
                <a:sym typeface="Proxima Nova"/>
              </a:defRPr>
            </a:lvl2pPr>
            <a:lvl3pPr lvl="2" algn="ctr">
              <a:buNone/>
              <a:defRPr sz="1400">
                <a:latin typeface="Proxima Nova"/>
                <a:ea typeface="Proxima Nova"/>
                <a:cs typeface="Proxima Nova"/>
                <a:sym typeface="Proxima Nova"/>
              </a:defRPr>
            </a:lvl3pPr>
            <a:lvl4pPr lvl="3" algn="ctr">
              <a:buNone/>
              <a:defRPr sz="1400">
                <a:latin typeface="Proxima Nova"/>
                <a:ea typeface="Proxima Nova"/>
                <a:cs typeface="Proxima Nova"/>
                <a:sym typeface="Proxima Nova"/>
              </a:defRPr>
            </a:lvl4pPr>
            <a:lvl5pPr lvl="4" algn="ctr">
              <a:buNone/>
              <a:defRPr sz="1400">
                <a:latin typeface="Proxima Nova"/>
                <a:ea typeface="Proxima Nova"/>
                <a:cs typeface="Proxima Nova"/>
                <a:sym typeface="Proxima Nova"/>
              </a:defRPr>
            </a:lvl5pPr>
            <a:lvl6pPr lvl="5" algn="ctr">
              <a:buNone/>
              <a:defRPr sz="1400">
                <a:latin typeface="Proxima Nova"/>
                <a:ea typeface="Proxima Nova"/>
                <a:cs typeface="Proxima Nova"/>
                <a:sym typeface="Proxima Nova"/>
              </a:defRPr>
            </a:lvl6pPr>
            <a:lvl7pPr lvl="6" algn="ctr">
              <a:buNone/>
              <a:defRPr sz="1400">
                <a:latin typeface="Proxima Nova"/>
                <a:ea typeface="Proxima Nova"/>
                <a:cs typeface="Proxima Nova"/>
                <a:sym typeface="Proxima Nova"/>
              </a:defRPr>
            </a:lvl7pPr>
            <a:lvl8pPr lvl="7" algn="ctr">
              <a:buNone/>
              <a:defRPr sz="1400">
                <a:latin typeface="Proxima Nova"/>
                <a:ea typeface="Proxima Nova"/>
                <a:cs typeface="Proxima Nova"/>
                <a:sym typeface="Proxima Nova"/>
              </a:defRPr>
            </a:lvl8pPr>
            <a:lvl9pPr lvl="8" algn="ctr">
              <a:buNone/>
              <a:defRPr sz="1400">
                <a:latin typeface="Proxima Nova"/>
                <a:ea typeface="Proxima Nova"/>
                <a:cs typeface="Proxima Nova"/>
                <a:sym typeface="Proxima Nova"/>
              </a:defRPr>
            </a:lvl9pPr>
          </a:lstStyle>
          <a:p>
            <a:pPr marL="0" lvl="0" indent="0" algn="ctr" rtl="0">
              <a:spcBef>
                <a:spcPts val="0"/>
              </a:spcBef>
              <a:spcAft>
                <a:spcPts val="0"/>
              </a:spcAft>
              <a:buNone/>
            </a:pPr>
            <a:fld id="{00000000-1234-1234-1234-123412341234}" type="slidenum">
              <a:rPr lang="en"/>
              <a:t>‹#›</a:t>
            </a:fld>
            <a:endParaRPr/>
          </a:p>
        </p:txBody>
      </p:sp>
      <p:pic>
        <p:nvPicPr>
          <p:cNvPr id="163" name="Google Shape;163;p9"/>
          <p:cNvPicPr preferRelativeResize="0"/>
          <p:nvPr/>
        </p:nvPicPr>
        <p:blipFill>
          <a:blip r:embed="rId2">
            <a:alphaModFix/>
          </a:blip>
          <a:stretch>
            <a:fillRect/>
          </a:stretch>
        </p:blipFill>
        <p:spPr>
          <a:xfrm>
            <a:off x="0" y="0"/>
            <a:ext cx="2649405" cy="10287000"/>
          </a:xfrm>
          <a:prstGeom prst="rect">
            <a:avLst/>
          </a:prstGeom>
          <a:noFill/>
          <a:ln>
            <a:noFill/>
          </a:ln>
        </p:spPr>
      </p:pic>
      <p:sp>
        <p:nvSpPr>
          <p:cNvPr id="164" name="Google Shape;164;p9"/>
          <p:cNvSpPr txBox="1">
            <a:spLocks noGrp="1"/>
          </p:cNvSpPr>
          <p:nvPr>
            <p:ph type="sldNum" idx="2"/>
          </p:nvPr>
        </p:nvSpPr>
        <p:spPr>
          <a:xfrm>
            <a:off x="390028" y="9633600"/>
            <a:ext cx="601800" cy="429900"/>
          </a:xfrm>
          <a:prstGeom prst="rect">
            <a:avLst/>
          </a:prstGeom>
        </p:spPr>
        <p:txBody>
          <a:bodyPr spcFirstLastPara="1" wrap="square" lIns="182850" tIns="182850" rIns="182850" bIns="182850" anchor="ctr" anchorCtr="0">
            <a:noAutofit/>
          </a:bodyPr>
          <a:lstStyle>
            <a:lvl1pPr lvl="0" algn="ctr">
              <a:buNone/>
              <a:defRPr sz="1400">
                <a:latin typeface="Noto Sans JP"/>
                <a:ea typeface="Noto Sans JP"/>
                <a:cs typeface="Noto Sans JP"/>
                <a:sym typeface="Noto Sans JP"/>
              </a:defRPr>
            </a:lvl1pPr>
            <a:lvl2pPr lvl="1" algn="ctr">
              <a:buNone/>
              <a:defRPr sz="1400">
                <a:latin typeface="Noto Sans JP"/>
                <a:ea typeface="Noto Sans JP"/>
                <a:cs typeface="Noto Sans JP"/>
                <a:sym typeface="Noto Sans JP"/>
              </a:defRPr>
            </a:lvl2pPr>
            <a:lvl3pPr lvl="2" algn="ctr">
              <a:buNone/>
              <a:defRPr sz="1400">
                <a:latin typeface="Noto Sans JP"/>
                <a:ea typeface="Noto Sans JP"/>
                <a:cs typeface="Noto Sans JP"/>
                <a:sym typeface="Noto Sans JP"/>
              </a:defRPr>
            </a:lvl3pPr>
            <a:lvl4pPr lvl="3" algn="ctr">
              <a:buNone/>
              <a:defRPr sz="1400">
                <a:latin typeface="Noto Sans JP"/>
                <a:ea typeface="Noto Sans JP"/>
                <a:cs typeface="Noto Sans JP"/>
                <a:sym typeface="Noto Sans JP"/>
              </a:defRPr>
            </a:lvl4pPr>
            <a:lvl5pPr lvl="4" algn="ctr">
              <a:buNone/>
              <a:defRPr sz="1400">
                <a:latin typeface="Noto Sans JP"/>
                <a:ea typeface="Noto Sans JP"/>
                <a:cs typeface="Noto Sans JP"/>
                <a:sym typeface="Noto Sans JP"/>
              </a:defRPr>
            </a:lvl5pPr>
            <a:lvl6pPr lvl="5" algn="ctr">
              <a:buNone/>
              <a:defRPr sz="1400">
                <a:latin typeface="Noto Sans JP"/>
                <a:ea typeface="Noto Sans JP"/>
                <a:cs typeface="Noto Sans JP"/>
                <a:sym typeface="Noto Sans JP"/>
              </a:defRPr>
            </a:lvl6pPr>
            <a:lvl7pPr lvl="6" algn="ctr">
              <a:buNone/>
              <a:defRPr sz="1400">
                <a:latin typeface="Noto Sans JP"/>
                <a:ea typeface="Noto Sans JP"/>
                <a:cs typeface="Noto Sans JP"/>
                <a:sym typeface="Noto Sans JP"/>
              </a:defRPr>
            </a:lvl7pPr>
            <a:lvl8pPr lvl="7" algn="ctr">
              <a:buNone/>
              <a:defRPr sz="1400">
                <a:latin typeface="Noto Sans JP"/>
                <a:ea typeface="Noto Sans JP"/>
                <a:cs typeface="Noto Sans JP"/>
                <a:sym typeface="Noto Sans JP"/>
              </a:defRPr>
            </a:lvl8pPr>
            <a:lvl9pPr lvl="8" algn="ctr">
              <a:buNone/>
              <a:defRPr sz="1400">
                <a:latin typeface="Noto Sans JP"/>
                <a:ea typeface="Noto Sans JP"/>
                <a:cs typeface="Noto Sans JP"/>
                <a:sym typeface="Noto Sans JP"/>
              </a:defRPr>
            </a:lvl9pPr>
          </a:lstStyle>
          <a:p>
            <a:pPr marL="0" lvl="0" indent="0" algn="ctr" rtl="0">
              <a:spcBef>
                <a:spcPts val="0"/>
              </a:spcBef>
              <a:spcAft>
                <a:spcPts val="0"/>
              </a:spcAft>
              <a:buNone/>
            </a:pPr>
            <a:fld id="{00000000-1234-1234-1234-123412341234}" type="slidenum">
              <a:rPr lang="en"/>
              <a:t>‹#›</a:t>
            </a:fld>
            <a:endParaRPr/>
          </a:p>
        </p:txBody>
      </p:sp>
      <p:grpSp>
        <p:nvGrpSpPr>
          <p:cNvPr id="165" name="Google Shape;165;p9"/>
          <p:cNvGrpSpPr/>
          <p:nvPr/>
        </p:nvGrpSpPr>
        <p:grpSpPr>
          <a:xfrm>
            <a:off x="257190" y="347400"/>
            <a:ext cx="898802" cy="763886"/>
            <a:chOff x="232375" y="271200"/>
            <a:chExt cx="898802" cy="763886"/>
          </a:xfrm>
        </p:grpSpPr>
        <p:sp>
          <p:nvSpPr>
            <p:cNvPr id="166" name="Google Shape;166;p9"/>
            <p:cNvSpPr/>
            <p:nvPr/>
          </p:nvSpPr>
          <p:spPr>
            <a:xfrm>
              <a:off x="394604" y="403827"/>
              <a:ext cx="370626" cy="436700"/>
            </a:xfrm>
            <a:custGeom>
              <a:avLst/>
              <a:gdLst/>
              <a:ahLst/>
              <a:cxnLst/>
              <a:rect l="l" t="t" r="r" b="b"/>
              <a:pathLst>
                <a:path w="101472" h="119562" extrusionOk="0">
                  <a:moveTo>
                    <a:pt x="12620" y="1"/>
                  </a:moveTo>
                  <a:cubicBezTo>
                    <a:pt x="5360" y="11468"/>
                    <a:pt x="1215" y="24643"/>
                    <a:pt x="618" y="38221"/>
                  </a:cubicBezTo>
                  <a:cubicBezTo>
                    <a:pt x="1" y="52277"/>
                    <a:pt x="3201" y="66237"/>
                    <a:pt x="9885" y="78620"/>
                  </a:cubicBezTo>
                  <a:cubicBezTo>
                    <a:pt x="16563" y="90997"/>
                    <a:pt x="26469" y="101340"/>
                    <a:pt x="38554" y="108545"/>
                  </a:cubicBezTo>
                  <a:cubicBezTo>
                    <a:pt x="50618" y="115743"/>
                    <a:pt x="64411" y="119547"/>
                    <a:pt x="78460" y="119561"/>
                  </a:cubicBezTo>
                  <a:lnTo>
                    <a:pt x="101471" y="119561"/>
                  </a:lnTo>
                  <a:lnTo>
                    <a:pt x="101471" y="67618"/>
                  </a:lnTo>
                  <a:lnTo>
                    <a:pt x="78509" y="67618"/>
                  </a:lnTo>
                  <a:cubicBezTo>
                    <a:pt x="73810" y="67618"/>
                    <a:pt x="69193" y="66348"/>
                    <a:pt x="65160" y="63939"/>
                  </a:cubicBezTo>
                  <a:cubicBezTo>
                    <a:pt x="61127" y="61530"/>
                    <a:pt x="57823" y="58080"/>
                    <a:pt x="55595" y="53957"/>
                  </a:cubicBezTo>
                  <a:cubicBezTo>
                    <a:pt x="53374" y="49834"/>
                    <a:pt x="52305" y="45183"/>
                    <a:pt x="52513" y="40505"/>
                  </a:cubicBezTo>
                  <a:cubicBezTo>
                    <a:pt x="52714" y="35965"/>
                    <a:pt x="54103" y="31550"/>
                    <a:pt x="56546" y="27718"/>
                  </a:cubicBezTo>
                  <a:lnTo>
                    <a:pt x="12620" y="1"/>
                  </a:lnTo>
                  <a:close/>
                </a:path>
              </a:pathLst>
            </a:custGeom>
            <a:solidFill>
              <a:srgbClr val="00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394604" y="403827"/>
              <a:ext cx="370626" cy="436700"/>
            </a:xfrm>
            <a:custGeom>
              <a:avLst/>
              <a:gdLst/>
              <a:ahLst/>
              <a:cxnLst/>
              <a:rect l="l" t="t" r="r" b="b"/>
              <a:pathLst>
                <a:path w="101472" h="119562" extrusionOk="0">
                  <a:moveTo>
                    <a:pt x="52513" y="40505"/>
                  </a:moveTo>
                  <a:cubicBezTo>
                    <a:pt x="52305" y="45183"/>
                    <a:pt x="53374" y="49834"/>
                    <a:pt x="55595" y="53957"/>
                  </a:cubicBezTo>
                  <a:cubicBezTo>
                    <a:pt x="57823" y="58080"/>
                    <a:pt x="61127" y="61530"/>
                    <a:pt x="65160" y="63939"/>
                  </a:cubicBezTo>
                  <a:cubicBezTo>
                    <a:pt x="69193" y="66348"/>
                    <a:pt x="73810" y="67618"/>
                    <a:pt x="78509" y="67618"/>
                  </a:cubicBezTo>
                  <a:lnTo>
                    <a:pt x="101471" y="67618"/>
                  </a:lnTo>
                  <a:lnTo>
                    <a:pt x="101471" y="119561"/>
                  </a:lnTo>
                  <a:lnTo>
                    <a:pt x="78509" y="119561"/>
                  </a:lnTo>
                  <a:lnTo>
                    <a:pt x="78460" y="119561"/>
                  </a:lnTo>
                  <a:cubicBezTo>
                    <a:pt x="64411" y="119547"/>
                    <a:pt x="50618" y="115743"/>
                    <a:pt x="38554" y="108545"/>
                  </a:cubicBezTo>
                  <a:cubicBezTo>
                    <a:pt x="26469" y="101340"/>
                    <a:pt x="16563" y="90997"/>
                    <a:pt x="9885" y="78620"/>
                  </a:cubicBezTo>
                  <a:cubicBezTo>
                    <a:pt x="3201" y="66237"/>
                    <a:pt x="1" y="52277"/>
                    <a:pt x="618" y="38221"/>
                  </a:cubicBezTo>
                  <a:cubicBezTo>
                    <a:pt x="1215" y="24643"/>
                    <a:pt x="5360" y="11468"/>
                    <a:pt x="12620" y="1"/>
                  </a:cubicBezTo>
                  <a:lnTo>
                    <a:pt x="56546" y="27718"/>
                  </a:lnTo>
                  <a:cubicBezTo>
                    <a:pt x="54103" y="31550"/>
                    <a:pt x="52714" y="35965"/>
                    <a:pt x="52513" y="40505"/>
                  </a:cubicBezTo>
                  <a:close/>
                </a:path>
              </a:pathLst>
            </a:custGeom>
            <a:gradFill>
              <a:gsLst>
                <a:gs pos="0">
                  <a:srgbClr val="005B54"/>
                </a:gs>
                <a:gs pos="69000">
                  <a:srgbClr val="00A799"/>
                </a:gs>
                <a:gs pos="100000">
                  <a:srgbClr val="00A799"/>
                </a:gs>
              </a:gsLst>
              <a:lin ang="2399891"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168" name="Google Shape;168;p9"/>
            <p:cNvSpPr/>
            <p:nvPr/>
          </p:nvSpPr>
          <p:spPr>
            <a:xfrm>
              <a:off x="334666" y="271200"/>
              <a:ext cx="633566" cy="435681"/>
            </a:xfrm>
            <a:custGeom>
              <a:avLst/>
              <a:gdLst/>
              <a:ahLst/>
              <a:cxnLst/>
              <a:rect l="l" t="t" r="r" b="b"/>
              <a:pathLst>
                <a:path w="173461" h="119283" extrusionOk="0">
                  <a:moveTo>
                    <a:pt x="0" y="0"/>
                  </a:moveTo>
                  <a:lnTo>
                    <a:pt x="0" y="51943"/>
                  </a:lnTo>
                  <a:lnTo>
                    <a:pt x="96036" y="51943"/>
                  </a:lnTo>
                  <a:cubicBezTo>
                    <a:pt x="100679" y="51943"/>
                    <a:pt x="105233" y="53220"/>
                    <a:pt x="109217" y="55636"/>
                  </a:cubicBezTo>
                  <a:cubicBezTo>
                    <a:pt x="113202" y="58052"/>
                    <a:pt x="116457" y="61516"/>
                    <a:pt x="118651" y="65653"/>
                  </a:cubicBezTo>
                  <a:cubicBezTo>
                    <a:pt x="120838" y="69790"/>
                    <a:pt x="121879" y="74455"/>
                    <a:pt x="121657" y="79140"/>
                  </a:cubicBezTo>
                  <a:cubicBezTo>
                    <a:pt x="121448" y="83548"/>
                    <a:pt x="120136" y="87831"/>
                    <a:pt x="117846" y="91572"/>
                  </a:cubicBezTo>
                  <a:lnTo>
                    <a:pt x="117644" y="91899"/>
                  </a:lnTo>
                  <a:lnTo>
                    <a:pt x="161161" y="119283"/>
                  </a:lnTo>
                  <a:cubicBezTo>
                    <a:pt x="168158" y="107954"/>
                    <a:pt x="172177" y="94987"/>
                    <a:pt x="172801" y="81611"/>
                  </a:cubicBezTo>
                  <a:cubicBezTo>
                    <a:pt x="173461" y="67527"/>
                    <a:pt x="170337" y="53526"/>
                    <a:pt x="163771" y="41101"/>
                  </a:cubicBezTo>
                  <a:cubicBezTo>
                    <a:pt x="157197" y="28675"/>
                    <a:pt x="147423" y="18291"/>
                    <a:pt x="135498" y="11058"/>
                  </a:cubicBezTo>
                  <a:cubicBezTo>
                    <a:pt x="123572" y="3818"/>
                    <a:pt x="109932" y="0"/>
                    <a:pt x="96036" y="0"/>
                  </a:cubicBezTo>
                  <a:close/>
                </a:path>
              </a:pathLst>
            </a:custGeom>
            <a:solidFill>
              <a:srgbClr val="00A7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911860" y="913058"/>
              <a:ext cx="29439" cy="28807"/>
            </a:xfrm>
            <a:custGeom>
              <a:avLst/>
              <a:gdLst/>
              <a:ahLst/>
              <a:cxnLst/>
              <a:rect l="l" t="t" r="r" b="b"/>
              <a:pathLst>
                <a:path w="8060" h="7887" extrusionOk="0">
                  <a:moveTo>
                    <a:pt x="4034" y="0"/>
                  </a:moveTo>
                  <a:cubicBezTo>
                    <a:pt x="1798" y="0"/>
                    <a:pt x="1" y="1750"/>
                    <a:pt x="1" y="3895"/>
                  </a:cubicBezTo>
                  <a:cubicBezTo>
                    <a:pt x="1" y="6130"/>
                    <a:pt x="1798" y="7886"/>
                    <a:pt x="4034" y="7886"/>
                  </a:cubicBezTo>
                  <a:cubicBezTo>
                    <a:pt x="6262" y="7886"/>
                    <a:pt x="8060" y="6130"/>
                    <a:pt x="8060" y="3895"/>
                  </a:cubicBezTo>
                  <a:cubicBezTo>
                    <a:pt x="8060" y="1750"/>
                    <a:pt x="6262" y="0"/>
                    <a:pt x="40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a:off x="913456" y="951279"/>
              <a:ext cx="25611" cy="81568"/>
            </a:xfrm>
            <a:custGeom>
              <a:avLst/>
              <a:gdLst/>
              <a:ahLst/>
              <a:cxnLst/>
              <a:rect l="l" t="t" r="r" b="b"/>
              <a:pathLst>
                <a:path w="7012" h="22332" extrusionOk="0">
                  <a:moveTo>
                    <a:pt x="216" y="0"/>
                  </a:moveTo>
                  <a:cubicBezTo>
                    <a:pt x="98" y="0"/>
                    <a:pt x="1" y="91"/>
                    <a:pt x="1" y="215"/>
                  </a:cubicBezTo>
                  <a:lnTo>
                    <a:pt x="1" y="22116"/>
                  </a:lnTo>
                  <a:cubicBezTo>
                    <a:pt x="1" y="22234"/>
                    <a:pt x="98" y="22331"/>
                    <a:pt x="216" y="22331"/>
                  </a:cubicBezTo>
                  <a:lnTo>
                    <a:pt x="6797" y="22331"/>
                  </a:lnTo>
                  <a:cubicBezTo>
                    <a:pt x="6915" y="22331"/>
                    <a:pt x="7012" y="22234"/>
                    <a:pt x="7012" y="22116"/>
                  </a:cubicBezTo>
                  <a:lnTo>
                    <a:pt x="7012" y="215"/>
                  </a:lnTo>
                  <a:cubicBezTo>
                    <a:pt x="7012" y="91"/>
                    <a:pt x="6915" y="0"/>
                    <a:pt x="67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232375" y="918659"/>
              <a:ext cx="98376" cy="116427"/>
            </a:xfrm>
            <a:custGeom>
              <a:avLst/>
              <a:gdLst/>
              <a:ahLst/>
              <a:cxnLst/>
              <a:rect l="l" t="t" r="r" b="b"/>
              <a:pathLst>
                <a:path w="26934" h="31876" extrusionOk="0">
                  <a:moveTo>
                    <a:pt x="12745" y="1"/>
                  </a:moveTo>
                  <a:cubicBezTo>
                    <a:pt x="6137" y="1"/>
                    <a:pt x="1361" y="4117"/>
                    <a:pt x="1409" y="9149"/>
                  </a:cubicBezTo>
                  <a:cubicBezTo>
                    <a:pt x="1361" y="13182"/>
                    <a:pt x="4387" y="15980"/>
                    <a:pt x="8413" y="17250"/>
                  </a:cubicBezTo>
                  <a:lnTo>
                    <a:pt x="16292" y="19701"/>
                  </a:lnTo>
                  <a:cubicBezTo>
                    <a:pt x="18617" y="20450"/>
                    <a:pt x="19582" y="21367"/>
                    <a:pt x="19582" y="22637"/>
                  </a:cubicBezTo>
                  <a:cubicBezTo>
                    <a:pt x="19582" y="24171"/>
                    <a:pt x="17743" y="25524"/>
                    <a:pt x="14806" y="25524"/>
                  </a:cubicBezTo>
                  <a:cubicBezTo>
                    <a:pt x="10864" y="25524"/>
                    <a:pt x="8177" y="23386"/>
                    <a:pt x="6956" y="20631"/>
                  </a:cubicBezTo>
                  <a:cubicBezTo>
                    <a:pt x="6922" y="20548"/>
                    <a:pt x="6845" y="20495"/>
                    <a:pt x="6758" y="20495"/>
                  </a:cubicBezTo>
                  <a:cubicBezTo>
                    <a:pt x="6737" y="20495"/>
                    <a:pt x="6714" y="20499"/>
                    <a:pt x="6692" y="20506"/>
                  </a:cubicBezTo>
                  <a:lnTo>
                    <a:pt x="181" y="22526"/>
                  </a:lnTo>
                  <a:cubicBezTo>
                    <a:pt x="63" y="22560"/>
                    <a:pt x="0" y="22692"/>
                    <a:pt x="42" y="22803"/>
                  </a:cubicBezTo>
                  <a:cubicBezTo>
                    <a:pt x="1861" y="27461"/>
                    <a:pt x="6733" y="31876"/>
                    <a:pt x="14369" y="31876"/>
                  </a:cubicBezTo>
                  <a:cubicBezTo>
                    <a:pt x="21942" y="31876"/>
                    <a:pt x="26933" y="27628"/>
                    <a:pt x="26933" y="22158"/>
                  </a:cubicBezTo>
                  <a:cubicBezTo>
                    <a:pt x="26933" y="16986"/>
                    <a:pt x="23122" y="14973"/>
                    <a:pt x="18527" y="13530"/>
                  </a:cubicBezTo>
                  <a:lnTo>
                    <a:pt x="10822" y="11079"/>
                  </a:lnTo>
                  <a:cubicBezTo>
                    <a:pt x="9510" y="10684"/>
                    <a:pt x="8760" y="9941"/>
                    <a:pt x="8760" y="8886"/>
                  </a:cubicBezTo>
                  <a:cubicBezTo>
                    <a:pt x="8760" y="7490"/>
                    <a:pt x="10343" y="6352"/>
                    <a:pt x="12835" y="6352"/>
                  </a:cubicBezTo>
                  <a:cubicBezTo>
                    <a:pt x="15702" y="6352"/>
                    <a:pt x="18270" y="7810"/>
                    <a:pt x="19492" y="9878"/>
                  </a:cubicBezTo>
                  <a:cubicBezTo>
                    <a:pt x="19536" y="9944"/>
                    <a:pt x="19606" y="9984"/>
                    <a:pt x="19681" y="9984"/>
                  </a:cubicBezTo>
                  <a:cubicBezTo>
                    <a:pt x="19701" y="9984"/>
                    <a:pt x="19722" y="9981"/>
                    <a:pt x="19742" y="9976"/>
                  </a:cubicBezTo>
                  <a:lnTo>
                    <a:pt x="26059" y="8122"/>
                  </a:lnTo>
                  <a:cubicBezTo>
                    <a:pt x="26177" y="8087"/>
                    <a:pt x="26239" y="7956"/>
                    <a:pt x="26197" y="7844"/>
                  </a:cubicBezTo>
                  <a:cubicBezTo>
                    <a:pt x="24483" y="3638"/>
                    <a:pt x="19381" y="1"/>
                    <a:pt x="12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345083" y="949023"/>
              <a:ext cx="131158" cy="83825"/>
            </a:xfrm>
            <a:custGeom>
              <a:avLst/>
              <a:gdLst/>
              <a:ahLst/>
              <a:cxnLst/>
              <a:rect l="l" t="t" r="r" b="b"/>
              <a:pathLst>
                <a:path w="35909" h="22950" extrusionOk="0">
                  <a:moveTo>
                    <a:pt x="13182" y="0"/>
                  </a:moveTo>
                  <a:cubicBezTo>
                    <a:pt x="10752" y="0"/>
                    <a:pt x="8788" y="986"/>
                    <a:pt x="7400" y="2381"/>
                  </a:cubicBezTo>
                  <a:cubicBezTo>
                    <a:pt x="7354" y="2427"/>
                    <a:pt x="7295" y="2448"/>
                    <a:pt x="7238" y="2448"/>
                  </a:cubicBezTo>
                  <a:cubicBezTo>
                    <a:pt x="7123" y="2448"/>
                    <a:pt x="7011" y="2363"/>
                    <a:pt x="7011" y="2229"/>
                  </a:cubicBezTo>
                  <a:lnTo>
                    <a:pt x="7011" y="833"/>
                  </a:lnTo>
                  <a:cubicBezTo>
                    <a:pt x="7011" y="709"/>
                    <a:pt x="6914" y="618"/>
                    <a:pt x="6796" y="618"/>
                  </a:cubicBezTo>
                  <a:lnTo>
                    <a:pt x="215" y="618"/>
                  </a:lnTo>
                  <a:cubicBezTo>
                    <a:pt x="97" y="618"/>
                    <a:pt x="0" y="709"/>
                    <a:pt x="0" y="833"/>
                  </a:cubicBezTo>
                  <a:lnTo>
                    <a:pt x="0" y="22734"/>
                  </a:lnTo>
                  <a:cubicBezTo>
                    <a:pt x="0" y="22852"/>
                    <a:pt x="97" y="22949"/>
                    <a:pt x="215" y="22949"/>
                  </a:cubicBezTo>
                  <a:lnTo>
                    <a:pt x="6796" y="22949"/>
                  </a:lnTo>
                  <a:cubicBezTo>
                    <a:pt x="6914" y="22949"/>
                    <a:pt x="7011" y="22852"/>
                    <a:pt x="7011" y="22734"/>
                  </a:cubicBezTo>
                  <a:lnTo>
                    <a:pt x="7011" y="11870"/>
                  </a:lnTo>
                  <a:cubicBezTo>
                    <a:pt x="7011" y="8455"/>
                    <a:pt x="8149" y="6484"/>
                    <a:pt x="10905" y="6484"/>
                  </a:cubicBezTo>
                  <a:cubicBezTo>
                    <a:pt x="13536" y="6484"/>
                    <a:pt x="14452" y="8414"/>
                    <a:pt x="14452" y="11343"/>
                  </a:cubicBezTo>
                  <a:lnTo>
                    <a:pt x="14452" y="22734"/>
                  </a:lnTo>
                  <a:cubicBezTo>
                    <a:pt x="14452" y="22852"/>
                    <a:pt x="14549" y="22949"/>
                    <a:pt x="14667" y="22949"/>
                  </a:cubicBezTo>
                  <a:lnTo>
                    <a:pt x="21241" y="22949"/>
                  </a:lnTo>
                  <a:cubicBezTo>
                    <a:pt x="21359" y="22949"/>
                    <a:pt x="21456" y="22852"/>
                    <a:pt x="21456" y="22734"/>
                  </a:cubicBezTo>
                  <a:lnTo>
                    <a:pt x="21456" y="11870"/>
                  </a:lnTo>
                  <a:cubicBezTo>
                    <a:pt x="21456" y="8455"/>
                    <a:pt x="22595" y="6484"/>
                    <a:pt x="25357" y="6484"/>
                  </a:cubicBezTo>
                  <a:cubicBezTo>
                    <a:pt x="27981" y="6484"/>
                    <a:pt x="28904" y="8414"/>
                    <a:pt x="28904" y="11343"/>
                  </a:cubicBezTo>
                  <a:lnTo>
                    <a:pt x="28904" y="22734"/>
                  </a:lnTo>
                  <a:cubicBezTo>
                    <a:pt x="28904" y="22852"/>
                    <a:pt x="29002" y="22949"/>
                    <a:pt x="29120" y="22949"/>
                  </a:cubicBezTo>
                  <a:lnTo>
                    <a:pt x="35693" y="22949"/>
                  </a:lnTo>
                  <a:cubicBezTo>
                    <a:pt x="35811" y="22949"/>
                    <a:pt x="35908" y="22852"/>
                    <a:pt x="35908" y="22734"/>
                  </a:cubicBezTo>
                  <a:lnTo>
                    <a:pt x="35908" y="9767"/>
                  </a:lnTo>
                  <a:cubicBezTo>
                    <a:pt x="35908" y="3416"/>
                    <a:pt x="32320" y="0"/>
                    <a:pt x="27016" y="0"/>
                  </a:cubicBezTo>
                  <a:cubicBezTo>
                    <a:pt x="23705" y="0"/>
                    <a:pt x="21338" y="1285"/>
                    <a:pt x="19804" y="2840"/>
                  </a:cubicBezTo>
                  <a:cubicBezTo>
                    <a:pt x="19769" y="2871"/>
                    <a:pt x="19726" y="2887"/>
                    <a:pt x="19683" y="2887"/>
                  </a:cubicBezTo>
                  <a:cubicBezTo>
                    <a:pt x="19632" y="2887"/>
                    <a:pt x="19581" y="2864"/>
                    <a:pt x="19547" y="2819"/>
                  </a:cubicBezTo>
                  <a:cubicBezTo>
                    <a:pt x="18228" y="1035"/>
                    <a:pt x="16118" y="0"/>
                    <a:pt x="131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p:nvPr/>
          </p:nvSpPr>
          <p:spPr>
            <a:xfrm>
              <a:off x="489698" y="949023"/>
              <a:ext cx="88792" cy="86053"/>
            </a:xfrm>
            <a:custGeom>
              <a:avLst/>
              <a:gdLst/>
              <a:ahLst/>
              <a:cxnLst/>
              <a:rect l="l" t="t" r="r" b="b"/>
              <a:pathLst>
                <a:path w="24310" h="23560" extrusionOk="0">
                  <a:moveTo>
                    <a:pt x="16917" y="21269"/>
                  </a:moveTo>
                  <a:cubicBezTo>
                    <a:pt x="15417" y="22671"/>
                    <a:pt x="13397" y="23560"/>
                    <a:pt x="10864" y="23560"/>
                  </a:cubicBezTo>
                  <a:cubicBezTo>
                    <a:pt x="4818" y="23560"/>
                    <a:pt x="0" y="18569"/>
                    <a:pt x="0" y="11780"/>
                  </a:cubicBezTo>
                  <a:cubicBezTo>
                    <a:pt x="0" y="4998"/>
                    <a:pt x="4818" y="0"/>
                    <a:pt x="10864" y="0"/>
                  </a:cubicBezTo>
                  <a:cubicBezTo>
                    <a:pt x="13397" y="0"/>
                    <a:pt x="15417" y="854"/>
                    <a:pt x="16917" y="2284"/>
                  </a:cubicBezTo>
                  <a:cubicBezTo>
                    <a:pt x="17055" y="2416"/>
                    <a:pt x="17298" y="2319"/>
                    <a:pt x="17298" y="2125"/>
                  </a:cubicBezTo>
                  <a:lnTo>
                    <a:pt x="17298" y="833"/>
                  </a:lnTo>
                  <a:cubicBezTo>
                    <a:pt x="17298" y="709"/>
                    <a:pt x="17396" y="618"/>
                    <a:pt x="17514" y="618"/>
                  </a:cubicBezTo>
                  <a:lnTo>
                    <a:pt x="24094" y="618"/>
                  </a:lnTo>
                  <a:cubicBezTo>
                    <a:pt x="24212" y="618"/>
                    <a:pt x="24309" y="709"/>
                    <a:pt x="24309" y="833"/>
                  </a:cubicBezTo>
                  <a:lnTo>
                    <a:pt x="24309" y="22734"/>
                  </a:lnTo>
                  <a:cubicBezTo>
                    <a:pt x="24309" y="22852"/>
                    <a:pt x="24212" y="22949"/>
                    <a:pt x="24094" y="22949"/>
                  </a:cubicBezTo>
                  <a:lnTo>
                    <a:pt x="17514" y="22949"/>
                  </a:lnTo>
                  <a:cubicBezTo>
                    <a:pt x="17396" y="22949"/>
                    <a:pt x="17298" y="22852"/>
                    <a:pt x="17298" y="22734"/>
                  </a:cubicBezTo>
                  <a:lnTo>
                    <a:pt x="17298" y="21429"/>
                  </a:lnTo>
                  <a:cubicBezTo>
                    <a:pt x="17298" y="21235"/>
                    <a:pt x="17062" y="21137"/>
                    <a:pt x="16917" y="21269"/>
                  </a:cubicBezTo>
                  <a:close/>
                  <a:moveTo>
                    <a:pt x="6921" y="11739"/>
                  </a:moveTo>
                  <a:cubicBezTo>
                    <a:pt x="6921" y="15112"/>
                    <a:pt x="9114" y="17340"/>
                    <a:pt x="12134" y="17340"/>
                  </a:cubicBezTo>
                  <a:cubicBezTo>
                    <a:pt x="15153" y="17340"/>
                    <a:pt x="17472" y="15112"/>
                    <a:pt x="17472" y="11739"/>
                  </a:cubicBezTo>
                  <a:cubicBezTo>
                    <a:pt x="17472" y="8414"/>
                    <a:pt x="15153" y="6220"/>
                    <a:pt x="12134" y="6220"/>
                  </a:cubicBezTo>
                  <a:cubicBezTo>
                    <a:pt x="9114" y="6220"/>
                    <a:pt x="6921" y="8414"/>
                    <a:pt x="6921" y="1173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9"/>
            <p:cNvSpPr/>
            <p:nvPr/>
          </p:nvSpPr>
          <p:spPr>
            <a:xfrm>
              <a:off x="730876" y="920890"/>
              <a:ext cx="104611" cy="111967"/>
            </a:xfrm>
            <a:custGeom>
              <a:avLst/>
              <a:gdLst/>
              <a:ahLst/>
              <a:cxnLst/>
              <a:rect l="l" t="t" r="r" b="b"/>
              <a:pathLst>
                <a:path w="28641" h="30655" extrusionOk="0">
                  <a:moveTo>
                    <a:pt x="14147" y="0"/>
                  </a:moveTo>
                  <a:lnTo>
                    <a:pt x="216" y="0"/>
                  </a:lnTo>
                  <a:cubicBezTo>
                    <a:pt x="98" y="0"/>
                    <a:pt x="0" y="98"/>
                    <a:pt x="0" y="216"/>
                  </a:cubicBezTo>
                  <a:lnTo>
                    <a:pt x="0" y="30439"/>
                  </a:lnTo>
                  <a:cubicBezTo>
                    <a:pt x="0" y="30557"/>
                    <a:pt x="98" y="30654"/>
                    <a:pt x="216" y="30654"/>
                  </a:cubicBezTo>
                  <a:lnTo>
                    <a:pt x="14147" y="30654"/>
                  </a:lnTo>
                  <a:cubicBezTo>
                    <a:pt x="22907" y="30654"/>
                    <a:pt x="28641" y="24219"/>
                    <a:pt x="28641" y="15327"/>
                  </a:cubicBezTo>
                  <a:cubicBezTo>
                    <a:pt x="28641" y="6220"/>
                    <a:pt x="22775" y="0"/>
                    <a:pt x="14147" y="0"/>
                  </a:cubicBezTo>
                  <a:close/>
                  <a:moveTo>
                    <a:pt x="13974" y="24129"/>
                  </a:moveTo>
                  <a:lnTo>
                    <a:pt x="7400" y="24129"/>
                  </a:lnTo>
                  <a:cubicBezTo>
                    <a:pt x="7282" y="24129"/>
                    <a:pt x="7185" y="24032"/>
                    <a:pt x="7185" y="23914"/>
                  </a:cubicBezTo>
                  <a:lnTo>
                    <a:pt x="7185" y="6741"/>
                  </a:lnTo>
                  <a:cubicBezTo>
                    <a:pt x="7185" y="6623"/>
                    <a:pt x="7282" y="6525"/>
                    <a:pt x="7400" y="6525"/>
                  </a:cubicBezTo>
                  <a:lnTo>
                    <a:pt x="13974" y="6525"/>
                  </a:lnTo>
                  <a:cubicBezTo>
                    <a:pt x="18090" y="6525"/>
                    <a:pt x="21283" y="9809"/>
                    <a:pt x="21283" y="15195"/>
                  </a:cubicBezTo>
                  <a:cubicBezTo>
                    <a:pt x="21283" y="20582"/>
                    <a:pt x="18090" y="24129"/>
                    <a:pt x="13974" y="241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849919" y="949855"/>
              <a:ext cx="51193" cy="82992"/>
            </a:xfrm>
            <a:custGeom>
              <a:avLst/>
              <a:gdLst/>
              <a:ahLst/>
              <a:cxnLst/>
              <a:rect l="l" t="t" r="r" b="b"/>
              <a:pathLst>
                <a:path w="14016" h="22722" extrusionOk="0">
                  <a:moveTo>
                    <a:pt x="12831" y="0"/>
                  </a:moveTo>
                  <a:cubicBezTo>
                    <a:pt x="10466" y="0"/>
                    <a:pt x="8641" y="1009"/>
                    <a:pt x="7456" y="2695"/>
                  </a:cubicBezTo>
                  <a:cubicBezTo>
                    <a:pt x="7406" y="2762"/>
                    <a:pt x="7332" y="2793"/>
                    <a:pt x="7258" y="2793"/>
                  </a:cubicBezTo>
                  <a:cubicBezTo>
                    <a:pt x="7134" y="2793"/>
                    <a:pt x="7011" y="2707"/>
                    <a:pt x="7011" y="2563"/>
                  </a:cubicBezTo>
                  <a:lnTo>
                    <a:pt x="7011" y="605"/>
                  </a:lnTo>
                  <a:cubicBezTo>
                    <a:pt x="7011" y="481"/>
                    <a:pt x="6914" y="390"/>
                    <a:pt x="6796" y="390"/>
                  </a:cubicBezTo>
                  <a:lnTo>
                    <a:pt x="216" y="390"/>
                  </a:lnTo>
                  <a:cubicBezTo>
                    <a:pt x="98" y="390"/>
                    <a:pt x="1" y="481"/>
                    <a:pt x="1" y="605"/>
                  </a:cubicBezTo>
                  <a:lnTo>
                    <a:pt x="1" y="22506"/>
                  </a:lnTo>
                  <a:cubicBezTo>
                    <a:pt x="1" y="22624"/>
                    <a:pt x="98" y="22721"/>
                    <a:pt x="216" y="22721"/>
                  </a:cubicBezTo>
                  <a:lnTo>
                    <a:pt x="6796" y="22721"/>
                  </a:lnTo>
                  <a:cubicBezTo>
                    <a:pt x="6914" y="22721"/>
                    <a:pt x="7011" y="22624"/>
                    <a:pt x="7011" y="22506"/>
                  </a:cubicBezTo>
                  <a:lnTo>
                    <a:pt x="7011" y="13392"/>
                  </a:lnTo>
                  <a:cubicBezTo>
                    <a:pt x="7011" y="8639"/>
                    <a:pt x="8702" y="6486"/>
                    <a:pt x="12199" y="6486"/>
                  </a:cubicBezTo>
                  <a:cubicBezTo>
                    <a:pt x="12686" y="6486"/>
                    <a:pt x="13208" y="6528"/>
                    <a:pt x="13766" y="6610"/>
                  </a:cubicBezTo>
                  <a:cubicBezTo>
                    <a:pt x="13777" y="6612"/>
                    <a:pt x="13788" y="6613"/>
                    <a:pt x="13799" y="6613"/>
                  </a:cubicBezTo>
                  <a:cubicBezTo>
                    <a:pt x="13917" y="6613"/>
                    <a:pt x="14015" y="6515"/>
                    <a:pt x="14015" y="6395"/>
                  </a:cubicBezTo>
                  <a:lnTo>
                    <a:pt x="14015" y="272"/>
                  </a:lnTo>
                  <a:cubicBezTo>
                    <a:pt x="14015" y="161"/>
                    <a:pt x="13932" y="71"/>
                    <a:pt x="13828" y="57"/>
                  </a:cubicBezTo>
                  <a:cubicBezTo>
                    <a:pt x="13486" y="19"/>
                    <a:pt x="13154" y="0"/>
                    <a:pt x="1283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949066" y="951279"/>
              <a:ext cx="94245" cy="81568"/>
            </a:xfrm>
            <a:custGeom>
              <a:avLst/>
              <a:gdLst/>
              <a:ahLst/>
              <a:cxnLst/>
              <a:rect l="l" t="t" r="r" b="b"/>
              <a:pathLst>
                <a:path w="25803" h="22332" extrusionOk="0">
                  <a:moveTo>
                    <a:pt x="257" y="0"/>
                  </a:moveTo>
                  <a:cubicBezTo>
                    <a:pt x="105" y="0"/>
                    <a:pt x="1" y="153"/>
                    <a:pt x="63" y="292"/>
                  </a:cubicBezTo>
                  <a:lnTo>
                    <a:pt x="8907" y="22192"/>
                  </a:lnTo>
                  <a:cubicBezTo>
                    <a:pt x="8941" y="22276"/>
                    <a:pt x="9018" y="22331"/>
                    <a:pt x="9108" y="22331"/>
                  </a:cubicBezTo>
                  <a:lnTo>
                    <a:pt x="16695" y="22331"/>
                  </a:lnTo>
                  <a:cubicBezTo>
                    <a:pt x="16785" y="22331"/>
                    <a:pt x="16862" y="22276"/>
                    <a:pt x="16896" y="22192"/>
                  </a:cubicBezTo>
                  <a:lnTo>
                    <a:pt x="25747" y="292"/>
                  </a:lnTo>
                  <a:cubicBezTo>
                    <a:pt x="25802" y="153"/>
                    <a:pt x="25698" y="0"/>
                    <a:pt x="25545" y="0"/>
                  </a:cubicBezTo>
                  <a:lnTo>
                    <a:pt x="18347" y="0"/>
                  </a:lnTo>
                  <a:cubicBezTo>
                    <a:pt x="18257" y="0"/>
                    <a:pt x="18180" y="56"/>
                    <a:pt x="18146" y="139"/>
                  </a:cubicBezTo>
                  <a:lnTo>
                    <a:pt x="13106" y="13814"/>
                  </a:lnTo>
                  <a:cubicBezTo>
                    <a:pt x="13071" y="13908"/>
                    <a:pt x="12988" y="13954"/>
                    <a:pt x="12905" y="13954"/>
                  </a:cubicBezTo>
                  <a:cubicBezTo>
                    <a:pt x="12822" y="13954"/>
                    <a:pt x="12738" y="13908"/>
                    <a:pt x="12704" y="13814"/>
                  </a:cubicBezTo>
                  <a:lnTo>
                    <a:pt x="7699" y="139"/>
                  </a:lnTo>
                  <a:cubicBezTo>
                    <a:pt x="7671" y="56"/>
                    <a:pt x="7588" y="0"/>
                    <a:pt x="749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a:off x="597539" y="949862"/>
              <a:ext cx="52790" cy="82985"/>
            </a:xfrm>
            <a:custGeom>
              <a:avLst/>
              <a:gdLst/>
              <a:ahLst/>
              <a:cxnLst/>
              <a:rect l="l" t="t" r="r" b="b"/>
              <a:pathLst>
                <a:path w="14453" h="22720" extrusionOk="0">
                  <a:moveTo>
                    <a:pt x="12815" y="0"/>
                  </a:moveTo>
                  <a:cubicBezTo>
                    <a:pt x="10458" y="0"/>
                    <a:pt x="8636" y="1011"/>
                    <a:pt x="7455" y="2693"/>
                  </a:cubicBezTo>
                  <a:cubicBezTo>
                    <a:pt x="7406" y="2760"/>
                    <a:pt x="7332" y="2791"/>
                    <a:pt x="7258" y="2791"/>
                  </a:cubicBezTo>
                  <a:cubicBezTo>
                    <a:pt x="7134" y="2791"/>
                    <a:pt x="7011" y="2705"/>
                    <a:pt x="7011" y="2561"/>
                  </a:cubicBezTo>
                  <a:lnTo>
                    <a:pt x="7011" y="603"/>
                  </a:lnTo>
                  <a:cubicBezTo>
                    <a:pt x="7011" y="479"/>
                    <a:pt x="6914" y="388"/>
                    <a:pt x="6796" y="388"/>
                  </a:cubicBezTo>
                  <a:lnTo>
                    <a:pt x="215" y="388"/>
                  </a:lnTo>
                  <a:cubicBezTo>
                    <a:pt x="97" y="388"/>
                    <a:pt x="0" y="479"/>
                    <a:pt x="0" y="603"/>
                  </a:cubicBezTo>
                  <a:lnTo>
                    <a:pt x="0" y="22504"/>
                  </a:lnTo>
                  <a:cubicBezTo>
                    <a:pt x="0" y="22622"/>
                    <a:pt x="97" y="22719"/>
                    <a:pt x="215" y="22719"/>
                  </a:cubicBezTo>
                  <a:lnTo>
                    <a:pt x="6796" y="22719"/>
                  </a:lnTo>
                  <a:cubicBezTo>
                    <a:pt x="6914" y="22719"/>
                    <a:pt x="7011" y="22622"/>
                    <a:pt x="7011" y="22504"/>
                  </a:cubicBezTo>
                  <a:lnTo>
                    <a:pt x="7011" y="13390"/>
                  </a:lnTo>
                  <a:cubicBezTo>
                    <a:pt x="7011" y="8551"/>
                    <a:pt x="8913" y="6913"/>
                    <a:pt x="12696" y="6580"/>
                  </a:cubicBezTo>
                  <a:cubicBezTo>
                    <a:pt x="12786" y="6573"/>
                    <a:pt x="12863" y="6511"/>
                    <a:pt x="12884" y="6420"/>
                  </a:cubicBezTo>
                  <a:lnTo>
                    <a:pt x="14418" y="374"/>
                  </a:lnTo>
                  <a:cubicBezTo>
                    <a:pt x="14452" y="249"/>
                    <a:pt x="14362" y="124"/>
                    <a:pt x="14237" y="104"/>
                  </a:cubicBezTo>
                  <a:cubicBezTo>
                    <a:pt x="14098" y="90"/>
                    <a:pt x="14015" y="83"/>
                    <a:pt x="14015" y="83"/>
                  </a:cubicBezTo>
                  <a:cubicBezTo>
                    <a:pt x="13601" y="27"/>
                    <a:pt x="13201" y="0"/>
                    <a:pt x="1281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655553" y="925680"/>
              <a:ext cx="62476" cy="108443"/>
            </a:xfrm>
            <a:custGeom>
              <a:avLst/>
              <a:gdLst/>
              <a:ahLst/>
              <a:cxnLst/>
              <a:rect l="l" t="t" r="r" b="b"/>
              <a:pathLst>
                <a:path w="17105" h="29690" extrusionOk="0">
                  <a:moveTo>
                    <a:pt x="3985" y="0"/>
                  </a:moveTo>
                  <a:cubicBezTo>
                    <a:pt x="3867" y="0"/>
                    <a:pt x="3769" y="98"/>
                    <a:pt x="3769" y="216"/>
                  </a:cubicBezTo>
                  <a:lnTo>
                    <a:pt x="3769" y="6803"/>
                  </a:lnTo>
                  <a:cubicBezTo>
                    <a:pt x="3769" y="6914"/>
                    <a:pt x="3679" y="7011"/>
                    <a:pt x="3568" y="7011"/>
                  </a:cubicBezTo>
                  <a:cubicBezTo>
                    <a:pt x="3313" y="7021"/>
                    <a:pt x="2860" y="7031"/>
                    <a:pt x="2346" y="7031"/>
                  </a:cubicBezTo>
                  <a:cubicBezTo>
                    <a:pt x="2134" y="7031"/>
                    <a:pt x="1911" y="7029"/>
                    <a:pt x="1687" y="7025"/>
                  </a:cubicBezTo>
                  <a:cubicBezTo>
                    <a:pt x="1590" y="7025"/>
                    <a:pt x="1500" y="7088"/>
                    <a:pt x="1472" y="7185"/>
                  </a:cubicBezTo>
                  <a:lnTo>
                    <a:pt x="35" y="12870"/>
                  </a:lnTo>
                  <a:cubicBezTo>
                    <a:pt x="0" y="13009"/>
                    <a:pt x="104" y="13141"/>
                    <a:pt x="243" y="13141"/>
                  </a:cubicBezTo>
                  <a:lnTo>
                    <a:pt x="3554" y="13141"/>
                  </a:lnTo>
                  <a:cubicBezTo>
                    <a:pt x="3679" y="13141"/>
                    <a:pt x="3769" y="13238"/>
                    <a:pt x="3769" y="13356"/>
                  </a:cubicBezTo>
                  <a:lnTo>
                    <a:pt x="3769" y="21283"/>
                  </a:lnTo>
                  <a:cubicBezTo>
                    <a:pt x="3769" y="26364"/>
                    <a:pt x="6227" y="29689"/>
                    <a:pt x="11655" y="29689"/>
                  </a:cubicBezTo>
                  <a:cubicBezTo>
                    <a:pt x="13557" y="29689"/>
                    <a:pt x="15140" y="29363"/>
                    <a:pt x="16944" y="28669"/>
                  </a:cubicBezTo>
                  <a:cubicBezTo>
                    <a:pt x="17049" y="28627"/>
                    <a:pt x="17104" y="28516"/>
                    <a:pt x="17069" y="28405"/>
                  </a:cubicBezTo>
                  <a:lnTo>
                    <a:pt x="15535" y="23282"/>
                  </a:lnTo>
                  <a:cubicBezTo>
                    <a:pt x="15509" y="23188"/>
                    <a:pt x="15421" y="23130"/>
                    <a:pt x="15325" y="23130"/>
                  </a:cubicBezTo>
                  <a:cubicBezTo>
                    <a:pt x="15294" y="23130"/>
                    <a:pt x="15261" y="23136"/>
                    <a:pt x="15230" y="23150"/>
                  </a:cubicBezTo>
                  <a:cubicBezTo>
                    <a:pt x="14570" y="23463"/>
                    <a:pt x="13925" y="23601"/>
                    <a:pt x="13099" y="23601"/>
                  </a:cubicBezTo>
                  <a:cubicBezTo>
                    <a:pt x="11523" y="23601"/>
                    <a:pt x="10780" y="22775"/>
                    <a:pt x="10780" y="21283"/>
                  </a:cubicBezTo>
                  <a:lnTo>
                    <a:pt x="10780" y="13356"/>
                  </a:lnTo>
                  <a:cubicBezTo>
                    <a:pt x="10780" y="13238"/>
                    <a:pt x="10878" y="13141"/>
                    <a:pt x="10996" y="13141"/>
                  </a:cubicBezTo>
                  <a:lnTo>
                    <a:pt x="16563" y="13141"/>
                  </a:lnTo>
                  <a:cubicBezTo>
                    <a:pt x="16681" y="13141"/>
                    <a:pt x="16778" y="13043"/>
                    <a:pt x="16778" y="12925"/>
                  </a:cubicBezTo>
                  <a:lnTo>
                    <a:pt x="16778" y="7226"/>
                  </a:lnTo>
                  <a:cubicBezTo>
                    <a:pt x="16778" y="7102"/>
                    <a:pt x="16681" y="7011"/>
                    <a:pt x="16563" y="7011"/>
                  </a:cubicBezTo>
                  <a:lnTo>
                    <a:pt x="10996" y="7011"/>
                  </a:lnTo>
                  <a:cubicBezTo>
                    <a:pt x="10878" y="7011"/>
                    <a:pt x="10780" y="6914"/>
                    <a:pt x="10780" y="6796"/>
                  </a:cubicBezTo>
                  <a:lnTo>
                    <a:pt x="10780" y="216"/>
                  </a:lnTo>
                  <a:cubicBezTo>
                    <a:pt x="10780" y="98"/>
                    <a:pt x="10683" y="0"/>
                    <a:pt x="1056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p:nvPr/>
          </p:nvSpPr>
          <p:spPr>
            <a:xfrm>
              <a:off x="1045274" y="949023"/>
              <a:ext cx="85903" cy="86053"/>
            </a:xfrm>
            <a:custGeom>
              <a:avLst/>
              <a:gdLst/>
              <a:ahLst/>
              <a:cxnLst/>
              <a:rect l="l" t="t" r="r" b="b"/>
              <a:pathLst>
                <a:path w="23519" h="23560" extrusionOk="0">
                  <a:moveTo>
                    <a:pt x="12266" y="23560"/>
                  </a:moveTo>
                  <a:cubicBezTo>
                    <a:pt x="17986" y="23560"/>
                    <a:pt x="21686" y="20332"/>
                    <a:pt x="23019" y="17625"/>
                  </a:cubicBezTo>
                  <a:cubicBezTo>
                    <a:pt x="23102" y="17451"/>
                    <a:pt x="23005" y="17250"/>
                    <a:pt x="22817" y="17195"/>
                  </a:cubicBezTo>
                  <a:lnTo>
                    <a:pt x="17111" y="15536"/>
                  </a:lnTo>
                  <a:cubicBezTo>
                    <a:pt x="16966" y="15487"/>
                    <a:pt x="16813" y="15556"/>
                    <a:pt x="16730" y="15681"/>
                  </a:cubicBezTo>
                  <a:cubicBezTo>
                    <a:pt x="15966" y="16917"/>
                    <a:pt x="14626" y="17736"/>
                    <a:pt x="12398" y="17736"/>
                  </a:cubicBezTo>
                  <a:cubicBezTo>
                    <a:pt x="9066" y="17736"/>
                    <a:pt x="7504" y="16230"/>
                    <a:pt x="6949" y="14335"/>
                  </a:cubicBezTo>
                  <a:cubicBezTo>
                    <a:pt x="6880" y="14106"/>
                    <a:pt x="7060" y="13883"/>
                    <a:pt x="7296" y="13883"/>
                  </a:cubicBezTo>
                  <a:lnTo>
                    <a:pt x="23074" y="13883"/>
                  </a:lnTo>
                  <a:cubicBezTo>
                    <a:pt x="23227" y="13883"/>
                    <a:pt x="23366" y="13772"/>
                    <a:pt x="23386" y="13620"/>
                  </a:cubicBezTo>
                  <a:cubicBezTo>
                    <a:pt x="23484" y="12953"/>
                    <a:pt x="23518" y="12259"/>
                    <a:pt x="23518" y="11565"/>
                  </a:cubicBezTo>
                  <a:cubicBezTo>
                    <a:pt x="23518" y="5123"/>
                    <a:pt x="19228" y="0"/>
                    <a:pt x="11829" y="0"/>
                  </a:cubicBezTo>
                  <a:cubicBezTo>
                    <a:pt x="4686" y="0"/>
                    <a:pt x="1" y="5123"/>
                    <a:pt x="1" y="11829"/>
                  </a:cubicBezTo>
                  <a:cubicBezTo>
                    <a:pt x="1" y="18791"/>
                    <a:pt x="4998" y="23560"/>
                    <a:pt x="12266" y="23560"/>
                  </a:cubicBezTo>
                  <a:close/>
                  <a:moveTo>
                    <a:pt x="7213" y="9677"/>
                  </a:moveTo>
                  <a:cubicBezTo>
                    <a:pt x="7018" y="9677"/>
                    <a:pt x="6866" y="9503"/>
                    <a:pt x="6914" y="9309"/>
                  </a:cubicBezTo>
                  <a:cubicBezTo>
                    <a:pt x="7379" y="7553"/>
                    <a:pt x="9080" y="5873"/>
                    <a:pt x="11780" y="5873"/>
                  </a:cubicBezTo>
                  <a:cubicBezTo>
                    <a:pt x="14501" y="5873"/>
                    <a:pt x="16251" y="7463"/>
                    <a:pt x="16632" y="9323"/>
                  </a:cubicBezTo>
                  <a:cubicBezTo>
                    <a:pt x="16667" y="9510"/>
                    <a:pt x="16521" y="9677"/>
                    <a:pt x="16327" y="967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9"/>
          <p:cNvSpPr txBox="1"/>
          <p:nvPr/>
        </p:nvSpPr>
        <p:spPr>
          <a:xfrm>
            <a:off x="15136091" y="9630900"/>
            <a:ext cx="2764500" cy="4326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rgbClr val="999999"/>
                </a:solidFill>
                <a:latin typeface="Noto Sans JP"/>
                <a:ea typeface="Noto Sans JP"/>
                <a:cs typeface="Noto Sans JP"/>
                <a:sym typeface="Noto Sans JP"/>
              </a:rPr>
              <a:t>Confidential  ©SmartDrive</a:t>
            </a:r>
            <a:endParaRPr>
              <a:solidFill>
                <a:srgbClr val="999999"/>
              </a:solidFill>
              <a:latin typeface="Noto Sans JP"/>
              <a:ea typeface="Noto Sans JP"/>
              <a:cs typeface="Noto Sans JP"/>
              <a:sym typeface="Noto Sans JP"/>
            </a:endParaRPr>
          </a:p>
          <a:p>
            <a:pPr marL="0" lvl="0" indent="0" algn="r" rtl="0">
              <a:spcBef>
                <a:spcPts val="0"/>
              </a:spcBef>
              <a:spcAft>
                <a:spcPts val="0"/>
              </a:spcAft>
              <a:buNone/>
            </a:pPr>
            <a:endParaRPr>
              <a:solidFill>
                <a:srgbClr val="999999"/>
              </a:solidFill>
              <a:latin typeface="Noto Sans JP"/>
              <a:ea typeface="Noto Sans JP"/>
              <a:cs typeface="Noto Sans JP"/>
              <a:sym typeface="Noto Sans J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07175" y="890050"/>
            <a:ext cx="15357300" cy="1145400"/>
          </a:xfrm>
          <a:prstGeom prst="rect">
            <a:avLst/>
          </a:prstGeom>
          <a:noFill/>
          <a:ln>
            <a:noFill/>
          </a:ln>
        </p:spPr>
        <p:txBody>
          <a:bodyPr spcFirstLastPara="1" wrap="square" lIns="182850" tIns="182850" rIns="182850" bIns="182850" anchor="t" anchorCtr="0">
            <a:noAutofit/>
          </a:bodyPr>
          <a:lstStyle>
            <a:lvl1pPr marR="0" lvl="0" algn="l">
              <a:lnSpc>
                <a:spcPct val="100000"/>
              </a:lnSpc>
              <a:spcBef>
                <a:spcPts val="0"/>
              </a:spcBef>
              <a:spcAft>
                <a:spcPts val="0"/>
              </a:spcAft>
              <a:buClr>
                <a:schemeClr val="dk1"/>
              </a:buClr>
              <a:buSzPts val="5600"/>
              <a:buFont typeface="Noto Sans JP"/>
              <a:buNone/>
              <a:defRPr sz="5600" b="1" i="0" u="none" strike="noStrike" cap="none">
                <a:solidFill>
                  <a:schemeClr val="dk1"/>
                </a:solidFill>
                <a:latin typeface="Noto Sans JP"/>
                <a:ea typeface="Noto Sans JP"/>
                <a:cs typeface="Noto Sans JP"/>
                <a:sym typeface="Noto Sans JP"/>
              </a:defRPr>
            </a:lvl1pPr>
            <a:lvl2pPr marR="0" lvl="1" algn="l">
              <a:lnSpc>
                <a:spcPct val="100000"/>
              </a:lnSpc>
              <a:spcBef>
                <a:spcPts val="0"/>
              </a:spcBef>
              <a:spcAft>
                <a:spcPts val="0"/>
              </a:spcAft>
              <a:buClr>
                <a:schemeClr val="dk1"/>
              </a:buClr>
              <a:buSzPts val="5600"/>
              <a:buFont typeface="Noto Sans JP"/>
              <a:buNone/>
              <a:defRPr sz="5600" b="1" i="0" u="none" strike="noStrike" cap="none">
                <a:solidFill>
                  <a:schemeClr val="dk1"/>
                </a:solidFill>
                <a:latin typeface="Noto Sans JP"/>
                <a:ea typeface="Noto Sans JP"/>
                <a:cs typeface="Noto Sans JP"/>
                <a:sym typeface="Noto Sans JP"/>
              </a:defRPr>
            </a:lvl2pPr>
            <a:lvl3pPr marR="0" lvl="2" algn="l">
              <a:lnSpc>
                <a:spcPct val="100000"/>
              </a:lnSpc>
              <a:spcBef>
                <a:spcPts val="0"/>
              </a:spcBef>
              <a:spcAft>
                <a:spcPts val="0"/>
              </a:spcAft>
              <a:buClr>
                <a:schemeClr val="dk1"/>
              </a:buClr>
              <a:buSzPts val="5600"/>
              <a:buFont typeface="Noto Sans JP"/>
              <a:buNone/>
              <a:defRPr sz="5600" b="1" i="0" u="none" strike="noStrike" cap="none">
                <a:solidFill>
                  <a:schemeClr val="dk1"/>
                </a:solidFill>
                <a:latin typeface="Noto Sans JP"/>
                <a:ea typeface="Noto Sans JP"/>
                <a:cs typeface="Noto Sans JP"/>
                <a:sym typeface="Noto Sans JP"/>
              </a:defRPr>
            </a:lvl3pPr>
            <a:lvl4pPr marR="0" lvl="3" algn="l">
              <a:lnSpc>
                <a:spcPct val="100000"/>
              </a:lnSpc>
              <a:spcBef>
                <a:spcPts val="0"/>
              </a:spcBef>
              <a:spcAft>
                <a:spcPts val="0"/>
              </a:spcAft>
              <a:buClr>
                <a:schemeClr val="dk1"/>
              </a:buClr>
              <a:buSzPts val="5600"/>
              <a:buFont typeface="Noto Sans JP"/>
              <a:buNone/>
              <a:defRPr sz="5600" b="1" i="0" u="none" strike="noStrike" cap="none">
                <a:solidFill>
                  <a:schemeClr val="dk1"/>
                </a:solidFill>
                <a:latin typeface="Noto Sans JP"/>
                <a:ea typeface="Noto Sans JP"/>
                <a:cs typeface="Noto Sans JP"/>
                <a:sym typeface="Noto Sans JP"/>
              </a:defRPr>
            </a:lvl4pPr>
            <a:lvl5pPr marR="0" lvl="4" algn="l">
              <a:lnSpc>
                <a:spcPct val="100000"/>
              </a:lnSpc>
              <a:spcBef>
                <a:spcPts val="0"/>
              </a:spcBef>
              <a:spcAft>
                <a:spcPts val="0"/>
              </a:spcAft>
              <a:buClr>
                <a:schemeClr val="dk1"/>
              </a:buClr>
              <a:buSzPts val="5600"/>
              <a:buFont typeface="Noto Sans JP"/>
              <a:buNone/>
              <a:defRPr sz="5600" b="1" i="0" u="none" strike="noStrike" cap="none">
                <a:solidFill>
                  <a:schemeClr val="dk1"/>
                </a:solidFill>
                <a:latin typeface="Noto Sans JP"/>
                <a:ea typeface="Noto Sans JP"/>
                <a:cs typeface="Noto Sans JP"/>
                <a:sym typeface="Noto Sans JP"/>
              </a:defRPr>
            </a:lvl5pPr>
            <a:lvl6pPr marR="0" lvl="5" algn="l">
              <a:lnSpc>
                <a:spcPct val="100000"/>
              </a:lnSpc>
              <a:spcBef>
                <a:spcPts val="0"/>
              </a:spcBef>
              <a:spcAft>
                <a:spcPts val="0"/>
              </a:spcAft>
              <a:buClr>
                <a:schemeClr val="dk1"/>
              </a:buClr>
              <a:buSzPts val="5600"/>
              <a:buFont typeface="Noto Sans JP"/>
              <a:buNone/>
              <a:defRPr sz="5600" b="1" i="0" u="none" strike="noStrike" cap="none">
                <a:solidFill>
                  <a:schemeClr val="dk1"/>
                </a:solidFill>
                <a:latin typeface="Noto Sans JP"/>
                <a:ea typeface="Noto Sans JP"/>
                <a:cs typeface="Noto Sans JP"/>
                <a:sym typeface="Noto Sans JP"/>
              </a:defRPr>
            </a:lvl6pPr>
            <a:lvl7pPr marR="0" lvl="6" algn="l">
              <a:lnSpc>
                <a:spcPct val="100000"/>
              </a:lnSpc>
              <a:spcBef>
                <a:spcPts val="0"/>
              </a:spcBef>
              <a:spcAft>
                <a:spcPts val="0"/>
              </a:spcAft>
              <a:buClr>
                <a:schemeClr val="dk1"/>
              </a:buClr>
              <a:buSzPts val="5600"/>
              <a:buFont typeface="Noto Sans JP"/>
              <a:buNone/>
              <a:defRPr sz="5600" b="1" i="0" u="none" strike="noStrike" cap="none">
                <a:solidFill>
                  <a:schemeClr val="dk1"/>
                </a:solidFill>
                <a:latin typeface="Noto Sans JP"/>
                <a:ea typeface="Noto Sans JP"/>
                <a:cs typeface="Noto Sans JP"/>
                <a:sym typeface="Noto Sans JP"/>
              </a:defRPr>
            </a:lvl7pPr>
            <a:lvl8pPr marR="0" lvl="7" algn="l">
              <a:lnSpc>
                <a:spcPct val="100000"/>
              </a:lnSpc>
              <a:spcBef>
                <a:spcPts val="0"/>
              </a:spcBef>
              <a:spcAft>
                <a:spcPts val="0"/>
              </a:spcAft>
              <a:buClr>
                <a:schemeClr val="dk1"/>
              </a:buClr>
              <a:buSzPts val="5600"/>
              <a:buFont typeface="Noto Sans JP"/>
              <a:buNone/>
              <a:defRPr sz="5600" b="1" i="0" u="none" strike="noStrike" cap="none">
                <a:solidFill>
                  <a:schemeClr val="dk1"/>
                </a:solidFill>
                <a:latin typeface="Noto Sans JP"/>
                <a:ea typeface="Noto Sans JP"/>
                <a:cs typeface="Noto Sans JP"/>
                <a:sym typeface="Noto Sans JP"/>
              </a:defRPr>
            </a:lvl8pPr>
            <a:lvl9pPr marR="0" lvl="8" algn="l">
              <a:lnSpc>
                <a:spcPct val="100000"/>
              </a:lnSpc>
              <a:spcBef>
                <a:spcPts val="0"/>
              </a:spcBef>
              <a:spcAft>
                <a:spcPts val="0"/>
              </a:spcAft>
              <a:buClr>
                <a:schemeClr val="dk1"/>
              </a:buClr>
              <a:buSzPts val="5600"/>
              <a:buFont typeface="Noto Sans JP"/>
              <a:buNone/>
              <a:defRPr sz="5600" b="1" i="0" u="none" strike="noStrike" cap="none">
                <a:solidFill>
                  <a:schemeClr val="dk1"/>
                </a:solidFill>
                <a:latin typeface="Noto Sans JP"/>
                <a:ea typeface="Noto Sans JP"/>
                <a:cs typeface="Noto Sans JP"/>
                <a:sym typeface="Noto Sans JP"/>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182850" tIns="182850" rIns="182850" bIns="182850" anchor="t" anchorCtr="0">
            <a:noAutofit/>
          </a:bodyPr>
          <a:lstStyle>
            <a:lvl1pPr marL="457200" marR="0" lvl="0" indent="-304800" algn="l">
              <a:lnSpc>
                <a:spcPct val="115000"/>
              </a:lnSpc>
              <a:spcBef>
                <a:spcPts val="0"/>
              </a:spcBef>
              <a:spcAft>
                <a:spcPts val="0"/>
              </a:spcAft>
              <a:buClr>
                <a:schemeClr val="dk1"/>
              </a:buClr>
              <a:buSzPts val="1200"/>
              <a:buFont typeface="Noto Sans JP"/>
              <a:buChar char="●"/>
              <a:defRPr sz="1200" i="0" u="none" strike="noStrike" cap="none">
                <a:solidFill>
                  <a:schemeClr val="dk1"/>
                </a:solidFill>
                <a:latin typeface="Noto Sans JP"/>
                <a:ea typeface="Noto Sans JP"/>
                <a:cs typeface="Noto Sans JP"/>
                <a:sym typeface="Noto Sans JP"/>
              </a:defRPr>
            </a:lvl1pPr>
            <a:lvl2pPr marL="914400" marR="0" lvl="1" indent="-304800" algn="l">
              <a:lnSpc>
                <a:spcPct val="115000"/>
              </a:lnSpc>
              <a:spcBef>
                <a:spcPts val="3200"/>
              </a:spcBef>
              <a:spcAft>
                <a:spcPts val="0"/>
              </a:spcAft>
              <a:buClr>
                <a:schemeClr val="dk1"/>
              </a:buClr>
              <a:buSzPts val="1200"/>
              <a:buFont typeface="Noto Sans JP"/>
              <a:buChar char="○"/>
              <a:defRPr sz="1200" i="0" u="none" strike="noStrike" cap="none">
                <a:solidFill>
                  <a:schemeClr val="dk1"/>
                </a:solidFill>
                <a:latin typeface="Noto Sans JP"/>
                <a:ea typeface="Noto Sans JP"/>
                <a:cs typeface="Noto Sans JP"/>
                <a:sym typeface="Noto Sans JP"/>
              </a:defRPr>
            </a:lvl2pPr>
            <a:lvl3pPr marL="1371600" marR="0" lvl="2" indent="-304800" algn="l">
              <a:lnSpc>
                <a:spcPct val="115000"/>
              </a:lnSpc>
              <a:spcBef>
                <a:spcPts val="3200"/>
              </a:spcBef>
              <a:spcAft>
                <a:spcPts val="0"/>
              </a:spcAft>
              <a:buClr>
                <a:schemeClr val="dk1"/>
              </a:buClr>
              <a:buSzPts val="1200"/>
              <a:buFont typeface="Noto Sans JP"/>
              <a:buChar char="■"/>
              <a:defRPr sz="1200" i="0" u="none" strike="noStrike" cap="none">
                <a:solidFill>
                  <a:schemeClr val="dk1"/>
                </a:solidFill>
                <a:latin typeface="Noto Sans JP"/>
                <a:ea typeface="Noto Sans JP"/>
                <a:cs typeface="Noto Sans JP"/>
                <a:sym typeface="Noto Sans JP"/>
              </a:defRPr>
            </a:lvl3pPr>
            <a:lvl4pPr marL="1828800" marR="0" lvl="3" indent="-304800" algn="l">
              <a:lnSpc>
                <a:spcPct val="115000"/>
              </a:lnSpc>
              <a:spcBef>
                <a:spcPts val="3200"/>
              </a:spcBef>
              <a:spcAft>
                <a:spcPts val="0"/>
              </a:spcAft>
              <a:buClr>
                <a:schemeClr val="dk1"/>
              </a:buClr>
              <a:buSzPts val="1200"/>
              <a:buFont typeface="Noto Sans JP"/>
              <a:buChar char="●"/>
              <a:defRPr sz="1200" i="0" u="none" strike="noStrike" cap="none">
                <a:solidFill>
                  <a:schemeClr val="dk1"/>
                </a:solidFill>
                <a:latin typeface="Noto Sans JP"/>
                <a:ea typeface="Noto Sans JP"/>
                <a:cs typeface="Noto Sans JP"/>
                <a:sym typeface="Noto Sans JP"/>
              </a:defRPr>
            </a:lvl4pPr>
            <a:lvl5pPr marL="2286000" marR="0" lvl="4" indent="-304800" algn="l">
              <a:lnSpc>
                <a:spcPct val="115000"/>
              </a:lnSpc>
              <a:spcBef>
                <a:spcPts val="3200"/>
              </a:spcBef>
              <a:spcAft>
                <a:spcPts val="0"/>
              </a:spcAft>
              <a:buClr>
                <a:schemeClr val="dk1"/>
              </a:buClr>
              <a:buSzPts val="1200"/>
              <a:buFont typeface="Noto Sans JP"/>
              <a:buChar char="○"/>
              <a:defRPr sz="1200" i="0" u="none" strike="noStrike" cap="none">
                <a:solidFill>
                  <a:schemeClr val="dk1"/>
                </a:solidFill>
                <a:latin typeface="Noto Sans JP"/>
                <a:ea typeface="Noto Sans JP"/>
                <a:cs typeface="Noto Sans JP"/>
                <a:sym typeface="Noto Sans JP"/>
              </a:defRPr>
            </a:lvl5pPr>
            <a:lvl6pPr marL="2743200" marR="0" lvl="5" indent="-304800" algn="l">
              <a:lnSpc>
                <a:spcPct val="115000"/>
              </a:lnSpc>
              <a:spcBef>
                <a:spcPts val="3200"/>
              </a:spcBef>
              <a:spcAft>
                <a:spcPts val="0"/>
              </a:spcAft>
              <a:buClr>
                <a:schemeClr val="dk1"/>
              </a:buClr>
              <a:buSzPts val="1200"/>
              <a:buFont typeface="Noto Sans JP"/>
              <a:buChar char="■"/>
              <a:defRPr sz="1200" i="0" u="none" strike="noStrike" cap="none">
                <a:solidFill>
                  <a:schemeClr val="dk1"/>
                </a:solidFill>
                <a:latin typeface="Noto Sans JP"/>
                <a:ea typeface="Noto Sans JP"/>
                <a:cs typeface="Noto Sans JP"/>
                <a:sym typeface="Noto Sans JP"/>
              </a:defRPr>
            </a:lvl6pPr>
            <a:lvl7pPr marL="3200400" marR="0" lvl="6" indent="-304800" algn="l">
              <a:lnSpc>
                <a:spcPct val="115000"/>
              </a:lnSpc>
              <a:spcBef>
                <a:spcPts val="3200"/>
              </a:spcBef>
              <a:spcAft>
                <a:spcPts val="0"/>
              </a:spcAft>
              <a:buClr>
                <a:schemeClr val="dk1"/>
              </a:buClr>
              <a:buSzPts val="1200"/>
              <a:buFont typeface="Noto Sans JP"/>
              <a:buChar char="●"/>
              <a:defRPr sz="1200" i="0" u="none" strike="noStrike" cap="none">
                <a:solidFill>
                  <a:schemeClr val="dk1"/>
                </a:solidFill>
                <a:latin typeface="Noto Sans JP"/>
                <a:ea typeface="Noto Sans JP"/>
                <a:cs typeface="Noto Sans JP"/>
                <a:sym typeface="Noto Sans JP"/>
              </a:defRPr>
            </a:lvl7pPr>
            <a:lvl8pPr marL="3657600" marR="0" lvl="7" indent="-304800" algn="l">
              <a:lnSpc>
                <a:spcPct val="115000"/>
              </a:lnSpc>
              <a:spcBef>
                <a:spcPts val="3200"/>
              </a:spcBef>
              <a:spcAft>
                <a:spcPts val="0"/>
              </a:spcAft>
              <a:buClr>
                <a:schemeClr val="dk1"/>
              </a:buClr>
              <a:buSzPts val="1200"/>
              <a:buFont typeface="Noto Sans JP"/>
              <a:buChar char="○"/>
              <a:defRPr sz="1200" i="0" u="none" strike="noStrike" cap="none">
                <a:solidFill>
                  <a:schemeClr val="dk1"/>
                </a:solidFill>
                <a:latin typeface="Noto Sans JP"/>
                <a:ea typeface="Noto Sans JP"/>
                <a:cs typeface="Noto Sans JP"/>
                <a:sym typeface="Noto Sans JP"/>
              </a:defRPr>
            </a:lvl8pPr>
            <a:lvl9pPr marL="4114800" marR="0" lvl="8" indent="-304800" algn="l">
              <a:lnSpc>
                <a:spcPct val="115000"/>
              </a:lnSpc>
              <a:spcBef>
                <a:spcPts val="3200"/>
              </a:spcBef>
              <a:spcAft>
                <a:spcPts val="3200"/>
              </a:spcAft>
              <a:buClr>
                <a:schemeClr val="dk1"/>
              </a:buClr>
              <a:buSzPts val="1200"/>
              <a:buFont typeface="Noto Sans JP"/>
              <a:buChar char="■"/>
              <a:defRPr sz="1200" i="0" u="none" strike="noStrike" cap="none">
                <a:solidFill>
                  <a:schemeClr val="dk1"/>
                </a:solidFill>
                <a:latin typeface="Noto Sans JP"/>
                <a:ea typeface="Noto Sans JP"/>
                <a:cs typeface="Noto Sans JP"/>
                <a:sym typeface="Noto Sans JP"/>
              </a:defRPr>
            </a:lvl9pPr>
          </a:lstStyle>
          <a:p>
            <a:endParaRPr/>
          </a:p>
        </p:txBody>
      </p:sp>
      <p:sp>
        <p:nvSpPr>
          <p:cNvPr id="8" name="Google Shape;8;p1"/>
          <p:cNvSpPr txBox="1">
            <a:spLocks noGrp="1"/>
          </p:cNvSpPr>
          <p:nvPr>
            <p:ph type="sldNum" idx="12"/>
          </p:nvPr>
        </p:nvSpPr>
        <p:spPr>
          <a:xfrm>
            <a:off x="16944916" y="9171432"/>
            <a:ext cx="1097400" cy="787200"/>
          </a:xfrm>
          <a:prstGeom prst="rect">
            <a:avLst/>
          </a:prstGeom>
          <a:noFill/>
          <a:ln>
            <a:noFill/>
          </a:ln>
        </p:spPr>
        <p:txBody>
          <a:bodyPr spcFirstLastPara="1" wrap="square" lIns="182850" tIns="182850" rIns="182850" bIns="182850" anchor="ctr" anchorCtr="0">
            <a:noAutofit/>
          </a:bodyPr>
          <a:lstStyle>
            <a:lvl1pPr marL="0" marR="0" lvl="0" indent="0" algn="ctr" rtl="0">
              <a:lnSpc>
                <a:spcPct val="100000"/>
              </a:lnSpc>
              <a:spcBef>
                <a:spcPts val="0"/>
              </a:spcBef>
              <a:spcAft>
                <a:spcPts val="0"/>
              </a:spcAft>
              <a:buNone/>
              <a:defRPr>
                <a:solidFill>
                  <a:schemeClr val="dk2"/>
                </a:solidFill>
                <a:latin typeface="Noto Sans JP"/>
                <a:ea typeface="Noto Sans JP"/>
                <a:cs typeface="Noto Sans JP"/>
                <a:sym typeface="Noto Sans JP"/>
              </a:defRPr>
            </a:lvl1pPr>
            <a:lvl2pPr marL="0" marR="0" lvl="1" indent="0" algn="ctr" rtl="0">
              <a:lnSpc>
                <a:spcPct val="100000"/>
              </a:lnSpc>
              <a:spcBef>
                <a:spcPts val="0"/>
              </a:spcBef>
              <a:spcAft>
                <a:spcPts val="0"/>
              </a:spcAft>
              <a:buNone/>
              <a:defRPr>
                <a:solidFill>
                  <a:schemeClr val="dk2"/>
                </a:solidFill>
                <a:latin typeface="Noto Sans JP"/>
                <a:ea typeface="Noto Sans JP"/>
                <a:cs typeface="Noto Sans JP"/>
                <a:sym typeface="Noto Sans JP"/>
              </a:defRPr>
            </a:lvl2pPr>
            <a:lvl3pPr marL="0" marR="0" lvl="2" indent="0" algn="ctr" rtl="0">
              <a:lnSpc>
                <a:spcPct val="100000"/>
              </a:lnSpc>
              <a:spcBef>
                <a:spcPts val="0"/>
              </a:spcBef>
              <a:spcAft>
                <a:spcPts val="0"/>
              </a:spcAft>
              <a:buNone/>
              <a:defRPr>
                <a:solidFill>
                  <a:schemeClr val="dk2"/>
                </a:solidFill>
                <a:latin typeface="Noto Sans JP"/>
                <a:ea typeface="Noto Sans JP"/>
                <a:cs typeface="Noto Sans JP"/>
                <a:sym typeface="Noto Sans JP"/>
              </a:defRPr>
            </a:lvl3pPr>
            <a:lvl4pPr marL="0" marR="0" lvl="3" indent="0" algn="ctr" rtl="0">
              <a:lnSpc>
                <a:spcPct val="100000"/>
              </a:lnSpc>
              <a:spcBef>
                <a:spcPts val="0"/>
              </a:spcBef>
              <a:spcAft>
                <a:spcPts val="0"/>
              </a:spcAft>
              <a:buNone/>
              <a:defRPr>
                <a:solidFill>
                  <a:schemeClr val="dk2"/>
                </a:solidFill>
                <a:latin typeface="Noto Sans JP"/>
                <a:ea typeface="Noto Sans JP"/>
                <a:cs typeface="Noto Sans JP"/>
                <a:sym typeface="Noto Sans JP"/>
              </a:defRPr>
            </a:lvl4pPr>
            <a:lvl5pPr marL="0" marR="0" lvl="4" indent="0" algn="ctr" rtl="0">
              <a:lnSpc>
                <a:spcPct val="100000"/>
              </a:lnSpc>
              <a:spcBef>
                <a:spcPts val="0"/>
              </a:spcBef>
              <a:spcAft>
                <a:spcPts val="0"/>
              </a:spcAft>
              <a:buNone/>
              <a:defRPr>
                <a:solidFill>
                  <a:schemeClr val="dk2"/>
                </a:solidFill>
                <a:latin typeface="Noto Sans JP"/>
                <a:ea typeface="Noto Sans JP"/>
                <a:cs typeface="Noto Sans JP"/>
                <a:sym typeface="Noto Sans JP"/>
              </a:defRPr>
            </a:lvl5pPr>
            <a:lvl6pPr marL="0" marR="0" lvl="5" indent="0" algn="ctr" rtl="0">
              <a:lnSpc>
                <a:spcPct val="100000"/>
              </a:lnSpc>
              <a:spcBef>
                <a:spcPts val="0"/>
              </a:spcBef>
              <a:spcAft>
                <a:spcPts val="0"/>
              </a:spcAft>
              <a:buNone/>
              <a:defRPr>
                <a:solidFill>
                  <a:schemeClr val="dk2"/>
                </a:solidFill>
                <a:latin typeface="Noto Sans JP"/>
                <a:ea typeface="Noto Sans JP"/>
                <a:cs typeface="Noto Sans JP"/>
                <a:sym typeface="Noto Sans JP"/>
              </a:defRPr>
            </a:lvl6pPr>
            <a:lvl7pPr marL="0" marR="0" lvl="6" indent="0" algn="ctr" rtl="0">
              <a:lnSpc>
                <a:spcPct val="100000"/>
              </a:lnSpc>
              <a:spcBef>
                <a:spcPts val="0"/>
              </a:spcBef>
              <a:spcAft>
                <a:spcPts val="0"/>
              </a:spcAft>
              <a:buNone/>
              <a:defRPr>
                <a:solidFill>
                  <a:schemeClr val="dk2"/>
                </a:solidFill>
                <a:latin typeface="Noto Sans JP"/>
                <a:ea typeface="Noto Sans JP"/>
                <a:cs typeface="Noto Sans JP"/>
                <a:sym typeface="Noto Sans JP"/>
              </a:defRPr>
            </a:lvl7pPr>
            <a:lvl8pPr marL="0" marR="0" lvl="7" indent="0" algn="ctr" rtl="0">
              <a:lnSpc>
                <a:spcPct val="100000"/>
              </a:lnSpc>
              <a:spcBef>
                <a:spcPts val="0"/>
              </a:spcBef>
              <a:spcAft>
                <a:spcPts val="0"/>
              </a:spcAft>
              <a:buNone/>
              <a:defRPr>
                <a:solidFill>
                  <a:schemeClr val="dk2"/>
                </a:solidFill>
                <a:latin typeface="Noto Sans JP"/>
                <a:ea typeface="Noto Sans JP"/>
                <a:cs typeface="Noto Sans JP"/>
                <a:sym typeface="Noto Sans JP"/>
              </a:defRPr>
            </a:lvl8pPr>
            <a:lvl9pPr marL="0" marR="0" lvl="8" indent="0" algn="ctr" rtl="0">
              <a:lnSpc>
                <a:spcPct val="100000"/>
              </a:lnSpc>
              <a:spcBef>
                <a:spcPts val="0"/>
              </a:spcBef>
              <a:spcAft>
                <a:spcPts val="0"/>
              </a:spcAft>
              <a:buNone/>
              <a:defRPr>
                <a:solidFill>
                  <a:schemeClr val="dk2"/>
                </a:solidFill>
                <a:latin typeface="Noto Sans JP"/>
                <a:ea typeface="Noto Sans JP"/>
                <a:cs typeface="Noto Sans JP"/>
                <a:sym typeface="Noto Sans JP"/>
              </a:defRPr>
            </a:lvl9pPr>
          </a:lstStyle>
          <a:p>
            <a:pPr marL="0" lvl="0" indent="0" algn="ctr" rtl="0">
              <a:spcBef>
                <a:spcPts val="0"/>
              </a:spcBef>
              <a:spcAft>
                <a:spcPts val="0"/>
              </a:spcAft>
              <a:buNone/>
            </a:pPr>
            <a:fld id="{00000000-1234-1234-1234-123412341234}" type="slidenum">
              <a:rPr lang="en"/>
              <a:t>‹#›</a:t>
            </a:fld>
            <a:endParaRPr/>
          </a:p>
        </p:txBody>
      </p:sp>
      <p:grpSp>
        <p:nvGrpSpPr>
          <p:cNvPr id="9" name="Google Shape;9;p1"/>
          <p:cNvGrpSpPr/>
          <p:nvPr/>
        </p:nvGrpSpPr>
        <p:grpSpPr>
          <a:xfrm>
            <a:off x="257190" y="347400"/>
            <a:ext cx="898802" cy="763886"/>
            <a:chOff x="232375" y="271200"/>
            <a:chExt cx="898802" cy="763886"/>
          </a:xfrm>
        </p:grpSpPr>
        <p:sp>
          <p:nvSpPr>
            <p:cNvPr id="10" name="Google Shape;10;p1"/>
            <p:cNvSpPr/>
            <p:nvPr/>
          </p:nvSpPr>
          <p:spPr>
            <a:xfrm>
              <a:off x="394604" y="403827"/>
              <a:ext cx="370626" cy="436700"/>
            </a:xfrm>
            <a:custGeom>
              <a:avLst/>
              <a:gdLst/>
              <a:ahLst/>
              <a:cxnLst/>
              <a:rect l="l" t="t" r="r" b="b"/>
              <a:pathLst>
                <a:path w="101472" h="119562" extrusionOk="0">
                  <a:moveTo>
                    <a:pt x="12620" y="1"/>
                  </a:moveTo>
                  <a:cubicBezTo>
                    <a:pt x="5360" y="11468"/>
                    <a:pt x="1215" y="24643"/>
                    <a:pt x="618" y="38221"/>
                  </a:cubicBezTo>
                  <a:cubicBezTo>
                    <a:pt x="1" y="52277"/>
                    <a:pt x="3201" y="66237"/>
                    <a:pt x="9885" y="78620"/>
                  </a:cubicBezTo>
                  <a:cubicBezTo>
                    <a:pt x="16563" y="90997"/>
                    <a:pt x="26469" y="101340"/>
                    <a:pt x="38554" y="108545"/>
                  </a:cubicBezTo>
                  <a:cubicBezTo>
                    <a:pt x="50618" y="115743"/>
                    <a:pt x="64411" y="119547"/>
                    <a:pt x="78460" y="119561"/>
                  </a:cubicBezTo>
                  <a:lnTo>
                    <a:pt x="101471" y="119561"/>
                  </a:lnTo>
                  <a:lnTo>
                    <a:pt x="101471" y="67618"/>
                  </a:lnTo>
                  <a:lnTo>
                    <a:pt x="78509" y="67618"/>
                  </a:lnTo>
                  <a:cubicBezTo>
                    <a:pt x="73810" y="67618"/>
                    <a:pt x="69193" y="66348"/>
                    <a:pt x="65160" y="63939"/>
                  </a:cubicBezTo>
                  <a:cubicBezTo>
                    <a:pt x="61127" y="61530"/>
                    <a:pt x="57823" y="58080"/>
                    <a:pt x="55595" y="53957"/>
                  </a:cubicBezTo>
                  <a:cubicBezTo>
                    <a:pt x="53374" y="49834"/>
                    <a:pt x="52305" y="45183"/>
                    <a:pt x="52513" y="40505"/>
                  </a:cubicBezTo>
                  <a:cubicBezTo>
                    <a:pt x="52714" y="35965"/>
                    <a:pt x="54103" y="31550"/>
                    <a:pt x="56546" y="27718"/>
                  </a:cubicBezTo>
                  <a:lnTo>
                    <a:pt x="12620" y="1"/>
                  </a:lnTo>
                  <a:close/>
                </a:path>
              </a:pathLst>
            </a:custGeom>
            <a:solidFill>
              <a:srgbClr val="00A7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1"/>
            <p:cNvSpPr/>
            <p:nvPr/>
          </p:nvSpPr>
          <p:spPr>
            <a:xfrm>
              <a:off x="394604" y="403827"/>
              <a:ext cx="370626" cy="436700"/>
            </a:xfrm>
            <a:custGeom>
              <a:avLst/>
              <a:gdLst/>
              <a:ahLst/>
              <a:cxnLst/>
              <a:rect l="l" t="t" r="r" b="b"/>
              <a:pathLst>
                <a:path w="101472" h="119562" extrusionOk="0">
                  <a:moveTo>
                    <a:pt x="52513" y="40505"/>
                  </a:moveTo>
                  <a:cubicBezTo>
                    <a:pt x="52305" y="45183"/>
                    <a:pt x="53374" y="49834"/>
                    <a:pt x="55595" y="53957"/>
                  </a:cubicBezTo>
                  <a:cubicBezTo>
                    <a:pt x="57823" y="58080"/>
                    <a:pt x="61127" y="61530"/>
                    <a:pt x="65160" y="63939"/>
                  </a:cubicBezTo>
                  <a:cubicBezTo>
                    <a:pt x="69193" y="66348"/>
                    <a:pt x="73810" y="67618"/>
                    <a:pt x="78509" y="67618"/>
                  </a:cubicBezTo>
                  <a:lnTo>
                    <a:pt x="101471" y="67618"/>
                  </a:lnTo>
                  <a:lnTo>
                    <a:pt x="101471" y="119561"/>
                  </a:lnTo>
                  <a:lnTo>
                    <a:pt x="78509" y="119561"/>
                  </a:lnTo>
                  <a:lnTo>
                    <a:pt x="78460" y="119561"/>
                  </a:lnTo>
                  <a:cubicBezTo>
                    <a:pt x="64411" y="119547"/>
                    <a:pt x="50618" y="115743"/>
                    <a:pt x="38554" y="108545"/>
                  </a:cubicBezTo>
                  <a:cubicBezTo>
                    <a:pt x="26469" y="101340"/>
                    <a:pt x="16563" y="90997"/>
                    <a:pt x="9885" y="78620"/>
                  </a:cubicBezTo>
                  <a:cubicBezTo>
                    <a:pt x="3201" y="66237"/>
                    <a:pt x="1" y="52277"/>
                    <a:pt x="618" y="38221"/>
                  </a:cubicBezTo>
                  <a:cubicBezTo>
                    <a:pt x="1215" y="24643"/>
                    <a:pt x="5360" y="11468"/>
                    <a:pt x="12620" y="1"/>
                  </a:cubicBezTo>
                  <a:lnTo>
                    <a:pt x="56546" y="27718"/>
                  </a:lnTo>
                  <a:cubicBezTo>
                    <a:pt x="54103" y="31550"/>
                    <a:pt x="52714" y="35965"/>
                    <a:pt x="52513" y="40505"/>
                  </a:cubicBezTo>
                  <a:close/>
                </a:path>
              </a:pathLst>
            </a:custGeom>
            <a:gradFill>
              <a:gsLst>
                <a:gs pos="0">
                  <a:srgbClr val="005B54"/>
                </a:gs>
                <a:gs pos="69000">
                  <a:srgbClr val="00A799"/>
                </a:gs>
                <a:gs pos="100000">
                  <a:srgbClr val="00A799"/>
                </a:gs>
              </a:gsLst>
              <a:lin ang="2399891"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
            <p:cNvSpPr/>
            <p:nvPr/>
          </p:nvSpPr>
          <p:spPr>
            <a:xfrm>
              <a:off x="334666" y="271200"/>
              <a:ext cx="633566" cy="435681"/>
            </a:xfrm>
            <a:custGeom>
              <a:avLst/>
              <a:gdLst/>
              <a:ahLst/>
              <a:cxnLst/>
              <a:rect l="l" t="t" r="r" b="b"/>
              <a:pathLst>
                <a:path w="173461" h="119283" extrusionOk="0">
                  <a:moveTo>
                    <a:pt x="0" y="0"/>
                  </a:moveTo>
                  <a:lnTo>
                    <a:pt x="0" y="51943"/>
                  </a:lnTo>
                  <a:lnTo>
                    <a:pt x="96036" y="51943"/>
                  </a:lnTo>
                  <a:cubicBezTo>
                    <a:pt x="100679" y="51943"/>
                    <a:pt x="105233" y="53220"/>
                    <a:pt x="109217" y="55636"/>
                  </a:cubicBezTo>
                  <a:cubicBezTo>
                    <a:pt x="113202" y="58052"/>
                    <a:pt x="116457" y="61516"/>
                    <a:pt x="118651" y="65653"/>
                  </a:cubicBezTo>
                  <a:cubicBezTo>
                    <a:pt x="120838" y="69790"/>
                    <a:pt x="121879" y="74455"/>
                    <a:pt x="121657" y="79140"/>
                  </a:cubicBezTo>
                  <a:cubicBezTo>
                    <a:pt x="121448" y="83548"/>
                    <a:pt x="120136" y="87831"/>
                    <a:pt x="117846" y="91572"/>
                  </a:cubicBezTo>
                  <a:lnTo>
                    <a:pt x="117644" y="91899"/>
                  </a:lnTo>
                  <a:lnTo>
                    <a:pt x="161161" y="119283"/>
                  </a:lnTo>
                  <a:cubicBezTo>
                    <a:pt x="168158" y="107954"/>
                    <a:pt x="172177" y="94987"/>
                    <a:pt x="172801" y="81611"/>
                  </a:cubicBezTo>
                  <a:cubicBezTo>
                    <a:pt x="173461" y="67527"/>
                    <a:pt x="170337" y="53526"/>
                    <a:pt x="163771" y="41101"/>
                  </a:cubicBezTo>
                  <a:cubicBezTo>
                    <a:pt x="157197" y="28675"/>
                    <a:pt x="147423" y="18291"/>
                    <a:pt x="135498" y="11058"/>
                  </a:cubicBezTo>
                  <a:cubicBezTo>
                    <a:pt x="123572" y="3818"/>
                    <a:pt x="109932" y="0"/>
                    <a:pt x="96036" y="0"/>
                  </a:cubicBezTo>
                  <a:close/>
                </a:path>
              </a:pathLst>
            </a:custGeom>
            <a:solidFill>
              <a:srgbClr val="00A7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
            <p:cNvSpPr/>
            <p:nvPr/>
          </p:nvSpPr>
          <p:spPr>
            <a:xfrm>
              <a:off x="911860" y="913058"/>
              <a:ext cx="29439" cy="28807"/>
            </a:xfrm>
            <a:custGeom>
              <a:avLst/>
              <a:gdLst/>
              <a:ahLst/>
              <a:cxnLst/>
              <a:rect l="l" t="t" r="r" b="b"/>
              <a:pathLst>
                <a:path w="8060" h="7887" extrusionOk="0">
                  <a:moveTo>
                    <a:pt x="4034" y="0"/>
                  </a:moveTo>
                  <a:cubicBezTo>
                    <a:pt x="1798" y="0"/>
                    <a:pt x="1" y="1750"/>
                    <a:pt x="1" y="3895"/>
                  </a:cubicBezTo>
                  <a:cubicBezTo>
                    <a:pt x="1" y="6130"/>
                    <a:pt x="1798" y="7886"/>
                    <a:pt x="4034" y="7886"/>
                  </a:cubicBezTo>
                  <a:cubicBezTo>
                    <a:pt x="6262" y="7886"/>
                    <a:pt x="8060" y="6130"/>
                    <a:pt x="8060" y="3895"/>
                  </a:cubicBezTo>
                  <a:cubicBezTo>
                    <a:pt x="8060" y="1750"/>
                    <a:pt x="6262" y="0"/>
                    <a:pt x="40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1"/>
            <p:cNvSpPr/>
            <p:nvPr/>
          </p:nvSpPr>
          <p:spPr>
            <a:xfrm>
              <a:off x="913456" y="951279"/>
              <a:ext cx="25611" cy="81568"/>
            </a:xfrm>
            <a:custGeom>
              <a:avLst/>
              <a:gdLst/>
              <a:ahLst/>
              <a:cxnLst/>
              <a:rect l="l" t="t" r="r" b="b"/>
              <a:pathLst>
                <a:path w="7012" h="22332" extrusionOk="0">
                  <a:moveTo>
                    <a:pt x="216" y="0"/>
                  </a:moveTo>
                  <a:cubicBezTo>
                    <a:pt x="98" y="0"/>
                    <a:pt x="1" y="91"/>
                    <a:pt x="1" y="215"/>
                  </a:cubicBezTo>
                  <a:lnTo>
                    <a:pt x="1" y="22116"/>
                  </a:lnTo>
                  <a:cubicBezTo>
                    <a:pt x="1" y="22234"/>
                    <a:pt x="98" y="22331"/>
                    <a:pt x="216" y="22331"/>
                  </a:cubicBezTo>
                  <a:lnTo>
                    <a:pt x="6797" y="22331"/>
                  </a:lnTo>
                  <a:cubicBezTo>
                    <a:pt x="6915" y="22331"/>
                    <a:pt x="7012" y="22234"/>
                    <a:pt x="7012" y="22116"/>
                  </a:cubicBezTo>
                  <a:lnTo>
                    <a:pt x="7012" y="215"/>
                  </a:lnTo>
                  <a:cubicBezTo>
                    <a:pt x="7012" y="91"/>
                    <a:pt x="6915" y="0"/>
                    <a:pt x="6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1"/>
            <p:cNvSpPr/>
            <p:nvPr/>
          </p:nvSpPr>
          <p:spPr>
            <a:xfrm>
              <a:off x="232375" y="918659"/>
              <a:ext cx="98376" cy="116427"/>
            </a:xfrm>
            <a:custGeom>
              <a:avLst/>
              <a:gdLst/>
              <a:ahLst/>
              <a:cxnLst/>
              <a:rect l="l" t="t" r="r" b="b"/>
              <a:pathLst>
                <a:path w="26934" h="31876" extrusionOk="0">
                  <a:moveTo>
                    <a:pt x="12745" y="1"/>
                  </a:moveTo>
                  <a:cubicBezTo>
                    <a:pt x="6137" y="1"/>
                    <a:pt x="1361" y="4117"/>
                    <a:pt x="1409" y="9149"/>
                  </a:cubicBezTo>
                  <a:cubicBezTo>
                    <a:pt x="1361" y="13182"/>
                    <a:pt x="4387" y="15980"/>
                    <a:pt x="8413" y="17250"/>
                  </a:cubicBezTo>
                  <a:lnTo>
                    <a:pt x="16292" y="19701"/>
                  </a:lnTo>
                  <a:cubicBezTo>
                    <a:pt x="18617" y="20450"/>
                    <a:pt x="19582" y="21367"/>
                    <a:pt x="19582" y="22637"/>
                  </a:cubicBezTo>
                  <a:cubicBezTo>
                    <a:pt x="19582" y="24171"/>
                    <a:pt x="17743" y="25524"/>
                    <a:pt x="14806" y="25524"/>
                  </a:cubicBezTo>
                  <a:cubicBezTo>
                    <a:pt x="10864" y="25524"/>
                    <a:pt x="8177" y="23386"/>
                    <a:pt x="6956" y="20631"/>
                  </a:cubicBezTo>
                  <a:cubicBezTo>
                    <a:pt x="6922" y="20548"/>
                    <a:pt x="6845" y="20495"/>
                    <a:pt x="6758" y="20495"/>
                  </a:cubicBezTo>
                  <a:cubicBezTo>
                    <a:pt x="6737" y="20495"/>
                    <a:pt x="6714" y="20499"/>
                    <a:pt x="6692" y="20506"/>
                  </a:cubicBezTo>
                  <a:lnTo>
                    <a:pt x="181" y="22526"/>
                  </a:lnTo>
                  <a:cubicBezTo>
                    <a:pt x="63" y="22560"/>
                    <a:pt x="0" y="22692"/>
                    <a:pt x="42" y="22803"/>
                  </a:cubicBezTo>
                  <a:cubicBezTo>
                    <a:pt x="1861" y="27461"/>
                    <a:pt x="6733" y="31876"/>
                    <a:pt x="14369" y="31876"/>
                  </a:cubicBezTo>
                  <a:cubicBezTo>
                    <a:pt x="21942" y="31876"/>
                    <a:pt x="26933" y="27628"/>
                    <a:pt x="26933" y="22158"/>
                  </a:cubicBezTo>
                  <a:cubicBezTo>
                    <a:pt x="26933" y="16986"/>
                    <a:pt x="23122" y="14973"/>
                    <a:pt x="18527" y="13530"/>
                  </a:cubicBezTo>
                  <a:lnTo>
                    <a:pt x="10822" y="11079"/>
                  </a:lnTo>
                  <a:cubicBezTo>
                    <a:pt x="9510" y="10684"/>
                    <a:pt x="8760" y="9941"/>
                    <a:pt x="8760" y="8886"/>
                  </a:cubicBezTo>
                  <a:cubicBezTo>
                    <a:pt x="8760" y="7490"/>
                    <a:pt x="10343" y="6352"/>
                    <a:pt x="12835" y="6352"/>
                  </a:cubicBezTo>
                  <a:cubicBezTo>
                    <a:pt x="15702" y="6352"/>
                    <a:pt x="18270" y="7810"/>
                    <a:pt x="19492" y="9878"/>
                  </a:cubicBezTo>
                  <a:cubicBezTo>
                    <a:pt x="19536" y="9944"/>
                    <a:pt x="19606" y="9984"/>
                    <a:pt x="19681" y="9984"/>
                  </a:cubicBezTo>
                  <a:cubicBezTo>
                    <a:pt x="19701" y="9984"/>
                    <a:pt x="19722" y="9981"/>
                    <a:pt x="19742" y="9976"/>
                  </a:cubicBezTo>
                  <a:lnTo>
                    <a:pt x="26059" y="8122"/>
                  </a:lnTo>
                  <a:cubicBezTo>
                    <a:pt x="26177" y="8087"/>
                    <a:pt x="26239" y="7956"/>
                    <a:pt x="26197" y="7844"/>
                  </a:cubicBezTo>
                  <a:cubicBezTo>
                    <a:pt x="24483" y="3638"/>
                    <a:pt x="19381" y="1"/>
                    <a:pt x="12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
            <p:cNvSpPr/>
            <p:nvPr/>
          </p:nvSpPr>
          <p:spPr>
            <a:xfrm>
              <a:off x="345083" y="949023"/>
              <a:ext cx="131158" cy="83825"/>
            </a:xfrm>
            <a:custGeom>
              <a:avLst/>
              <a:gdLst/>
              <a:ahLst/>
              <a:cxnLst/>
              <a:rect l="l" t="t" r="r" b="b"/>
              <a:pathLst>
                <a:path w="35909" h="22950" extrusionOk="0">
                  <a:moveTo>
                    <a:pt x="13182" y="0"/>
                  </a:moveTo>
                  <a:cubicBezTo>
                    <a:pt x="10752" y="0"/>
                    <a:pt x="8788" y="986"/>
                    <a:pt x="7400" y="2381"/>
                  </a:cubicBezTo>
                  <a:cubicBezTo>
                    <a:pt x="7354" y="2427"/>
                    <a:pt x="7295" y="2448"/>
                    <a:pt x="7238" y="2448"/>
                  </a:cubicBezTo>
                  <a:cubicBezTo>
                    <a:pt x="7123" y="2448"/>
                    <a:pt x="7011" y="2363"/>
                    <a:pt x="7011" y="2229"/>
                  </a:cubicBezTo>
                  <a:lnTo>
                    <a:pt x="7011" y="833"/>
                  </a:lnTo>
                  <a:cubicBezTo>
                    <a:pt x="7011" y="709"/>
                    <a:pt x="6914" y="618"/>
                    <a:pt x="6796" y="618"/>
                  </a:cubicBezTo>
                  <a:lnTo>
                    <a:pt x="215" y="618"/>
                  </a:lnTo>
                  <a:cubicBezTo>
                    <a:pt x="97" y="618"/>
                    <a:pt x="0" y="709"/>
                    <a:pt x="0" y="833"/>
                  </a:cubicBezTo>
                  <a:lnTo>
                    <a:pt x="0" y="22734"/>
                  </a:lnTo>
                  <a:cubicBezTo>
                    <a:pt x="0" y="22852"/>
                    <a:pt x="97" y="22949"/>
                    <a:pt x="215" y="22949"/>
                  </a:cubicBezTo>
                  <a:lnTo>
                    <a:pt x="6796" y="22949"/>
                  </a:lnTo>
                  <a:cubicBezTo>
                    <a:pt x="6914" y="22949"/>
                    <a:pt x="7011" y="22852"/>
                    <a:pt x="7011" y="22734"/>
                  </a:cubicBezTo>
                  <a:lnTo>
                    <a:pt x="7011" y="11870"/>
                  </a:lnTo>
                  <a:cubicBezTo>
                    <a:pt x="7011" y="8455"/>
                    <a:pt x="8149" y="6484"/>
                    <a:pt x="10905" y="6484"/>
                  </a:cubicBezTo>
                  <a:cubicBezTo>
                    <a:pt x="13536" y="6484"/>
                    <a:pt x="14452" y="8414"/>
                    <a:pt x="14452" y="11343"/>
                  </a:cubicBezTo>
                  <a:lnTo>
                    <a:pt x="14452" y="22734"/>
                  </a:lnTo>
                  <a:cubicBezTo>
                    <a:pt x="14452" y="22852"/>
                    <a:pt x="14549" y="22949"/>
                    <a:pt x="14667" y="22949"/>
                  </a:cubicBezTo>
                  <a:lnTo>
                    <a:pt x="21241" y="22949"/>
                  </a:lnTo>
                  <a:cubicBezTo>
                    <a:pt x="21359" y="22949"/>
                    <a:pt x="21456" y="22852"/>
                    <a:pt x="21456" y="22734"/>
                  </a:cubicBezTo>
                  <a:lnTo>
                    <a:pt x="21456" y="11870"/>
                  </a:lnTo>
                  <a:cubicBezTo>
                    <a:pt x="21456" y="8455"/>
                    <a:pt x="22595" y="6484"/>
                    <a:pt x="25357" y="6484"/>
                  </a:cubicBezTo>
                  <a:cubicBezTo>
                    <a:pt x="27981" y="6484"/>
                    <a:pt x="28904" y="8414"/>
                    <a:pt x="28904" y="11343"/>
                  </a:cubicBezTo>
                  <a:lnTo>
                    <a:pt x="28904" y="22734"/>
                  </a:lnTo>
                  <a:cubicBezTo>
                    <a:pt x="28904" y="22852"/>
                    <a:pt x="29002" y="22949"/>
                    <a:pt x="29120" y="22949"/>
                  </a:cubicBezTo>
                  <a:lnTo>
                    <a:pt x="35693" y="22949"/>
                  </a:lnTo>
                  <a:cubicBezTo>
                    <a:pt x="35811" y="22949"/>
                    <a:pt x="35908" y="22852"/>
                    <a:pt x="35908" y="22734"/>
                  </a:cubicBezTo>
                  <a:lnTo>
                    <a:pt x="35908" y="9767"/>
                  </a:lnTo>
                  <a:cubicBezTo>
                    <a:pt x="35908" y="3416"/>
                    <a:pt x="32320" y="0"/>
                    <a:pt x="27016" y="0"/>
                  </a:cubicBezTo>
                  <a:cubicBezTo>
                    <a:pt x="23705" y="0"/>
                    <a:pt x="21338" y="1285"/>
                    <a:pt x="19804" y="2840"/>
                  </a:cubicBezTo>
                  <a:cubicBezTo>
                    <a:pt x="19769" y="2871"/>
                    <a:pt x="19726" y="2887"/>
                    <a:pt x="19683" y="2887"/>
                  </a:cubicBezTo>
                  <a:cubicBezTo>
                    <a:pt x="19632" y="2887"/>
                    <a:pt x="19581" y="2864"/>
                    <a:pt x="19547" y="2819"/>
                  </a:cubicBezTo>
                  <a:cubicBezTo>
                    <a:pt x="18228" y="1035"/>
                    <a:pt x="16118" y="0"/>
                    <a:pt x="131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1"/>
            <p:cNvSpPr/>
            <p:nvPr/>
          </p:nvSpPr>
          <p:spPr>
            <a:xfrm>
              <a:off x="489698" y="949023"/>
              <a:ext cx="88792" cy="86053"/>
            </a:xfrm>
            <a:custGeom>
              <a:avLst/>
              <a:gdLst/>
              <a:ahLst/>
              <a:cxnLst/>
              <a:rect l="l" t="t" r="r" b="b"/>
              <a:pathLst>
                <a:path w="24310" h="23560" extrusionOk="0">
                  <a:moveTo>
                    <a:pt x="16917" y="21269"/>
                  </a:moveTo>
                  <a:cubicBezTo>
                    <a:pt x="15417" y="22671"/>
                    <a:pt x="13397" y="23560"/>
                    <a:pt x="10864" y="23560"/>
                  </a:cubicBezTo>
                  <a:cubicBezTo>
                    <a:pt x="4818" y="23560"/>
                    <a:pt x="0" y="18569"/>
                    <a:pt x="0" y="11780"/>
                  </a:cubicBezTo>
                  <a:cubicBezTo>
                    <a:pt x="0" y="4998"/>
                    <a:pt x="4818" y="0"/>
                    <a:pt x="10864" y="0"/>
                  </a:cubicBezTo>
                  <a:cubicBezTo>
                    <a:pt x="13397" y="0"/>
                    <a:pt x="15417" y="854"/>
                    <a:pt x="16917" y="2284"/>
                  </a:cubicBezTo>
                  <a:cubicBezTo>
                    <a:pt x="17055" y="2416"/>
                    <a:pt x="17298" y="2319"/>
                    <a:pt x="17298" y="2125"/>
                  </a:cubicBezTo>
                  <a:lnTo>
                    <a:pt x="17298" y="833"/>
                  </a:lnTo>
                  <a:cubicBezTo>
                    <a:pt x="17298" y="709"/>
                    <a:pt x="17396" y="618"/>
                    <a:pt x="17514" y="618"/>
                  </a:cubicBezTo>
                  <a:lnTo>
                    <a:pt x="24094" y="618"/>
                  </a:lnTo>
                  <a:cubicBezTo>
                    <a:pt x="24212" y="618"/>
                    <a:pt x="24309" y="709"/>
                    <a:pt x="24309" y="833"/>
                  </a:cubicBezTo>
                  <a:lnTo>
                    <a:pt x="24309" y="22734"/>
                  </a:lnTo>
                  <a:cubicBezTo>
                    <a:pt x="24309" y="22852"/>
                    <a:pt x="24212" y="22949"/>
                    <a:pt x="24094" y="22949"/>
                  </a:cubicBezTo>
                  <a:lnTo>
                    <a:pt x="17514" y="22949"/>
                  </a:lnTo>
                  <a:cubicBezTo>
                    <a:pt x="17396" y="22949"/>
                    <a:pt x="17298" y="22852"/>
                    <a:pt x="17298" y="22734"/>
                  </a:cubicBezTo>
                  <a:lnTo>
                    <a:pt x="17298" y="21429"/>
                  </a:lnTo>
                  <a:cubicBezTo>
                    <a:pt x="17298" y="21235"/>
                    <a:pt x="17062" y="21137"/>
                    <a:pt x="16917" y="21269"/>
                  </a:cubicBezTo>
                  <a:close/>
                  <a:moveTo>
                    <a:pt x="6921" y="11739"/>
                  </a:moveTo>
                  <a:cubicBezTo>
                    <a:pt x="6921" y="15112"/>
                    <a:pt x="9114" y="17340"/>
                    <a:pt x="12134" y="17340"/>
                  </a:cubicBezTo>
                  <a:cubicBezTo>
                    <a:pt x="15153" y="17340"/>
                    <a:pt x="17472" y="15112"/>
                    <a:pt x="17472" y="11739"/>
                  </a:cubicBezTo>
                  <a:cubicBezTo>
                    <a:pt x="17472" y="8414"/>
                    <a:pt x="15153" y="6220"/>
                    <a:pt x="12134" y="6220"/>
                  </a:cubicBezTo>
                  <a:cubicBezTo>
                    <a:pt x="9114" y="6220"/>
                    <a:pt x="6921" y="8414"/>
                    <a:pt x="6921" y="117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1"/>
            <p:cNvSpPr/>
            <p:nvPr/>
          </p:nvSpPr>
          <p:spPr>
            <a:xfrm>
              <a:off x="730876" y="920890"/>
              <a:ext cx="104611" cy="111967"/>
            </a:xfrm>
            <a:custGeom>
              <a:avLst/>
              <a:gdLst/>
              <a:ahLst/>
              <a:cxnLst/>
              <a:rect l="l" t="t" r="r" b="b"/>
              <a:pathLst>
                <a:path w="28641" h="30655" extrusionOk="0">
                  <a:moveTo>
                    <a:pt x="14147" y="0"/>
                  </a:moveTo>
                  <a:lnTo>
                    <a:pt x="216" y="0"/>
                  </a:lnTo>
                  <a:cubicBezTo>
                    <a:pt x="98" y="0"/>
                    <a:pt x="0" y="98"/>
                    <a:pt x="0" y="216"/>
                  </a:cubicBezTo>
                  <a:lnTo>
                    <a:pt x="0" y="30439"/>
                  </a:lnTo>
                  <a:cubicBezTo>
                    <a:pt x="0" y="30557"/>
                    <a:pt x="98" y="30654"/>
                    <a:pt x="216" y="30654"/>
                  </a:cubicBezTo>
                  <a:lnTo>
                    <a:pt x="14147" y="30654"/>
                  </a:lnTo>
                  <a:cubicBezTo>
                    <a:pt x="22907" y="30654"/>
                    <a:pt x="28641" y="24219"/>
                    <a:pt x="28641" y="15327"/>
                  </a:cubicBezTo>
                  <a:cubicBezTo>
                    <a:pt x="28641" y="6220"/>
                    <a:pt x="22775" y="0"/>
                    <a:pt x="14147" y="0"/>
                  </a:cubicBezTo>
                  <a:close/>
                  <a:moveTo>
                    <a:pt x="13974" y="24129"/>
                  </a:moveTo>
                  <a:lnTo>
                    <a:pt x="7400" y="24129"/>
                  </a:lnTo>
                  <a:cubicBezTo>
                    <a:pt x="7282" y="24129"/>
                    <a:pt x="7185" y="24032"/>
                    <a:pt x="7185" y="23914"/>
                  </a:cubicBezTo>
                  <a:lnTo>
                    <a:pt x="7185" y="6741"/>
                  </a:lnTo>
                  <a:cubicBezTo>
                    <a:pt x="7185" y="6623"/>
                    <a:pt x="7282" y="6525"/>
                    <a:pt x="7400" y="6525"/>
                  </a:cubicBezTo>
                  <a:lnTo>
                    <a:pt x="13974" y="6525"/>
                  </a:lnTo>
                  <a:cubicBezTo>
                    <a:pt x="18090" y="6525"/>
                    <a:pt x="21283" y="9809"/>
                    <a:pt x="21283" y="15195"/>
                  </a:cubicBezTo>
                  <a:cubicBezTo>
                    <a:pt x="21283" y="20582"/>
                    <a:pt x="18090" y="24129"/>
                    <a:pt x="13974" y="2412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1"/>
            <p:cNvSpPr/>
            <p:nvPr/>
          </p:nvSpPr>
          <p:spPr>
            <a:xfrm>
              <a:off x="849919" y="949855"/>
              <a:ext cx="51193" cy="82992"/>
            </a:xfrm>
            <a:custGeom>
              <a:avLst/>
              <a:gdLst/>
              <a:ahLst/>
              <a:cxnLst/>
              <a:rect l="l" t="t" r="r" b="b"/>
              <a:pathLst>
                <a:path w="14016" h="22722" extrusionOk="0">
                  <a:moveTo>
                    <a:pt x="12831" y="0"/>
                  </a:moveTo>
                  <a:cubicBezTo>
                    <a:pt x="10466" y="0"/>
                    <a:pt x="8641" y="1009"/>
                    <a:pt x="7456" y="2695"/>
                  </a:cubicBezTo>
                  <a:cubicBezTo>
                    <a:pt x="7406" y="2762"/>
                    <a:pt x="7332" y="2793"/>
                    <a:pt x="7258" y="2793"/>
                  </a:cubicBezTo>
                  <a:cubicBezTo>
                    <a:pt x="7134" y="2793"/>
                    <a:pt x="7011" y="2707"/>
                    <a:pt x="7011" y="2563"/>
                  </a:cubicBezTo>
                  <a:lnTo>
                    <a:pt x="7011" y="605"/>
                  </a:lnTo>
                  <a:cubicBezTo>
                    <a:pt x="7011" y="481"/>
                    <a:pt x="6914" y="390"/>
                    <a:pt x="6796" y="390"/>
                  </a:cubicBezTo>
                  <a:lnTo>
                    <a:pt x="216" y="390"/>
                  </a:lnTo>
                  <a:cubicBezTo>
                    <a:pt x="98" y="390"/>
                    <a:pt x="1" y="481"/>
                    <a:pt x="1" y="605"/>
                  </a:cubicBezTo>
                  <a:lnTo>
                    <a:pt x="1" y="22506"/>
                  </a:lnTo>
                  <a:cubicBezTo>
                    <a:pt x="1" y="22624"/>
                    <a:pt x="98" y="22721"/>
                    <a:pt x="216" y="22721"/>
                  </a:cubicBezTo>
                  <a:lnTo>
                    <a:pt x="6796" y="22721"/>
                  </a:lnTo>
                  <a:cubicBezTo>
                    <a:pt x="6914" y="22721"/>
                    <a:pt x="7011" y="22624"/>
                    <a:pt x="7011" y="22506"/>
                  </a:cubicBezTo>
                  <a:lnTo>
                    <a:pt x="7011" y="13392"/>
                  </a:lnTo>
                  <a:cubicBezTo>
                    <a:pt x="7011" y="8639"/>
                    <a:pt x="8702" y="6486"/>
                    <a:pt x="12199" y="6486"/>
                  </a:cubicBezTo>
                  <a:cubicBezTo>
                    <a:pt x="12686" y="6486"/>
                    <a:pt x="13208" y="6528"/>
                    <a:pt x="13766" y="6610"/>
                  </a:cubicBezTo>
                  <a:cubicBezTo>
                    <a:pt x="13777" y="6612"/>
                    <a:pt x="13788" y="6613"/>
                    <a:pt x="13799" y="6613"/>
                  </a:cubicBezTo>
                  <a:cubicBezTo>
                    <a:pt x="13917" y="6613"/>
                    <a:pt x="14015" y="6515"/>
                    <a:pt x="14015" y="6395"/>
                  </a:cubicBezTo>
                  <a:lnTo>
                    <a:pt x="14015" y="272"/>
                  </a:lnTo>
                  <a:cubicBezTo>
                    <a:pt x="14015" y="161"/>
                    <a:pt x="13932" y="71"/>
                    <a:pt x="13828" y="57"/>
                  </a:cubicBezTo>
                  <a:cubicBezTo>
                    <a:pt x="13486" y="19"/>
                    <a:pt x="13154" y="0"/>
                    <a:pt x="128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
            <p:cNvSpPr/>
            <p:nvPr/>
          </p:nvSpPr>
          <p:spPr>
            <a:xfrm>
              <a:off x="949066" y="951279"/>
              <a:ext cx="94245" cy="81568"/>
            </a:xfrm>
            <a:custGeom>
              <a:avLst/>
              <a:gdLst/>
              <a:ahLst/>
              <a:cxnLst/>
              <a:rect l="l" t="t" r="r" b="b"/>
              <a:pathLst>
                <a:path w="25803" h="22332" extrusionOk="0">
                  <a:moveTo>
                    <a:pt x="257" y="0"/>
                  </a:moveTo>
                  <a:cubicBezTo>
                    <a:pt x="105" y="0"/>
                    <a:pt x="1" y="153"/>
                    <a:pt x="63" y="292"/>
                  </a:cubicBezTo>
                  <a:lnTo>
                    <a:pt x="8907" y="22192"/>
                  </a:lnTo>
                  <a:cubicBezTo>
                    <a:pt x="8941" y="22276"/>
                    <a:pt x="9018" y="22331"/>
                    <a:pt x="9108" y="22331"/>
                  </a:cubicBezTo>
                  <a:lnTo>
                    <a:pt x="16695" y="22331"/>
                  </a:lnTo>
                  <a:cubicBezTo>
                    <a:pt x="16785" y="22331"/>
                    <a:pt x="16862" y="22276"/>
                    <a:pt x="16896" y="22192"/>
                  </a:cubicBezTo>
                  <a:lnTo>
                    <a:pt x="25747" y="292"/>
                  </a:lnTo>
                  <a:cubicBezTo>
                    <a:pt x="25802" y="153"/>
                    <a:pt x="25698" y="0"/>
                    <a:pt x="25545" y="0"/>
                  </a:cubicBezTo>
                  <a:lnTo>
                    <a:pt x="18347" y="0"/>
                  </a:lnTo>
                  <a:cubicBezTo>
                    <a:pt x="18257" y="0"/>
                    <a:pt x="18180" y="56"/>
                    <a:pt x="18146" y="139"/>
                  </a:cubicBezTo>
                  <a:lnTo>
                    <a:pt x="13106" y="13814"/>
                  </a:lnTo>
                  <a:cubicBezTo>
                    <a:pt x="13071" y="13908"/>
                    <a:pt x="12988" y="13954"/>
                    <a:pt x="12905" y="13954"/>
                  </a:cubicBezTo>
                  <a:cubicBezTo>
                    <a:pt x="12822" y="13954"/>
                    <a:pt x="12738" y="13908"/>
                    <a:pt x="12704" y="13814"/>
                  </a:cubicBezTo>
                  <a:lnTo>
                    <a:pt x="7699" y="139"/>
                  </a:lnTo>
                  <a:cubicBezTo>
                    <a:pt x="7671" y="56"/>
                    <a:pt x="7588" y="0"/>
                    <a:pt x="74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1"/>
            <p:cNvSpPr/>
            <p:nvPr/>
          </p:nvSpPr>
          <p:spPr>
            <a:xfrm>
              <a:off x="597539" y="949862"/>
              <a:ext cx="52790" cy="82985"/>
            </a:xfrm>
            <a:custGeom>
              <a:avLst/>
              <a:gdLst/>
              <a:ahLst/>
              <a:cxnLst/>
              <a:rect l="l" t="t" r="r" b="b"/>
              <a:pathLst>
                <a:path w="14453" h="22720" extrusionOk="0">
                  <a:moveTo>
                    <a:pt x="12815" y="0"/>
                  </a:moveTo>
                  <a:cubicBezTo>
                    <a:pt x="10458" y="0"/>
                    <a:pt x="8636" y="1011"/>
                    <a:pt x="7455" y="2693"/>
                  </a:cubicBezTo>
                  <a:cubicBezTo>
                    <a:pt x="7406" y="2760"/>
                    <a:pt x="7332" y="2791"/>
                    <a:pt x="7258" y="2791"/>
                  </a:cubicBezTo>
                  <a:cubicBezTo>
                    <a:pt x="7134" y="2791"/>
                    <a:pt x="7011" y="2705"/>
                    <a:pt x="7011" y="2561"/>
                  </a:cubicBezTo>
                  <a:lnTo>
                    <a:pt x="7011" y="603"/>
                  </a:lnTo>
                  <a:cubicBezTo>
                    <a:pt x="7011" y="479"/>
                    <a:pt x="6914" y="388"/>
                    <a:pt x="6796" y="388"/>
                  </a:cubicBezTo>
                  <a:lnTo>
                    <a:pt x="215" y="388"/>
                  </a:lnTo>
                  <a:cubicBezTo>
                    <a:pt x="97" y="388"/>
                    <a:pt x="0" y="479"/>
                    <a:pt x="0" y="603"/>
                  </a:cubicBezTo>
                  <a:lnTo>
                    <a:pt x="0" y="22504"/>
                  </a:lnTo>
                  <a:cubicBezTo>
                    <a:pt x="0" y="22622"/>
                    <a:pt x="97" y="22719"/>
                    <a:pt x="215" y="22719"/>
                  </a:cubicBezTo>
                  <a:lnTo>
                    <a:pt x="6796" y="22719"/>
                  </a:lnTo>
                  <a:cubicBezTo>
                    <a:pt x="6914" y="22719"/>
                    <a:pt x="7011" y="22622"/>
                    <a:pt x="7011" y="22504"/>
                  </a:cubicBezTo>
                  <a:lnTo>
                    <a:pt x="7011" y="13390"/>
                  </a:lnTo>
                  <a:cubicBezTo>
                    <a:pt x="7011" y="8551"/>
                    <a:pt x="8913" y="6913"/>
                    <a:pt x="12696" y="6580"/>
                  </a:cubicBezTo>
                  <a:cubicBezTo>
                    <a:pt x="12786" y="6573"/>
                    <a:pt x="12863" y="6511"/>
                    <a:pt x="12884" y="6420"/>
                  </a:cubicBezTo>
                  <a:lnTo>
                    <a:pt x="14418" y="374"/>
                  </a:lnTo>
                  <a:cubicBezTo>
                    <a:pt x="14452" y="249"/>
                    <a:pt x="14362" y="124"/>
                    <a:pt x="14237" y="104"/>
                  </a:cubicBezTo>
                  <a:cubicBezTo>
                    <a:pt x="14098" y="90"/>
                    <a:pt x="14015" y="83"/>
                    <a:pt x="14015" y="83"/>
                  </a:cubicBezTo>
                  <a:cubicBezTo>
                    <a:pt x="13601" y="27"/>
                    <a:pt x="13201" y="0"/>
                    <a:pt x="128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1"/>
            <p:cNvSpPr/>
            <p:nvPr/>
          </p:nvSpPr>
          <p:spPr>
            <a:xfrm>
              <a:off x="655553" y="925680"/>
              <a:ext cx="62476" cy="108443"/>
            </a:xfrm>
            <a:custGeom>
              <a:avLst/>
              <a:gdLst/>
              <a:ahLst/>
              <a:cxnLst/>
              <a:rect l="l" t="t" r="r" b="b"/>
              <a:pathLst>
                <a:path w="17105" h="29690" extrusionOk="0">
                  <a:moveTo>
                    <a:pt x="3985" y="0"/>
                  </a:moveTo>
                  <a:cubicBezTo>
                    <a:pt x="3867" y="0"/>
                    <a:pt x="3769" y="98"/>
                    <a:pt x="3769" y="216"/>
                  </a:cubicBezTo>
                  <a:lnTo>
                    <a:pt x="3769" y="6803"/>
                  </a:lnTo>
                  <a:cubicBezTo>
                    <a:pt x="3769" y="6914"/>
                    <a:pt x="3679" y="7011"/>
                    <a:pt x="3568" y="7011"/>
                  </a:cubicBezTo>
                  <a:cubicBezTo>
                    <a:pt x="3313" y="7021"/>
                    <a:pt x="2860" y="7031"/>
                    <a:pt x="2346" y="7031"/>
                  </a:cubicBezTo>
                  <a:cubicBezTo>
                    <a:pt x="2134" y="7031"/>
                    <a:pt x="1911" y="7029"/>
                    <a:pt x="1687" y="7025"/>
                  </a:cubicBezTo>
                  <a:cubicBezTo>
                    <a:pt x="1590" y="7025"/>
                    <a:pt x="1500" y="7088"/>
                    <a:pt x="1472" y="7185"/>
                  </a:cubicBezTo>
                  <a:lnTo>
                    <a:pt x="35" y="12870"/>
                  </a:lnTo>
                  <a:cubicBezTo>
                    <a:pt x="0" y="13009"/>
                    <a:pt x="104" y="13141"/>
                    <a:pt x="243" y="13141"/>
                  </a:cubicBezTo>
                  <a:lnTo>
                    <a:pt x="3554" y="13141"/>
                  </a:lnTo>
                  <a:cubicBezTo>
                    <a:pt x="3679" y="13141"/>
                    <a:pt x="3769" y="13238"/>
                    <a:pt x="3769" y="13356"/>
                  </a:cubicBezTo>
                  <a:lnTo>
                    <a:pt x="3769" y="21283"/>
                  </a:lnTo>
                  <a:cubicBezTo>
                    <a:pt x="3769" y="26364"/>
                    <a:pt x="6227" y="29689"/>
                    <a:pt x="11655" y="29689"/>
                  </a:cubicBezTo>
                  <a:cubicBezTo>
                    <a:pt x="13557" y="29689"/>
                    <a:pt x="15140" y="29363"/>
                    <a:pt x="16944" y="28669"/>
                  </a:cubicBezTo>
                  <a:cubicBezTo>
                    <a:pt x="17049" y="28627"/>
                    <a:pt x="17104" y="28516"/>
                    <a:pt x="17069" y="28405"/>
                  </a:cubicBezTo>
                  <a:lnTo>
                    <a:pt x="15535" y="23282"/>
                  </a:lnTo>
                  <a:cubicBezTo>
                    <a:pt x="15509" y="23188"/>
                    <a:pt x="15421" y="23130"/>
                    <a:pt x="15325" y="23130"/>
                  </a:cubicBezTo>
                  <a:cubicBezTo>
                    <a:pt x="15294" y="23130"/>
                    <a:pt x="15261" y="23136"/>
                    <a:pt x="15230" y="23150"/>
                  </a:cubicBezTo>
                  <a:cubicBezTo>
                    <a:pt x="14570" y="23463"/>
                    <a:pt x="13925" y="23601"/>
                    <a:pt x="13099" y="23601"/>
                  </a:cubicBezTo>
                  <a:cubicBezTo>
                    <a:pt x="11523" y="23601"/>
                    <a:pt x="10780" y="22775"/>
                    <a:pt x="10780" y="21283"/>
                  </a:cubicBezTo>
                  <a:lnTo>
                    <a:pt x="10780" y="13356"/>
                  </a:lnTo>
                  <a:cubicBezTo>
                    <a:pt x="10780" y="13238"/>
                    <a:pt x="10878" y="13141"/>
                    <a:pt x="10996" y="13141"/>
                  </a:cubicBezTo>
                  <a:lnTo>
                    <a:pt x="16563" y="13141"/>
                  </a:lnTo>
                  <a:cubicBezTo>
                    <a:pt x="16681" y="13141"/>
                    <a:pt x="16778" y="13043"/>
                    <a:pt x="16778" y="12925"/>
                  </a:cubicBezTo>
                  <a:lnTo>
                    <a:pt x="16778" y="7226"/>
                  </a:lnTo>
                  <a:cubicBezTo>
                    <a:pt x="16778" y="7102"/>
                    <a:pt x="16681" y="7011"/>
                    <a:pt x="16563" y="7011"/>
                  </a:cubicBezTo>
                  <a:lnTo>
                    <a:pt x="10996" y="7011"/>
                  </a:lnTo>
                  <a:cubicBezTo>
                    <a:pt x="10878" y="7011"/>
                    <a:pt x="10780" y="6914"/>
                    <a:pt x="10780" y="6796"/>
                  </a:cubicBezTo>
                  <a:lnTo>
                    <a:pt x="10780" y="216"/>
                  </a:lnTo>
                  <a:cubicBezTo>
                    <a:pt x="10780" y="98"/>
                    <a:pt x="10683" y="0"/>
                    <a:pt x="1056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1"/>
            <p:cNvSpPr/>
            <p:nvPr/>
          </p:nvSpPr>
          <p:spPr>
            <a:xfrm>
              <a:off x="1045274" y="949023"/>
              <a:ext cx="85903" cy="86053"/>
            </a:xfrm>
            <a:custGeom>
              <a:avLst/>
              <a:gdLst/>
              <a:ahLst/>
              <a:cxnLst/>
              <a:rect l="l" t="t" r="r" b="b"/>
              <a:pathLst>
                <a:path w="23519" h="23560" extrusionOk="0">
                  <a:moveTo>
                    <a:pt x="12266" y="23560"/>
                  </a:moveTo>
                  <a:cubicBezTo>
                    <a:pt x="17986" y="23560"/>
                    <a:pt x="21686" y="20332"/>
                    <a:pt x="23019" y="17625"/>
                  </a:cubicBezTo>
                  <a:cubicBezTo>
                    <a:pt x="23102" y="17451"/>
                    <a:pt x="23005" y="17250"/>
                    <a:pt x="22817" y="17195"/>
                  </a:cubicBezTo>
                  <a:lnTo>
                    <a:pt x="17111" y="15536"/>
                  </a:lnTo>
                  <a:cubicBezTo>
                    <a:pt x="16966" y="15487"/>
                    <a:pt x="16813" y="15556"/>
                    <a:pt x="16730" y="15681"/>
                  </a:cubicBezTo>
                  <a:cubicBezTo>
                    <a:pt x="15966" y="16917"/>
                    <a:pt x="14626" y="17736"/>
                    <a:pt x="12398" y="17736"/>
                  </a:cubicBezTo>
                  <a:cubicBezTo>
                    <a:pt x="9066" y="17736"/>
                    <a:pt x="7504" y="16230"/>
                    <a:pt x="6949" y="14335"/>
                  </a:cubicBezTo>
                  <a:cubicBezTo>
                    <a:pt x="6880" y="14106"/>
                    <a:pt x="7060" y="13883"/>
                    <a:pt x="7296" y="13883"/>
                  </a:cubicBezTo>
                  <a:lnTo>
                    <a:pt x="23074" y="13883"/>
                  </a:lnTo>
                  <a:cubicBezTo>
                    <a:pt x="23227" y="13883"/>
                    <a:pt x="23366" y="13772"/>
                    <a:pt x="23386" y="13620"/>
                  </a:cubicBezTo>
                  <a:cubicBezTo>
                    <a:pt x="23484" y="12953"/>
                    <a:pt x="23518" y="12259"/>
                    <a:pt x="23518" y="11565"/>
                  </a:cubicBezTo>
                  <a:cubicBezTo>
                    <a:pt x="23518" y="5123"/>
                    <a:pt x="19228" y="0"/>
                    <a:pt x="11829" y="0"/>
                  </a:cubicBezTo>
                  <a:cubicBezTo>
                    <a:pt x="4686" y="0"/>
                    <a:pt x="1" y="5123"/>
                    <a:pt x="1" y="11829"/>
                  </a:cubicBezTo>
                  <a:cubicBezTo>
                    <a:pt x="1" y="18791"/>
                    <a:pt x="4998" y="23560"/>
                    <a:pt x="12266" y="23560"/>
                  </a:cubicBezTo>
                  <a:close/>
                  <a:moveTo>
                    <a:pt x="7213" y="9677"/>
                  </a:moveTo>
                  <a:cubicBezTo>
                    <a:pt x="7018" y="9677"/>
                    <a:pt x="6866" y="9503"/>
                    <a:pt x="6914" y="9309"/>
                  </a:cubicBezTo>
                  <a:cubicBezTo>
                    <a:pt x="7379" y="7553"/>
                    <a:pt x="9080" y="5873"/>
                    <a:pt x="11780" y="5873"/>
                  </a:cubicBezTo>
                  <a:cubicBezTo>
                    <a:pt x="14501" y="5873"/>
                    <a:pt x="16251" y="7463"/>
                    <a:pt x="16632" y="9323"/>
                  </a:cubicBezTo>
                  <a:cubicBezTo>
                    <a:pt x="16667" y="9510"/>
                    <a:pt x="16521" y="9677"/>
                    <a:pt x="16327" y="967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relic.co.jp/battery/articles/20587"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help.smartdrive.co.jp/hc/ja/articles/900006170223" TargetMode="External"/><Relationship Id="rId7"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hyperlink" Target="https://help-static.smartdrive.co.jp/login/login_troubleshooting_manual.pdf?ref=drppt" TargetMode="External"/><Relationship Id="rId10" Type="http://schemas.openxmlformats.org/officeDocument/2006/relationships/image" Target="../media/image28.png"/><Relationship Id="rId4" Type="http://schemas.openxmlformats.org/officeDocument/2006/relationships/hyperlink" Target="https://help.smartdrive.co.jp/hc/ja/articles/51694518248601" TargetMode="External"/><Relationship Id="rId9"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openxmlformats.org/officeDocument/2006/relationships/hyperlink" Target="https://help-static.smartdrive.co.jp/login/login_troubleshooting_manual.pdf?ref=drppt" TargetMode="External"/><Relationship Id="rId3" Type="http://schemas.openxmlformats.org/officeDocument/2006/relationships/image" Target="../media/image30.png"/><Relationship Id="rId7" Type="http://schemas.openxmlformats.org/officeDocument/2006/relationships/hyperlink" Target="https://help.smartdrive.co.jp/hc/ja/articles/51694518248601"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hyperlink" Target="https://help.smartdrive.co.jp/hc/ja/articles/900006170223" TargetMode="External"/><Relationship Id="rId5" Type="http://schemas.openxmlformats.org/officeDocument/2006/relationships/image" Target="../media/image31.png"/><Relationship Id="rId10" Type="http://schemas.openxmlformats.org/officeDocument/2006/relationships/image" Target="../media/image29.png"/><Relationship Id="rId4" Type="http://schemas.openxmlformats.org/officeDocument/2006/relationships/hyperlink" Target="https://app.driveops.com/signin" TargetMode="External"/><Relationship Id="rId9" Type="http://schemas.openxmlformats.org/officeDocument/2006/relationships/hyperlink" Target="https://help.smartdrive.co.jp/hc/ja/articles/13963171273497"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help.smartdrive.co.jp/hc/ja/articles/900006170223" TargetMode="External"/><Relationship Id="rId7"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hyperlink" Target="https://help-static.smartdrive.co.jp/login/login_troubleshooting_manual.pdf?ref=drppt" TargetMode="External"/><Relationship Id="rId9"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hyperlink" Target="https://help.smartdrive.co.jp/hc/ja/articles/900006170223"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0.png"/><Relationship Id="rId4" Type="http://schemas.openxmlformats.org/officeDocument/2006/relationships/hyperlink" Target="https://help-static.smartdrive.co.jp/login/login_troubleshooting_manual.pdf?ref=drpp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hyperlink" Target="https://help.smartdrive.co.jp/hc/ja/articles/4402958221593"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hyperlink" Target="https://help.smartdrive.co.jp/hc/ja/articles/9993017927577"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help.smartdrive.co.jp/hc/ja/articles/900005234806" TargetMode="External"/><Relationship Id="rId5" Type="http://schemas.openxmlformats.org/officeDocument/2006/relationships/image" Target="../media/image47.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hyperlink" Target="https://help.smartdrive.co.jp/hc/ja/articles/4402958221593"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help.smartdrive.co.jp/hc/ja/articles/9994447362457" TargetMode="External"/><Relationship Id="rId7"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hyperlink" Target="https://help.smartdrive.co.jp/hc/ja/articles/4402958221593"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hyperlink" Target="https://help.smartdrive.co.jp/hc/ja/articles/47934756582297"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help.smartdrive.co.jp/hc/ja/articles/9971951768729" TargetMode="External"/><Relationship Id="rId7"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hyperlink" Target="https://help.smartdrive.co.jp/hc/ja/articles/21257521201177"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help.smartdrive.co.jp/hc/ja/articles/9970151910553"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4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hyperlink" Target="https://help-static.smartdrive.co.jp/device/22/XENSE-83BTW_startmanual.pdf?ref=drppt" TargetMode="External"/><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hyperlink" Target="https://www.youtube.com/watch?v=6Di1AdO0A4E" TargetMode="External"/><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hyperlink" Target="https://help-static.smartdrive.co.jp/device/22/XENSE82BT_startmanual.pdf?ref=drppt" TargetMode="External"/><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hyperlink" Target="https://www.youtube.com/watch?v=4xgTA_AcIDs"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hyperlink" Target="https://help-static.smartdrive.co.jp/device/22/XENSE-83BTW_startmanual.pdf?ref=drppt" TargetMode="External"/><Relationship Id="rId3" Type="http://schemas.openxmlformats.org/officeDocument/2006/relationships/image" Target="../media/image82.png"/><Relationship Id="rId7" Type="http://schemas.openxmlformats.org/officeDocument/2006/relationships/image" Target="../media/image85.png"/><Relationship Id="rId12" Type="http://schemas.openxmlformats.org/officeDocument/2006/relationships/hyperlink" Target="https://www.youtube.com/watch?v=6Di1AdO0A4E"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84.png"/><Relationship Id="rId11" Type="http://schemas.openxmlformats.org/officeDocument/2006/relationships/hyperlink" Target="https://help-static.smartdrive.co.jp/device/22/XENSE82BT_startmanual.pdf?ref=drppt" TargetMode="External"/><Relationship Id="rId5" Type="http://schemas.openxmlformats.org/officeDocument/2006/relationships/image" Target="../media/image78.pn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png"/><Relationship Id="rId14" Type="http://schemas.openxmlformats.org/officeDocument/2006/relationships/hyperlink" Target="https://www.youtube.com/watch?v=4xgTA_AcIDs"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help.smartdrive.co.jp/hc/ja/articles/24339190953369"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s://help.smartdrive.co.jp/hc/ja/articles/9968101347737"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3" Type="http://schemas.openxmlformats.org/officeDocument/2006/relationships/hyperlink" Target="https://help.smartdrive.co.jp/hc/ja/articles/42909491543833"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hyperlink" Target="https://help.smartdrive.co.jp/hc/ja/articles/42573480303897" TargetMode="External"/><Relationship Id="rId7" Type="http://schemas.openxmlformats.org/officeDocument/2006/relationships/image" Target="../media/image93.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help.smartdrive.co.jp/hc/ja/articles/44716790534681" TargetMode="External"/><Relationship Id="rId5" Type="http://schemas.openxmlformats.org/officeDocument/2006/relationships/hyperlink" Target="https://help.smartdrive.co.jp/hc/ja/articles/43684337879321" TargetMode="External"/><Relationship Id="rId4" Type="http://schemas.openxmlformats.org/officeDocument/2006/relationships/hyperlink" Target="https://help.smartdrive.co.jp/hc/ja/articles/4404019977369"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help.smartdrive.co.jp/hc/ja/articles/11858247444377"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help.smartdrive.co.jp/hc/ja/articles/9971092509465" TargetMode="External"/><Relationship Id="rId7" Type="http://schemas.openxmlformats.org/officeDocument/2006/relationships/image" Target="../media/image96.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hyperlink" Target="https://help.smartdrive.co.jp/hc/ja/articles/30350652217497" TargetMode="External"/><Relationship Id="rId7" Type="http://schemas.openxmlformats.org/officeDocument/2006/relationships/image" Target="../media/image100.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2.pn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hyperlink" Target="https://help.smartdrive.co.jp/hc/ja/articles/9999276125977" TargetMode="External"/><Relationship Id="rId7" Type="http://schemas.openxmlformats.org/officeDocument/2006/relationships/image" Target="../media/image103.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4.png"/><Relationship Id="rId4" Type="http://schemas.openxmlformats.org/officeDocument/2006/relationships/hyperlink" Target="https://help.smartdrive.co.jp/hc/ja/articles/9997997435417"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hyperlink" Target="https://help.smartdrive.co.jp/hc/ja"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hyperlink" Target="https://help.smartdrive.co.jp/hc/ja/sections/4405345952281?ref=drppt" TargetMode="External"/><Relationship Id="rId5" Type="http://schemas.openxmlformats.org/officeDocument/2006/relationships/hyperlink" Target="https://help.smartdrive.co.jp/hc/ja/articles/47934756582297?ref=drppt" TargetMode="External"/><Relationship Id="rId4" Type="http://schemas.openxmlformats.org/officeDocument/2006/relationships/hyperlink" Target="https://help-static.smartdrive.co.jp/login/login_troubleshooting_manual.pdf?ref=drppt"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help.smartdrive.co.jp/hc/ja/articles/21257521201177" TargetMode="External"/><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help.smartdrive.co.jp/hc/ja/articles/11858247444377" TargetMode="External"/><Relationship Id="rId5" Type="http://schemas.openxmlformats.org/officeDocument/2006/relationships/hyperlink" Target="https://help.smartdrive.co.jp/hc/ja/articles/42909491543833" TargetMode="External"/><Relationship Id="rId4" Type="http://schemas.openxmlformats.org/officeDocument/2006/relationships/hyperlink" Target="https://help.smartdrive.co.jp/hc/ja/articles/2433919095336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10"/>
          <p:cNvPicPr preferRelativeResize="0"/>
          <p:nvPr/>
        </p:nvPicPr>
        <p:blipFill rotWithShape="1">
          <a:blip r:embed="rId3">
            <a:alphaModFix/>
          </a:blip>
          <a:srcRect/>
          <a:stretch/>
        </p:blipFill>
        <p:spPr>
          <a:xfrm>
            <a:off x="0" y="13"/>
            <a:ext cx="18288000" cy="10287000"/>
          </a:xfrm>
          <a:prstGeom prst="rect">
            <a:avLst/>
          </a:prstGeom>
          <a:noFill/>
          <a:ln>
            <a:noFill/>
          </a:ln>
        </p:spPr>
      </p:pic>
      <p:pic>
        <p:nvPicPr>
          <p:cNvPr id="186" name="Google Shape;186;p10"/>
          <p:cNvPicPr preferRelativeResize="0"/>
          <p:nvPr/>
        </p:nvPicPr>
        <p:blipFill rotWithShape="1">
          <a:blip r:embed="rId4">
            <a:alphaModFix/>
          </a:blip>
          <a:srcRect/>
          <a:stretch/>
        </p:blipFill>
        <p:spPr>
          <a:xfrm>
            <a:off x="89075" y="180038"/>
            <a:ext cx="1235051" cy="1098575"/>
          </a:xfrm>
          <a:prstGeom prst="rect">
            <a:avLst/>
          </a:prstGeom>
          <a:noFill/>
          <a:ln>
            <a:noFill/>
          </a:ln>
        </p:spPr>
      </p:pic>
      <p:sp>
        <p:nvSpPr>
          <p:cNvPr id="187" name="Google Shape;187;p10"/>
          <p:cNvSpPr txBox="1"/>
          <p:nvPr/>
        </p:nvSpPr>
        <p:spPr>
          <a:xfrm>
            <a:off x="1693878" y="3526700"/>
            <a:ext cx="15674700" cy="26697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6000"/>
              <a:buFont typeface="Arial"/>
              <a:buNone/>
            </a:pPr>
            <a:r>
              <a:rPr lang="en" sz="6700" b="1" i="0" u="none" strike="noStrike" cap="none">
                <a:solidFill>
                  <a:srgbClr val="FFFFFF"/>
                </a:solidFill>
                <a:latin typeface="Noto Sans JP"/>
                <a:ea typeface="Noto Sans JP"/>
                <a:cs typeface="Noto Sans JP"/>
                <a:sym typeface="Noto Sans JP"/>
              </a:rPr>
              <a:t>SmartDrive Fleet </a:t>
            </a:r>
            <a:endParaRPr sz="6700" b="1" i="0" u="none" strike="noStrike" cap="none">
              <a:solidFill>
                <a:srgbClr val="FFFFFF"/>
              </a:solidFill>
              <a:latin typeface="Noto Sans JP"/>
              <a:ea typeface="Noto Sans JP"/>
              <a:cs typeface="Noto Sans JP"/>
              <a:sym typeface="Noto Sans JP"/>
            </a:endParaRPr>
          </a:p>
          <a:p>
            <a:pPr marL="0" marR="0" lvl="0" indent="0" algn="l" rtl="0">
              <a:lnSpc>
                <a:spcPct val="115000"/>
              </a:lnSpc>
              <a:spcBef>
                <a:spcPts val="0"/>
              </a:spcBef>
              <a:spcAft>
                <a:spcPts val="0"/>
              </a:spcAft>
              <a:buClr>
                <a:srgbClr val="000000"/>
              </a:buClr>
              <a:buSzPts val="6000"/>
              <a:buFont typeface="Arial"/>
              <a:buNone/>
            </a:pPr>
            <a:r>
              <a:rPr lang="en" sz="6700" b="1">
                <a:solidFill>
                  <a:srgbClr val="FFFFFF"/>
                </a:solidFill>
                <a:latin typeface="Noto Sans JP"/>
                <a:ea typeface="Noto Sans JP"/>
                <a:cs typeface="Noto Sans JP"/>
                <a:sym typeface="Noto Sans JP"/>
              </a:rPr>
              <a:t>Fleet Driverアプリ 運用</a:t>
            </a:r>
            <a:r>
              <a:rPr lang="en" sz="6700" b="1" i="0" u="none" strike="noStrike" cap="none">
                <a:solidFill>
                  <a:srgbClr val="FFFFFF"/>
                </a:solidFill>
                <a:latin typeface="Noto Sans JP"/>
                <a:ea typeface="Noto Sans JP"/>
                <a:cs typeface="Noto Sans JP"/>
                <a:sym typeface="Noto Sans JP"/>
              </a:rPr>
              <a:t>・操作説明資料</a:t>
            </a:r>
            <a:endParaRPr sz="6700" b="1" i="0" u="none" strike="noStrike" cap="none">
              <a:solidFill>
                <a:srgbClr val="FFFFFF"/>
              </a:solidFill>
              <a:latin typeface="Noto Sans JP"/>
              <a:ea typeface="Noto Sans JP"/>
              <a:cs typeface="Noto Sans JP"/>
              <a:sym typeface="Noto Sans JP"/>
            </a:endParaRPr>
          </a:p>
          <a:p>
            <a:pPr marL="0" marR="0" lvl="0" indent="0" algn="r" rtl="0">
              <a:lnSpc>
                <a:spcPct val="115000"/>
              </a:lnSpc>
              <a:spcBef>
                <a:spcPts val="0"/>
              </a:spcBef>
              <a:spcAft>
                <a:spcPts val="0"/>
              </a:spcAft>
              <a:buClr>
                <a:srgbClr val="000000"/>
              </a:buClr>
              <a:buSzPts val="6000"/>
              <a:buFont typeface="Arial"/>
              <a:buNone/>
            </a:pPr>
            <a:r>
              <a:rPr lang="en" sz="2400" b="1">
                <a:solidFill>
                  <a:srgbClr val="FFFFFF"/>
                </a:solidFill>
                <a:latin typeface="Noto Sans JP"/>
                <a:ea typeface="Noto Sans JP"/>
                <a:cs typeface="Noto Sans JP"/>
                <a:sym typeface="Noto Sans JP"/>
              </a:rPr>
              <a:t>   </a:t>
            </a:r>
            <a:r>
              <a:rPr lang="en" sz="5500" b="1" i="0" u="none" strike="noStrike" cap="none">
                <a:solidFill>
                  <a:srgbClr val="FFFFFF"/>
                </a:solidFill>
                <a:latin typeface="Noto Sans JP"/>
                <a:ea typeface="Noto Sans JP"/>
                <a:cs typeface="Noto Sans JP"/>
                <a:sym typeface="Noto Sans JP"/>
              </a:rPr>
              <a:t> </a:t>
            </a:r>
            <a:endParaRPr sz="5500" b="1" i="0" u="none" strike="noStrike" cap="none">
              <a:solidFill>
                <a:srgbClr val="FFFFFF"/>
              </a:solidFill>
              <a:latin typeface="Noto Sans JP"/>
              <a:ea typeface="Noto Sans JP"/>
              <a:cs typeface="Noto Sans JP"/>
              <a:sym typeface="Noto Sans JP"/>
            </a:endParaRPr>
          </a:p>
        </p:txBody>
      </p:sp>
      <p:sp>
        <p:nvSpPr>
          <p:cNvPr id="188" name="Google Shape;188;p10"/>
          <p:cNvSpPr txBox="1"/>
          <p:nvPr/>
        </p:nvSpPr>
        <p:spPr>
          <a:xfrm>
            <a:off x="1303278" y="2572400"/>
            <a:ext cx="7609500" cy="95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5000" b="1">
                <a:solidFill>
                  <a:schemeClr val="lt1"/>
                </a:solidFill>
                <a:latin typeface="Noto Sans JP"/>
                <a:ea typeface="Noto Sans JP"/>
                <a:cs typeface="Noto Sans JP"/>
                <a:sym typeface="Noto Sans JP"/>
              </a:rPr>
              <a:t>【テンプレート】</a:t>
            </a:r>
            <a:endParaRPr sz="6500" b="1">
              <a:solidFill>
                <a:schemeClr val="lt1"/>
              </a:solidFill>
              <a:latin typeface="Noto Sans JP"/>
              <a:ea typeface="Noto Sans JP"/>
              <a:cs typeface="Noto Sans JP"/>
              <a:sym typeface="Noto Sans JP"/>
            </a:endParaRPr>
          </a:p>
        </p:txBody>
      </p:sp>
      <p:sp>
        <p:nvSpPr>
          <p:cNvPr id="189" name="Google Shape;189;p10"/>
          <p:cNvSpPr txBox="1"/>
          <p:nvPr/>
        </p:nvSpPr>
        <p:spPr>
          <a:xfrm>
            <a:off x="15176500" y="158250"/>
            <a:ext cx="2764500" cy="432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i="0" u="none" strike="noStrike" cap="none">
                <a:solidFill>
                  <a:srgbClr val="FFFFFF"/>
                </a:solidFill>
                <a:latin typeface="Noto Sans JP"/>
                <a:ea typeface="Noto Sans JP"/>
                <a:cs typeface="Noto Sans JP"/>
                <a:sym typeface="Noto Sans JP"/>
              </a:rPr>
              <a:t>Confidential  ©SmartDrive</a:t>
            </a:r>
            <a:endParaRPr sz="1400" i="0" u="none" strike="noStrike" cap="none">
              <a:solidFill>
                <a:srgbClr val="FFFFFF"/>
              </a:solidFill>
              <a:latin typeface="Noto Sans JP"/>
              <a:ea typeface="Noto Sans JP"/>
              <a:cs typeface="Noto Sans JP"/>
              <a:sym typeface="Noto Sans JP"/>
            </a:endParaRPr>
          </a:p>
          <a:p>
            <a:pPr marL="0" marR="0" lvl="0" indent="0" algn="r" rtl="0">
              <a:lnSpc>
                <a:spcPct val="100000"/>
              </a:lnSpc>
              <a:spcBef>
                <a:spcPts val="0"/>
              </a:spcBef>
              <a:spcAft>
                <a:spcPts val="0"/>
              </a:spcAft>
              <a:buClr>
                <a:srgbClr val="000000"/>
              </a:buClr>
              <a:buSzPts val="1400"/>
              <a:buFont typeface="Arial"/>
              <a:buNone/>
            </a:pPr>
            <a:endParaRPr sz="1400" i="0" u="none" strike="noStrike" cap="none">
              <a:solidFill>
                <a:srgbClr val="FFFFFF"/>
              </a:solidFill>
              <a:latin typeface="Noto Sans JP"/>
              <a:ea typeface="Noto Sans JP"/>
              <a:cs typeface="Noto Sans JP"/>
              <a:sym typeface="Noto Sans JP"/>
            </a:endParaRPr>
          </a:p>
        </p:txBody>
      </p:sp>
      <p:sp>
        <p:nvSpPr>
          <p:cNvPr id="190" name="Google Shape;190;p10"/>
          <p:cNvSpPr txBox="1"/>
          <p:nvPr/>
        </p:nvSpPr>
        <p:spPr>
          <a:xfrm>
            <a:off x="9117000" y="9238550"/>
            <a:ext cx="8752200" cy="5541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Clr>
                <a:schemeClr val="dk1"/>
              </a:buClr>
              <a:buSzPts val="6000"/>
              <a:buFont typeface="Arial"/>
              <a:buNone/>
            </a:pPr>
            <a:r>
              <a:rPr lang="en" sz="2400" b="1">
                <a:solidFill>
                  <a:schemeClr val="lt1"/>
                </a:solidFill>
                <a:latin typeface="Noto Sans JP"/>
                <a:ea typeface="Noto Sans JP"/>
                <a:cs typeface="Noto Sans JP"/>
                <a:sym typeface="Noto Sans JP"/>
              </a:rPr>
              <a:t>更新日：2025/10/30 </a:t>
            </a:r>
            <a:endParaRPr sz="3600">
              <a:solidFill>
                <a:schemeClr val="dk1"/>
              </a:solidFill>
              <a:latin typeface="Noto Sans JP"/>
              <a:ea typeface="Noto Sans JP"/>
              <a:cs typeface="Noto Sans JP"/>
              <a:sym typeface="Noto Sans J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19"/>
          <p:cNvPicPr preferRelativeResize="0"/>
          <p:nvPr/>
        </p:nvPicPr>
        <p:blipFill rotWithShape="1">
          <a:blip r:embed="rId3">
            <a:alphaModFix/>
          </a:blip>
          <a:srcRect/>
          <a:stretch/>
        </p:blipFill>
        <p:spPr>
          <a:xfrm>
            <a:off x="8" y="0"/>
            <a:ext cx="18288000" cy="10286973"/>
          </a:xfrm>
          <a:prstGeom prst="rect">
            <a:avLst/>
          </a:prstGeom>
          <a:noFill/>
          <a:ln>
            <a:noFill/>
          </a:ln>
        </p:spPr>
      </p:pic>
      <p:sp>
        <p:nvSpPr>
          <p:cNvPr id="290" name="Google Shape;290;p19"/>
          <p:cNvSpPr txBox="1"/>
          <p:nvPr/>
        </p:nvSpPr>
        <p:spPr>
          <a:xfrm>
            <a:off x="390028" y="9633600"/>
            <a:ext cx="601800" cy="430200"/>
          </a:xfrm>
          <a:prstGeom prst="rect">
            <a:avLst/>
          </a:prstGeom>
          <a:noFill/>
          <a:ln>
            <a:noFill/>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 sz="1400" i="0" u="none" strike="noStrike" cap="none">
                <a:solidFill>
                  <a:srgbClr val="BAF7F4"/>
                </a:solidFill>
                <a:latin typeface="Noto Sans JP"/>
                <a:ea typeface="Noto Sans JP"/>
                <a:cs typeface="Noto Sans JP"/>
                <a:sym typeface="Noto Sans JP"/>
              </a:rPr>
              <a:t>10</a:t>
            </a:fld>
            <a:endParaRPr sz="1400" i="0" u="none" strike="noStrike" cap="none">
              <a:solidFill>
                <a:srgbClr val="BAF7F4"/>
              </a:solidFill>
              <a:latin typeface="Noto Sans JP"/>
              <a:ea typeface="Noto Sans JP"/>
              <a:cs typeface="Noto Sans JP"/>
              <a:sym typeface="Noto Sans JP"/>
            </a:endParaRPr>
          </a:p>
        </p:txBody>
      </p:sp>
      <p:pic>
        <p:nvPicPr>
          <p:cNvPr id="291" name="Google Shape;291;p19"/>
          <p:cNvPicPr preferRelativeResize="0"/>
          <p:nvPr/>
        </p:nvPicPr>
        <p:blipFill rotWithShape="1">
          <a:blip r:embed="rId4">
            <a:alphaModFix/>
          </a:blip>
          <a:srcRect/>
          <a:stretch/>
        </p:blipFill>
        <p:spPr>
          <a:xfrm>
            <a:off x="89075" y="180038"/>
            <a:ext cx="1235046" cy="1098580"/>
          </a:xfrm>
          <a:prstGeom prst="rect">
            <a:avLst/>
          </a:prstGeom>
          <a:noFill/>
          <a:ln>
            <a:noFill/>
          </a:ln>
        </p:spPr>
      </p:pic>
      <p:sp>
        <p:nvSpPr>
          <p:cNvPr id="292" name="Google Shape;292;p19"/>
          <p:cNvSpPr/>
          <p:nvPr/>
        </p:nvSpPr>
        <p:spPr>
          <a:xfrm>
            <a:off x="1856373" y="4569250"/>
            <a:ext cx="1692000" cy="95400"/>
          </a:xfrm>
          <a:prstGeom prst="rect">
            <a:avLst/>
          </a:prstGeom>
          <a:solidFill>
            <a:srgbClr val="CFFFFD"/>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cxnSp>
        <p:nvCxnSpPr>
          <p:cNvPr id="293" name="Google Shape;293;p19"/>
          <p:cNvCxnSpPr/>
          <p:nvPr/>
        </p:nvCxnSpPr>
        <p:spPr>
          <a:xfrm>
            <a:off x="1856354" y="4664350"/>
            <a:ext cx="10588200" cy="0"/>
          </a:xfrm>
          <a:prstGeom prst="straightConnector1">
            <a:avLst/>
          </a:prstGeom>
          <a:noFill/>
          <a:ln w="19050" cap="flat" cmpd="sng">
            <a:solidFill>
              <a:srgbClr val="BAF7F4"/>
            </a:solidFill>
            <a:prstDash val="solid"/>
            <a:round/>
            <a:headEnd type="none" w="sm" len="sm"/>
            <a:tailEnd type="none" w="sm" len="sm"/>
          </a:ln>
        </p:spPr>
      </p:cxnSp>
      <p:sp>
        <p:nvSpPr>
          <p:cNvPr id="294" name="Google Shape;294;p19"/>
          <p:cNvSpPr txBox="1"/>
          <p:nvPr/>
        </p:nvSpPr>
        <p:spPr>
          <a:xfrm>
            <a:off x="1856349" y="4995679"/>
            <a:ext cx="922800" cy="1108200"/>
          </a:xfrm>
          <a:prstGeom prst="rect">
            <a:avLst/>
          </a:prstGeom>
          <a:no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i="0" u="none" strike="noStrike" cap="none">
                <a:solidFill>
                  <a:srgbClr val="FFFFFF"/>
                </a:solidFill>
                <a:latin typeface="Noto Sans JP"/>
                <a:ea typeface="Noto Sans JP"/>
                <a:cs typeface="Noto Sans JP"/>
                <a:sym typeface="Noto Sans JP"/>
              </a:rPr>
              <a:t>01</a:t>
            </a:r>
            <a:endParaRPr sz="3000" i="0" u="none" strike="noStrike" cap="none">
              <a:solidFill>
                <a:srgbClr val="FFFFFF"/>
              </a:solidFill>
              <a:latin typeface="Noto Sans JP"/>
              <a:ea typeface="Noto Sans JP"/>
              <a:cs typeface="Noto Sans JP"/>
              <a:sym typeface="Noto Sans JP"/>
            </a:endParaRPr>
          </a:p>
        </p:txBody>
      </p:sp>
      <p:sp>
        <p:nvSpPr>
          <p:cNvPr id="295" name="Google Shape;295;p19"/>
          <p:cNvSpPr txBox="1"/>
          <p:nvPr/>
        </p:nvSpPr>
        <p:spPr>
          <a:xfrm>
            <a:off x="2542375" y="4888575"/>
            <a:ext cx="15495000" cy="2278200"/>
          </a:xfrm>
          <a:prstGeom prst="rect">
            <a:avLst/>
          </a:prstGeom>
          <a:noFill/>
          <a:ln>
            <a:noFill/>
          </a:ln>
        </p:spPr>
        <p:txBody>
          <a:bodyPr spcFirstLastPara="1" wrap="square" lIns="91450" tIns="91450" rIns="91450" bIns="91450" anchor="t" anchorCtr="0">
            <a:spAutoFit/>
          </a:bodyPr>
          <a:lstStyle/>
          <a:p>
            <a:pPr marL="0" marR="0" lvl="0" indent="0" algn="l" rtl="0">
              <a:lnSpc>
                <a:spcPct val="100000"/>
              </a:lnSpc>
              <a:spcBef>
                <a:spcPts val="0"/>
              </a:spcBef>
              <a:spcAft>
                <a:spcPts val="0"/>
              </a:spcAft>
              <a:buClr>
                <a:srgbClr val="000000"/>
              </a:buClr>
              <a:buSzPts val="6800"/>
              <a:buFont typeface="Arial"/>
              <a:buNone/>
            </a:pPr>
            <a:r>
              <a:rPr lang="en" sz="6800" b="1">
                <a:solidFill>
                  <a:srgbClr val="FFFFFF"/>
                </a:solidFill>
                <a:latin typeface="Noto Sans JP"/>
                <a:ea typeface="Noto Sans JP"/>
                <a:cs typeface="Noto Sans JP"/>
                <a:sym typeface="Noto Sans JP"/>
              </a:rPr>
              <a:t>SmartDrive Fleetとは？</a:t>
            </a:r>
            <a:endParaRPr sz="6800" b="1">
              <a:solidFill>
                <a:srgbClr val="FFFFFF"/>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6800"/>
              <a:buFont typeface="Arial"/>
              <a:buNone/>
            </a:pPr>
            <a:r>
              <a:rPr lang="en" sz="6800" b="1">
                <a:solidFill>
                  <a:srgbClr val="FFFFFF"/>
                </a:solidFill>
                <a:latin typeface="Noto Sans JP"/>
                <a:ea typeface="Noto Sans JP"/>
                <a:cs typeface="Noto Sans JP"/>
                <a:sym typeface="Noto Sans JP"/>
              </a:rPr>
              <a:t>なぜ導入するのか？</a:t>
            </a:r>
            <a:endParaRPr sz="6800" b="1">
              <a:solidFill>
                <a:srgbClr val="FFFFFF"/>
              </a:solidFill>
              <a:latin typeface="Noto Sans JP"/>
              <a:ea typeface="Noto Sans JP"/>
              <a:cs typeface="Noto Sans JP"/>
              <a:sym typeface="Noto Sans JP"/>
            </a:endParaRPr>
          </a:p>
        </p:txBody>
      </p:sp>
      <p:graphicFrame>
        <p:nvGraphicFramePr>
          <p:cNvPr id="296" name="Google Shape;296;p19"/>
          <p:cNvGraphicFramePr/>
          <p:nvPr/>
        </p:nvGraphicFramePr>
        <p:xfrm>
          <a:off x="-2997350" y="0"/>
          <a:ext cx="2896100" cy="115818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297" name="Google Shape;297;p19"/>
          <p:cNvSpPr txBox="1"/>
          <p:nvPr/>
        </p:nvSpPr>
        <p:spPr>
          <a:xfrm>
            <a:off x="15176500" y="158250"/>
            <a:ext cx="2764500" cy="432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i="0" u="none" strike="noStrike" cap="none">
                <a:solidFill>
                  <a:srgbClr val="FFFFFF"/>
                </a:solidFill>
                <a:latin typeface="Noto Sans JP"/>
                <a:ea typeface="Noto Sans JP"/>
                <a:cs typeface="Noto Sans JP"/>
                <a:sym typeface="Noto Sans JP"/>
              </a:rPr>
              <a:t>Confidential  ©SmartDrive</a:t>
            </a:r>
            <a:endParaRPr sz="1400" i="0" u="none" strike="noStrike" cap="none">
              <a:solidFill>
                <a:srgbClr val="FFFFFF"/>
              </a:solidFill>
              <a:latin typeface="Noto Sans JP"/>
              <a:ea typeface="Noto Sans JP"/>
              <a:cs typeface="Noto Sans JP"/>
              <a:sym typeface="Noto Sans JP"/>
            </a:endParaRPr>
          </a:p>
          <a:p>
            <a:pPr marL="0" marR="0" lvl="0" indent="0" algn="r" rtl="0">
              <a:lnSpc>
                <a:spcPct val="100000"/>
              </a:lnSpc>
              <a:spcBef>
                <a:spcPts val="0"/>
              </a:spcBef>
              <a:spcAft>
                <a:spcPts val="0"/>
              </a:spcAft>
              <a:buClr>
                <a:srgbClr val="000000"/>
              </a:buClr>
              <a:buSzPts val="1400"/>
              <a:buFont typeface="Arial"/>
              <a:buNone/>
            </a:pPr>
            <a:endParaRPr sz="1400" i="0" u="none" strike="noStrike" cap="none">
              <a:solidFill>
                <a:srgbClr val="FFFFFF"/>
              </a:solidFill>
              <a:latin typeface="Noto Sans JP"/>
              <a:ea typeface="Noto Sans JP"/>
              <a:cs typeface="Noto Sans JP"/>
              <a:sym typeface="Noto Sans J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0"/>
          <p:cNvSpPr txBox="1">
            <a:spLocks noGrp="1"/>
          </p:cNvSpPr>
          <p:nvPr>
            <p:ph type="subTitle" idx="1"/>
          </p:nvPr>
        </p:nvSpPr>
        <p:spPr>
          <a:xfrm>
            <a:off x="2304475" y="1489608"/>
            <a:ext cx="7751700" cy="429900"/>
          </a:xfrm>
          <a:prstGeom prst="rect">
            <a:avLst/>
          </a:prstGeom>
        </p:spPr>
        <p:txBody>
          <a:bodyPr spcFirstLastPara="1" wrap="square" lIns="274300" tIns="182875" rIns="182850" bIns="182850" anchor="t" anchorCtr="0">
            <a:noAutofit/>
          </a:bodyPr>
          <a:lstStyle/>
          <a:p>
            <a:pPr marL="0" lvl="0" indent="0" algn="l" rtl="0">
              <a:spcBef>
                <a:spcPts val="0"/>
              </a:spcBef>
              <a:spcAft>
                <a:spcPts val="0"/>
              </a:spcAft>
              <a:buNone/>
            </a:pPr>
            <a:r>
              <a:rPr lang="en"/>
              <a:t>業種業界を問わず2,000社以上への導入実績（2025年6月現在）</a:t>
            </a:r>
            <a:endParaRPr/>
          </a:p>
        </p:txBody>
      </p:sp>
      <p:sp>
        <p:nvSpPr>
          <p:cNvPr id="303" name="Google Shape;303;p20"/>
          <p:cNvSpPr txBox="1">
            <a:spLocks noGrp="1"/>
          </p:cNvSpPr>
          <p:nvPr>
            <p:ph type="sldNum" idx="12"/>
          </p:nvPr>
        </p:nvSpPr>
        <p:spPr>
          <a:xfrm>
            <a:off x="390028" y="9633600"/>
            <a:ext cx="601800" cy="42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11</a:t>
            </a:fld>
            <a:endParaRPr/>
          </a:p>
        </p:txBody>
      </p:sp>
      <p:sp>
        <p:nvSpPr>
          <p:cNvPr id="304" name="Google Shape;304;p20"/>
          <p:cNvSpPr/>
          <p:nvPr/>
        </p:nvSpPr>
        <p:spPr>
          <a:xfrm>
            <a:off x="11393575" y="0"/>
            <a:ext cx="6894300" cy="10305900"/>
          </a:xfrm>
          <a:prstGeom prst="rect">
            <a:avLst/>
          </a:prstGeom>
          <a:solidFill>
            <a:srgbClr val="CFFFFD">
              <a:alpha val="239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sp>
        <p:nvSpPr>
          <p:cNvPr id="305" name="Google Shape;305;p20"/>
          <p:cNvSpPr txBox="1"/>
          <p:nvPr/>
        </p:nvSpPr>
        <p:spPr>
          <a:xfrm>
            <a:off x="2534284" y="2326575"/>
            <a:ext cx="8750400" cy="19668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800"/>
              <a:buFont typeface="Arial"/>
              <a:buNone/>
            </a:pPr>
            <a:r>
              <a:rPr lang="en" sz="1800" i="0" u="none" strike="noStrike" cap="none">
                <a:solidFill>
                  <a:srgbClr val="434343"/>
                </a:solidFill>
                <a:highlight>
                  <a:srgbClr val="FFFFFF"/>
                </a:highlight>
                <a:latin typeface="Noto Sans JP"/>
                <a:ea typeface="Noto Sans JP"/>
                <a:cs typeface="Noto Sans JP"/>
                <a:sym typeface="Noto Sans JP"/>
              </a:rPr>
              <a:t>Webやスマホで</a:t>
            </a:r>
            <a:r>
              <a:rPr lang="en" sz="1800" i="0" u="none" strike="noStrike" cap="none">
                <a:solidFill>
                  <a:schemeClr val="accent1"/>
                </a:solidFill>
                <a:highlight>
                  <a:srgbClr val="FFFFFF"/>
                </a:highlight>
                <a:latin typeface="Noto Sans JP"/>
                <a:ea typeface="Noto Sans JP"/>
                <a:cs typeface="Noto Sans JP"/>
                <a:sym typeface="Noto Sans JP"/>
              </a:rPr>
              <a:t>リアルタイムに車両をクラウドで管理</a:t>
            </a:r>
            <a:r>
              <a:rPr lang="en" sz="1800" i="0" u="none" strike="noStrike" cap="none">
                <a:solidFill>
                  <a:srgbClr val="434343"/>
                </a:solidFill>
                <a:highlight>
                  <a:srgbClr val="FFFFFF"/>
                </a:highlight>
                <a:latin typeface="Noto Sans JP"/>
                <a:ea typeface="Noto Sans JP"/>
                <a:cs typeface="Noto Sans JP"/>
                <a:sym typeface="Noto Sans JP"/>
              </a:rPr>
              <a:t>するサービスです。安全運転管理や法令遵守だけではなく、</a:t>
            </a:r>
            <a:r>
              <a:rPr lang="en" sz="1800" i="0" u="none" strike="noStrike" cap="none">
                <a:solidFill>
                  <a:schemeClr val="accent1"/>
                </a:solidFill>
                <a:highlight>
                  <a:srgbClr val="FFFFFF"/>
                </a:highlight>
                <a:latin typeface="Noto Sans JP"/>
                <a:ea typeface="Noto Sans JP"/>
                <a:cs typeface="Noto Sans JP"/>
                <a:sym typeface="Noto Sans JP"/>
              </a:rPr>
              <a:t>交通事故や保険料の削減</a:t>
            </a:r>
            <a:r>
              <a:rPr lang="en" sz="1800" i="0" u="none" strike="noStrike" cap="none">
                <a:solidFill>
                  <a:srgbClr val="434343"/>
                </a:solidFill>
                <a:highlight>
                  <a:srgbClr val="FFFFFF"/>
                </a:highlight>
                <a:latin typeface="Noto Sans JP"/>
                <a:ea typeface="Noto Sans JP"/>
                <a:cs typeface="Noto Sans JP"/>
                <a:sym typeface="Noto Sans JP"/>
              </a:rPr>
              <a:t>のサポート、</a:t>
            </a:r>
            <a:r>
              <a:rPr lang="en" sz="1800" i="0" u="none" strike="noStrike" cap="none">
                <a:solidFill>
                  <a:schemeClr val="accent1"/>
                </a:solidFill>
                <a:highlight>
                  <a:srgbClr val="FFFFFF"/>
                </a:highlight>
                <a:latin typeface="Noto Sans JP"/>
                <a:ea typeface="Noto Sans JP"/>
                <a:cs typeface="Noto Sans JP"/>
                <a:sym typeface="Noto Sans JP"/>
              </a:rPr>
              <a:t>稼働率などの分析レポート</a:t>
            </a:r>
            <a:r>
              <a:rPr lang="en" sz="1800" i="0" u="none" strike="noStrike" cap="none">
                <a:solidFill>
                  <a:srgbClr val="434343"/>
                </a:solidFill>
                <a:highlight>
                  <a:srgbClr val="FFFFFF"/>
                </a:highlight>
                <a:latin typeface="Noto Sans JP"/>
                <a:ea typeface="Noto Sans JP"/>
                <a:cs typeface="Noto Sans JP"/>
                <a:sym typeface="Noto Sans JP"/>
              </a:rPr>
              <a:t>の提供、</a:t>
            </a:r>
            <a:r>
              <a:rPr lang="en" sz="1800" i="0" u="none" strike="noStrike" cap="none">
                <a:solidFill>
                  <a:schemeClr val="accent1"/>
                </a:solidFill>
                <a:highlight>
                  <a:srgbClr val="FFFFFF"/>
                </a:highlight>
                <a:latin typeface="Noto Sans JP"/>
                <a:ea typeface="Noto Sans JP"/>
                <a:cs typeface="Noto Sans JP"/>
                <a:sym typeface="Noto Sans JP"/>
              </a:rPr>
              <a:t>日報の自動化や各種通知機能</a:t>
            </a:r>
            <a:r>
              <a:rPr lang="en" sz="1800" i="0" u="none" strike="noStrike" cap="none">
                <a:solidFill>
                  <a:srgbClr val="434343"/>
                </a:solidFill>
                <a:highlight>
                  <a:srgbClr val="FFFFFF"/>
                </a:highlight>
                <a:latin typeface="Noto Sans JP"/>
                <a:ea typeface="Noto Sans JP"/>
                <a:cs typeface="Noto Sans JP"/>
                <a:sym typeface="Noto Sans JP"/>
              </a:rPr>
              <a:t>など、業務で車両を利用する</a:t>
            </a:r>
            <a:endParaRPr sz="1800" i="0" u="none" strike="noStrike" cap="none">
              <a:solidFill>
                <a:srgbClr val="434343"/>
              </a:solidFill>
              <a:highlight>
                <a:srgbClr val="FFFFFF"/>
              </a:highlight>
              <a:latin typeface="Noto Sans JP"/>
              <a:ea typeface="Noto Sans JP"/>
              <a:cs typeface="Noto Sans JP"/>
              <a:sym typeface="Noto Sans JP"/>
            </a:endParaRPr>
          </a:p>
          <a:p>
            <a:pPr marL="0" marR="0" lvl="0" indent="0" algn="l" rtl="0">
              <a:lnSpc>
                <a:spcPct val="150000"/>
              </a:lnSpc>
              <a:spcBef>
                <a:spcPts val="0"/>
              </a:spcBef>
              <a:spcAft>
                <a:spcPts val="0"/>
              </a:spcAft>
              <a:buClr>
                <a:schemeClr val="dk1"/>
              </a:buClr>
              <a:buSzPts val="1100"/>
              <a:buFont typeface="Arial"/>
              <a:buNone/>
            </a:pPr>
            <a:r>
              <a:rPr lang="en" sz="1800" i="0" u="none" strike="noStrike" cap="none">
                <a:solidFill>
                  <a:srgbClr val="434343"/>
                </a:solidFill>
                <a:highlight>
                  <a:srgbClr val="FFFFFF"/>
                </a:highlight>
                <a:latin typeface="Noto Sans JP"/>
                <a:ea typeface="Noto Sans JP"/>
                <a:cs typeface="Noto Sans JP"/>
                <a:sym typeface="Noto Sans JP"/>
              </a:rPr>
              <a:t>企業の様々な課題をワンストップで解決します。</a:t>
            </a:r>
            <a:endParaRPr sz="1800" i="0" u="none" strike="noStrike" cap="none">
              <a:solidFill>
                <a:srgbClr val="434343"/>
              </a:solidFill>
              <a:highlight>
                <a:srgbClr val="FFFFFF"/>
              </a:highlight>
              <a:latin typeface="Noto Sans JP"/>
              <a:ea typeface="Noto Sans JP"/>
              <a:cs typeface="Noto Sans JP"/>
              <a:sym typeface="Noto Sans JP"/>
            </a:endParaRPr>
          </a:p>
          <a:p>
            <a:pPr marL="0" marR="0" lvl="0" indent="0" algn="l" rtl="0">
              <a:lnSpc>
                <a:spcPct val="150000"/>
              </a:lnSpc>
              <a:spcBef>
                <a:spcPts val="0"/>
              </a:spcBef>
              <a:spcAft>
                <a:spcPts val="0"/>
              </a:spcAft>
              <a:buClr>
                <a:schemeClr val="dk1"/>
              </a:buClr>
              <a:buSzPts val="1100"/>
              <a:buFont typeface="Arial"/>
              <a:buNone/>
            </a:pPr>
            <a:endParaRPr sz="1800" i="0" u="none" strike="noStrike" cap="none">
              <a:solidFill>
                <a:srgbClr val="434343"/>
              </a:solidFill>
              <a:highlight>
                <a:srgbClr val="FFFFFF"/>
              </a:highlight>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1800"/>
              <a:buFont typeface="Arial"/>
              <a:buNone/>
            </a:pPr>
            <a:endParaRPr sz="1800" i="0" u="none" strike="noStrike" cap="none">
              <a:solidFill>
                <a:srgbClr val="434343"/>
              </a:solidFill>
              <a:highlight>
                <a:srgbClr val="FFFFFF"/>
              </a:highlight>
              <a:latin typeface="Noto Sans JP"/>
              <a:ea typeface="Noto Sans JP"/>
              <a:cs typeface="Noto Sans JP"/>
              <a:sym typeface="Noto Sans JP"/>
            </a:endParaRPr>
          </a:p>
        </p:txBody>
      </p:sp>
      <p:sp>
        <p:nvSpPr>
          <p:cNvPr id="306" name="Google Shape;306;p20"/>
          <p:cNvSpPr txBox="1"/>
          <p:nvPr/>
        </p:nvSpPr>
        <p:spPr>
          <a:xfrm>
            <a:off x="11743725" y="8862900"/>
            <a:ext cx="6308400" cy="1200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i="0" u="none" strike="noStrike" cap="none">
                <a:solidFill>
                  <a:srgbClr val="9E9E9E"/>
                </a:solidFill>
                <a:latin typeface="Noto Sans JP"/>
                <a:ea typeface="Noto Sans JP"/>
                <a:cs typeface="Noto Sans JP"/>
                <a:sym typeface="Noto Sans JP"/>
              </a:rPr>
              <a:t>※1</a:t>
            </a:r>
            <a:endParaRPr sz="1100" i="0" u="none" strike="noStrike" cap="none">
              <a:solidFill>
                <a:srgbClr val="9E9E9E"/>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en" sz="1100" i="0" u="none" strike="noStrike" cap="none">
                <a:solidFill>
                  <a:srgbClr val="9E9E9E"/>
                </a:solidFill>
                <a:latin typeface="Noto Sans JP"/>
                <a:ea typeface="Noto Sans JP"/>
                <a:cs typeface="Noto Sans JP"/>
                <a:sym typeface="Noto Sans JP"/>
              </a:rPr>
              <a:t>日本マーケティングリサーチ機構調べ</a:t>
            </a:r>
            <a:endParaRPr sz="1100" i="0" u="none" strike="noStrike" cap="none">
              <a:solidFill>
                <a:srgbClr val="9E9E9E"/>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en" sz="1100" i="0" u="none" strike="noStrike" cap="none">
                <a:solidFill>
                  <a:srgbClr val="9E9E9E"/>
                </a:solidFill>
                <a:latin typeface="Noto Sans JP"/>
                <a:ea typeface="Noto Sans JP"/>
                <a:cs typeface="Noto Sans JP"/>
                <a:sym typeface="Noto Sans JP"/>
              </a:rPr>
              <a:t>調査概要:2021年5月期_ブランドのイメージ調査</a:t>
            </a:r>
            <a:endParaRPr sz="1100" i="0" u="none" strike="noStrike" cap="none">
              <a:solidFill>
                <a:srgbClr val="9E9E9E"/>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en" sz="1100" i="0" u="none" strike="noStrike" cap="none">
                <a:solidFill>
                  <a:srgbClr val="9E9E9E"/>
                </a:solidFill>
                <a:latin typeface="Noto Sans JP"/>
                <a:ea typeface="Noto Sans JP"/>
                <a:cs typeface="Noto Sans JP"/>
                <a:sym typeface="Noto Sans JP"/>
              </a:rPr>
              <a:t>※2</a:t>
            </a:r>
            <a:endParaRPr sz="1100" i="0" u="none" strike="noStrike" cap="none">
              <a:solidFill>
                <a:srgbClr val="9E9E9E"/>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en" sz="1100" i="0" u="none" strike="noStrike" cap="none">
                <a:solidFill>
                  <a:srgbClr val="9E9E9E"/>
                </a:solidFill>
                <a:latin typeface="Noto Sans JP"/>
                <a:ea typeface="Noto Sans JP"/>
                <a:cs typeface="Noto Sans JP"/>
                <a:sym typeface="Noto Sans JP"/>
              </a:rPr>
              <a:t>日本マーケティングリサーチ機構調べ</a:t>
            </a:r>
            <a:endParaRPr sz="1100" i="0" u="none" strike="noStrike" cap="none">
              <a:solidFill>
                <a:srgbClr val="9E9E9E"/>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100"/>
              <a:buFont typeface="Arial"/>
              <a:buNone/>
            </a:pPr>
            <a:r>
              <a:rPr lang="en" sz="1100" i="0" u="none" strike="noStrike" cap="none">
                <a:solidFill>
                  <a:srgbClr val="9E9E9E"/>
                </a:solidFill>
                <a:latin typeface="Noto Sans JP"/>
                <a:ea typeface="Noto Sans JP"/>
                <a:cs typeface="Noto Sans JP"/>
                <a:sym typeface="Noto Sans JP"/>
              </a:rPr>
              <a:t>調査概要:2021 年9 月期_指定テーマ領域における競合調査</a:t>
            </a:r>
            <a:endParaRPr sz="1100" i="0" u="none" strike="noStrike" cap="none">
              <a:solidFill>
                <a:srgbClr val="9E9E9E"/>
              </a:solidFill>
              <a:latin typeface="Noto Sans JP"/>
              <a:ea typeface="Noto Sans JP"/>
              <a:cs typeface="Noto Sans JP"/>
              <a:sym typeface="Noto Sans JP"/>
            </a:endParaRPr>
          </a:p>
        </p:txBody>
      </p:sp>
      <p:grpSp>
        <p:nvGrpSpPr>
          <p:cNvPr id="307" name="Google Shape;307;p20"/>
          <p:cNvGrpSpPr/>
          <p:nvPr/>
        </p:nvGrpSpPr>
        <p:grpSpPr>
          <a:xfrm>
            <a:off x="13237407" y="1954818"/>
            <a:ext cx="3124308" cy="2914710"/>
            <a:chOff x="12379828" y="419542"/>
            <a:chExt cx="5508300" cy="5138769"/>
          </a:xfrm>
        </p:grpSpPr>
        <p:sp>
          <p:nvSpPr>
            <p:cNvPr id="308" name="Google Shape;308;p20"/>
            <p:cNvSpPr txBox="1"/>
            <p:nvPr/>
          </p:nvSpPr>
          <p:spPr>
            <a:xfrm>
              <a:off x="12379828" y="4634911"/>
              <a:ext cx="5508300" cy="9234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400" b="1" i="0" u="none" strike="noStrike" cap="none">
                  <a:solidFill>
                    <a:schemeClr val="accent4"/>
                  </a:solidFill>
                  <a:latin typeface="Noto Sans JP"/>
                  <a:ea typeface="Noto Sans JP"/>
                  <a:cs typeface="Noto Sans JP"/>
                  <a:sym typeface="Noto Sans JP"/>
                </a:rPr>
                <a:t>経営者が使いたい</a:t>
              </a:r>
              <a:endParaRPr sz="1400" b="1" i="0" u="none" strike="noStrike" cap="none">
                <a:solidFill>
                  <a:schemeClr val="accent4"/>
                </a:solidFill>
                <a:latin typeface="Noto Sans JP"/>
                <a:ea typeface="Noto Sans JP"/>
                <a:cs typeface="Noto Sans JP"/>
                <a:sym typeface="Noto Sans JP"/>
              </a:endParaRPr>
            </a:p>
            <a:p>
              <a:pPr marL="0" marR="0" lvl="0" indent="0" algn="ctr" rtl="0">
                <a:lnSpc>
                  <a:spcPct val="115000"/>
                </a:lnSpc>
                <a:spcBef>
                  <a:spcPts val="0"/>
                </a:spcBef>
                <a:spcAft>
                  <a:spcPts val="0"/>
                </a:spcAft>
                <a:buClr>
                  <a:srgbClr val="000000"/>
                </a:buClr>
                <a:buSzPts val="1400"/>
                <a:buFont typeface="Arial"/>
                <a:buNone/>
              </a:pPr>
              <a:r>
                <a:rPr lang="en" sz="1400" b="1" i="0" u="none" strike="noStrike" cap="none">
                  <a:solidFill>
                    <a:schemeClr val="accent4"/>
                  </a:solidFill>
                  <a:latin typeface="Noto Sans JP"/>
                  <a:ea typeface="Noto Sans JP"/>
                  <a:cs typeface="Noto Sans JP"/>
                  <a:sym typeface="Noto Sans JP"/>
                </a:rPr>
                <a:t>法人向け車両管理サービス</a:t>
              </a:r>
              <a:endParaRPr sz="1400" b="1" i="0" u="none" strike="noStrike" cap="none">
                <a:solidFill>
                  <a:schemeClr val="accent4"/>
                </a:solidFill>
                <a:latin typeface="Noto Sans JP"/>
                <a:ea typeface="Noto Sans JP"/>
                <a:cs typeface="Noto Sans JP"/>
                <a:sym typeface="Noto Sans JP"/>
              </a:endParaRPr>
            </a:p>
          </p:txBody>
        </p:sp>
        <p:grpSp>
          <p:nvGrpSpPr>
            <p:cNvPr id="309" name="Google Shape;309;p20"/>
            <p:cNvGrpSpPr/>
            <p:nvPr/>
          </p:nvGrpSpPr>
          <p:grpSpPr>
            <a:xfrm>
              <a:off x="12626432" y="419542"/>
              <a:ext cx="5014637" cy="3671810"/>
              <a:chOff x="410300" y="422325"/>
              <a:chExt cx="6673725" cy="4886625"/>
            </a:xfrm>
          </p:grpSpPr>
          <p:sp>
            <p:nvSpPr>
              <p:cNvPr id="310" name="Google Shape;310;p20"/>
              <p:cNvSpPr/>
              <p:nvPr/>
            </p:nvSpPr>
            <p:spPr>
              <a:xfrm>
                <a:off x="1129325" y="4755125"/>
                <a:ext cx="202475" cy="388625"/>
              </a:xfrm>
              <a:custGeom>
                <a:avLst/>
                <a:gdLst/>
                <a:ahLst/>
                <a:cxnLst/>
                <a:rect l="l" t="t" r="r" b="b"/>
                <a:pathLst>
                  <a:path w="8099" h="15545" extrusionOk="0">
                    <a:moveTo>
                      <a:pt x="5772" y="0"/>
                    </a:moveTo>
                    <a:cubicBezTo>
                      <a:pt x="4655" y="559"/>
                      <a:pt x="3724" y="1303"/>
                      <a:pt x="2793" y="2234"/>
                    </a:cubicBezTo>
                    <a:cubicBezTo>
                      <a:pt x="2235" y="2792"/>
                      <a:pt x="1676" y="3444"/>
                      <a:pt x="1304" y="4189"/>
                    </a:cubicBezTo>
                    <a:cubicBezTo>
                      <a:pt x="839" y="5119"/>
                      <a:pt x="466" y="6050"/>
                      <a:pt x="280" y="6981"/>
                    </a:cubicBezTo>
                    <a:cubicBezTo>
                      <a:pt x="94" y="8005"/>
                      <a:pt x="1" y="9029"/>
                      <a:pt x="94" y="9959"/>
                    </a:cubicBezTo>
                    <a:cubicBezTo>
                      <a:pt x="94" y="10797"/>
                      <a:pt x="280" y="11635"/>
                      <a:pt x="559" y="12379"/>
                    </a:cubicBezTo>
                    <a:cubicBezTo>
                      <a:pt x="1025" y="13589"/>
                      <a:pt x="1769" y="14706"/>
                      <a:pt x="2793" y="15544"/>
                    </a:cubicBezTo>
                    <a:cubicBezTo>
                      <a:pt x="4748" y="14520"/>
                      <a:pt x="6889" y="12286"/>
                      <a:pt x="7726" y="8005"/>
                    </a:cubicBezTo>
                    <a:cubicBezTo>
                      <a:pt x="8099" y="6329"/>
                      <a:pt x="8006" y="4561"/>
                      <a:pt x="7540" y="2886"/>
                    </a:cubicBezTo>
                    <a:cubicBezTo>
                      <a:pt x="7168" y="1862"/>
                      <a:pt x="6609" y="838"/>
                      <a:pt x="5772"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11" name="Google Shape;311;p20"/>
              <p:cNvSpPr/>
              <p:nvPr/>
            </p:nvSpPr>
            <p:spPr>
              <a:xfrm>
                <a:off x="757025" y="4985475"/>
                <a:ext cx="390950" cy="233225"/>
              </a:xfrm>
              <a:custGeom>
                <a:avLst/>
                <a:gdLst/>
                <a:ahLst/>
                <a:cxnLst/>
                <a:rect l="l" t="t" r="r" b="b"/>
                <a:pathLst>
                  <a:path w="15638" h="9329" extrusionOk="0">
                    <a:moveTo>
                      <a:pt x="3630" y="1"/>
                    </a:moveTo>
                    <a:cubicBezTo>
                      <a:pt x="2327" y="94"/>
                      <a:pt x="1117" y="466"/>
                      <a:pt x="0" y="932"/>
                    </a:cubicBezTo>
                    <a:cubicBezTo>
                      <a:pt x="94" y="1583"/>
                      <a:pt x="280" y="2235"/>
                      <a:pt x="559" y="2793"/>
                    </a:cubicBezTo>
                    <a:cubicBezTo>
                      <a:pt x="931" y="3538"/>
                      <a:pt x="1304" y="4189"/>
                      <a:pt x="1769" y="4748"/>
                    </a:cubicBezTo>
                    <a:cubicBezTo>
                      <a:pt x="2979" y="6423"/>
                      <a:pt x="4654" y="7633"/>
                      <a:pt x="6516" y="8378"/>
                    </a:cubicBezTo>
                    <a:cubicBezTo>
                      <a:pt x="8117" y="9059"/>
                      <a:pt x="9531" y="9329"/>
                      <a:pt x="10767" y="9329"/>
                    </a:cubicBezTo>
                    <a:cubicBezTo>
                      <a:pt x="12908" y="9329"/>
                      <a:pt x="14516" y="8518"/>
                      <a:pt x="15638" y="7633"/>
                    </a:cubicBezTo>
                    <a:cubicBezTo>
                      <a:pt x="15172" y="6423"/>
                      <a:pt x="14521" y="5213"/>
                      <a:pt x="13683" y="4189"/>
                    </a:cubicBezTo>
                    <a:cubicBezTo>
                      <a:pt x="13124" y="3631"/>
                      <a:pt x="12473" y="3072"/>
                      <a:pt x="11821" y="2607"/>
                    </a:cubicBezTo>
                    <a:cubicBezTo>
                      <a:pt x="10984" y="1955"/>
                      <a:pt x="10146" y="1490"/>
                      <a:pt x="9122" y="1025"/>
                    </a:cubicBezTo>
                    <a:cubicBezTo>
                      <a:pt x="8191" y="652"/>
                      <a:pt x="7167" y="373"/>
                      <a:pt x="6144" y="187"/>
                    </a:cubicBezTo>
                    <a:cubicBezTo>
                      <a:pt x="5306" y="1"/>
                      <a:pt x="4468" y="1"/>
                      <a:pt x="3630"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12" name="Google Shape;312;p20"/>
              <p:cNvSpPr/>
              <p:nvPr/>
            </p:nvSpPr>
            <p:spPr>
              <a:xfrm>
                <a:off x="950150" y="4399100"/>
                <a:ext cx="218775" cy="376975"/>
              </a:xfrm>
              <a:custGeom>
                <a:avLst/>
                <a:gdLst/>
                <a:ahLst/>
                <a:cxnLst/>
                <a:rect l="l" t="t" r="r" b="b"/>
                <a:pathLst>
                  <a:path w="8751" h="15079" extrusionOk="0">
                    <a:moveTo>
                      <a:pt x="7168" y="0"/>
                    </a:moveTo>
                    <a:cubicBezTo>
                      <a:pt x="5772" y="559"/>
                      <a:pt x="4376" y="1303"/>
                      <a:pt x="3259" y="2420"/>
                    </a:cubicBezTo>
                    <a:cubicBezTo>
                      <a:pt x="2142" y="3444"/>
                      <a:pt x="1304" y="4840"/>
                      <a:pt x="746" y="6236"/>
                    </a:cubicBezTo>
                    <a:cubicBezTo>
                      <a:pt x="94" y="8005"/>
                      <a:pt x="1" y="9773"/>
                      <a:pt x="280" y="11635"/>
                    </a:cubicBezTo>
                    <a:cubicBezTo>
                      <a:pt x="652" y="12845"/>
                      <a:pt x="1211" y="14055"/>
                      <a:pt x="2049" y="15079"/>
                    </a:cubicBezTo>
                    <a:cubicBezTo>
                      <a:pt x="4096" y="14334"/>
                      <a:pt x="6609" y="12380"/>
                      <a:pt x="7913" y="8377"/>
                    </a:cubicBezTo>
                    <a:cubicBezTo>
                      <a:pt x="8564" y="6702"/>
                      <a:pt x="8750" y="4933"/>
                      <a:pt x="8471" y="3258"/>
                    </a:cubicBezTo>
                    <a:cubicBezTo>
                      <a:pt x="8285" y="2048"/>
                      <a:pt x="7913" y="1024"/>
                      <a:pt x="7168"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13" name="Google Shape;313;p20"/>
              <p:cNvSpPr/>
              <p:nvPr/>
            </p:nvSpPr>
            <p:spPr>
              <a:xfrm>
                <a:off x="582500" y="4569050"/>
                <a:ext cx="360700" cy="257650"/>
              </a:xfrm>
              <a:custGeom>
                <a:avLst/>
                <a:gdLst/>
                <a:ahLst/>
                <a:cxnLst/>
                <a:rect l="l" t="t" r="r" b="b"/>
                <a:pathLst>
                  <a:path w="14428" h="10306" extrusionOk="0">
                    <a:moveTo>
                      <a:pt x="3154" y="0"/>
                    </a:moveTo>
                    <a:cubicBezTo>
                      <a:pt x="2079" y="0"/>
                      <a:pt x="1018" y="144"/>
                      <a:pt x="1" y="462"/>
                    </a:cubicBezTo>
                    <a:cubicBezTo>
                      <a:pt x="94" y="1858"/>
                      <a:pt x="466" y="3255"/>
                      <a:pt x="1118" y="4465"/>
                    </a:cubicBezTo>
                    <a:cubicBezTo>
                      <a:pt x="2141" y="6233"/>
                      <a:pt x="3538" y="7629"/>
                      <a:pt x="5306" y="8653"/>
                    </a:cubicBezTo>
                    <a:cubicBezTo>
                      <a:pt x="7354" y="9863"/>
                      <a:pt x="9146" y="10305"/>
                      <a:pt x="10670" y="10305"/>
                    </a:cubicBezTo>
                    <a:cubicBezTo>
                      <a:pt x="12194" y="10305"/>
                      <a:pt x="13450" y="9863"/>
                      <a:pt x="14428" y="9305"/>
                    </a:cubicBezTo>
                    <a:cubicBezTo>
                      <a:pt x="14242" y="8002"/>
                      <a:pt x="13776" y="6792"/>
                      <a:pt x="13032" y="5675"/>
                    </a:cubicBezTo>
                    <a:cubicBezTo>
                      <a:pt x="12008" y="4092"/>
                      <a:pt x="10611" y="2789"/>
                      <a:pt x="9029" y="1858"/>
                    </a:cubicBezTo>
                    <a:cubicBezTo>
                      <a:pt x="7726" y="928"/>
                      <a:pt x="6237" y="369"/>
                      <a:pt x="4654" y="90"/>
                    </a:cubicBezTo>
                    <a:cubicBezTo>
                      <a:pt x="4153" y="31"/>
                      <a:pt x="3652" y="0"/>
                      <a:pt x="3154"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14" name="Google Shape;314;p20"/>
              <p:cNvSpPr/>
              <p:nvPr/>
            </p:nvSpPr>
            <p:spPr>
              <a:xfrm>
                <a:off x="824500" y="4029100"/>
                <a:ext cx="232725" cy="353725"/>
              </a:xfrm>
              <a:custGeom>
                <a:avLst/>
                <a:gdLst/>
                <a:ahLst/>
                <a:cxnLst/>
                <a:rect l="l" t="t" r="r" b="b"/>
                <a:pathLst>
                  <a:path w="9309" h="14149" extrusionOk="0">
                    <a:moveTo>
                      <a:pt x="8471" y="1"/>
                    </a:moveTo>
                    <a:cubicBezTo>
                      <a:pt x="6982" y="280"/>
                      <a:pt x="5492" y="932"/>
                      <a:pt x="4282" y="1769"/>
                    </a:cubicBezTo>
                    <a:cubicBezTo>
                      <a:pt x="2979" y="2700"/>
                      <a:pt x="1955" y="3910"/>
                      <a:pt x="1304" y="5306"/>
                    </a:cubicBezTo>
                    <a:cubicBezTo>
                      <a:pt x="373" y="6889"/>
                      <a:pt x="1" y="8657"/>
                      <a:pt x="94" y="10519"/>
                    </a:cubicBezTo>
                    <a:cubicBezTo>
                      <a:pt x="187" y="11822"/>
                      <a:pt x="559" y="13032"/>
                      <a:pt x="1304" y="14149"/>
                    </a:cubicBezTo>
                    <a:cubicBezTo>
                      <a:pt x="2514" y="13869"/>
                      <a:pt x="3724" y="13311"/>
                      <a:pt x="4748" y="12566"/>
                    </a:cubicBezTo>
                    <a:cubicBezTo>
                      <a:pt x="5399" y="12008"/>
                      <a:pt x="6051" y="11449"/>
                      <a:pt x="6516" y="10798"/>
                    </a:cubicBezTo>
                    <a:cubicBezTo>
                      <a:pt x="7075" y="10053"/>
                      <a:pt x="7633" y="9215"/>
                      <a:pt x="8099" y="8285"/>
                    </a:cubicBezTo>
                    <a:cubicBezTo>
                      <a:pt x="8936" y="6795"/>
                      <a:pt x="9309" y="5120"/>
                      <a:pt x="9309" y="3352"/>
                    </a:cubicBezTo>
                    <a:cubicBezTo>
                      <a:pt x="9309" y="2235"/>
                      <a:pt x="9029" y="1025"/>
                      <a:pt x="8471"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15" name="Google Shape;315;p20"/>
              <p:cNvSpPr/>
              <p:nvPr/>
            </p:nvSpPr>
            <p:spPr>
              <a:xfrm>
                <a:off x="466150" y="4129250"/>
                <a:ext cx="330450" cy="285600"/>
              </a:xfrm>
              <a:custGeom>
                <a:avLst/>
                <a:gdLst/>
                <a:ahLst/>
                <a:cxnLst/>
                <a:rect l="l" t="t" r="r" b="b"/>
                <a:pathLst>
                  <a:path w="13218" h="11424" extrusionOk="0">
                    <a:moveTo>
                      <a:pt x="1594" y="0"/>
                    </a:moveTo>
                    <a:cubicBezTo>
                      <a:pt x="1096" y="0"/>
                      <a:pt x="595" y="31"/>
                      <a:pt x="94" y="90"/>
                    </a:cubicBezTo>
                    <a:cubicBezTo>
                      <a:pt x="1" y="1486"/>
                      <a:pt x="187" y="2883"/>
                      <a:pt x="745" y="4186"/>
                    </a:cubicBezTo>
                    <a:cubicBezTo>
                      <a:pt x="1490" y="6047"/>
                      <a:pt x="2700" y="7723"/>
                      <a:pt x="4282" y="8933"/>
                    </a:cubicBezTo>
                    <a:cubicBezTo>
                      <a:pt x="5027" y="9584"/>
                      <a:pt x="5958" y="10143"/>
                      <a:pt x="6888" y="10608"/>
                    </a:cubicBezTo>
                    <a:cubicBezTo>
                      <a:pt x="7633" y="10980"/>
                      <a:pt x="8471" y="11166"/>
                      <a:pt x="9308" y="11353"/>
                    </a:cubicBezTo>
                    <a:cubicBezTo>
                      <a:pt x="9645" y="11401"/>
                      <a:pt x="9982" y="11424"/>
                      <a:pt x="10318" y="11424"/>
                    </a:cubicBezTo>
                    <a:cubicBezTo>
                      <a:pt x="11285" y="11424"/>
                      <a:pt x="12251" y="11232"/>
                      <a:pt x="13218" y="10887"/>
                    </a:cubicBezTo>
                    <a:cubicBezTo>
                      <a:pt x="13125" y="9584"/>
                      <a:pt x="12845" y="8281"/>
                      <a:pt x="12287" y="7071"/>
                    </a:cubicBezTo>
                    <a:cubicBezTo>
                      <a:pt x="11542" y="5303"/>
                      <a:pt x="10332" y="3906"/>
                      <a:pt x="8843" y="2696"/>
                    </a:cubicBezTo>
                    <a:cubicBezTo>
                      <a:pt x="7726" y="1673"/>
                      <a:pt x="6330" y="928"/>
                      <a:pt x="4748" y="463"/>
                    </a:cubicBezTo>
                    <a:cubicBezTo>
                      <a:pt x="3730" y="144"/>
                      <a:pt x="2669" y="0"/>
                      <a:pt x="1594"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16" name="Google Shape;316;p20"/>
              <p:cNvSpPr/>
              <p:nvPr/>
            </p:nvSpPr>
            <p:spPr>
              <a:xfrm>
                <a:off x="747725" y="3647475"/>
                <a:ext cx="267625" cy="325800"/>
              </a:xfrm>
              <a:custGeom>
                <a:avLst/>
                <a:gdLst/>
                <a:ahLst/>
                <a:cxnLst/>
                <a:rect l="l" t="t" r="r" b="b"/>
                <a:pathLst>
                  <a:path w="10705" h="13032" extrusionOk="0">
                    <a:moveTo>
                      <a:pt x="9866" y="1"/>
                    </a:moveTo>
                    <a:cubicBezTo>
                      <a:pt x="8284" y="1"/>
                      <a:pt x="6795" y="466"/>
                      <a:pt x="5492" y="1211"/>
                    </a:cubicBezTo>
                    <a:cubicBezTo>
                      <a:pt x="4096" y="1956"/>
                      <a:pt x="2886" y="2979"/>
                      <a:pt x="2048" y="4283"/>
                    </a:cubicBezTo>
                    <a:cubicBezTo>
                      <a:pt x="1396" y="5027"/>
                      <a:pt x="931" y="5958"/>
                      <a:pt x="652" y="6889"/>
                    </a:cubicBezTo>
                    <a:cubicBezTo>
                      <a:pt x="372" y="7633"/>
                      <a:pt x="186" y="8471"/>
                      <a:pt x="93" y="9309"/>
                    </a:cubicBezTo>
                    <a:cubicBezTo>
                      <a:pt x="0" y="10612"/>
                      <a:pt x="279" y="11915"/>
                      <a:pt x="838" y="13032"/>
                    </a:cubicBezTo>
                    <a:cubicBezTo>
                      <a:pt x="2141" y="12939"/>
                      <a:pt x="3351" y="12567"/>
                      <a:pt x="4468" y="11915"/>
                    </a:cubicBezTo>
                    <a:cubicBezTo>
                      <a:pt x="6050" y="10984"/>
                      <a:pt x="7353" y="9681"/>
                      <a:pt x="8377" y="8192"/>
                    </a:cubicBezTo>
                    <a:cubicBezTo>
                      <a:pt x="10704" y="4655"/>
                      <a:pt x="10518" y="1769"/>
                      <a:pt x="9866"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17" name="Google Shape;317;p20"/>
              <p:cNvSpPr/>
              <p:nvPr/>
            </p:nvSpPr>
            <p:spPr>
              <a:xfrm>
                <a:off x="410300" y="3673075"/>
                <a:ext cx="297875" cy="315650"/>
              </a:xfrm>
              <a:custGeom>
                <a:avLst/>
                <a:gdLst/>
                <a:ahLst/>
                <a:cxnLst/>
                <a:rect l="l" t="t" r="r" b="b"/>
                <a:pathLst>
                  <a:path w="11915" h="12626" extrusionOk="0">
                    <a:moveTo>
                      <a:pt x="280" y="1"/>
                    </a:moveTo>
                    <a:cubicBezTo>
                      <a:pt x="1" y="1676"/>
                      <a:pt x="94" y="3445"/>
                      <a:pt x="559" y="5027"/>
                    </a:cubicBezTo>
                    <a:cubicBezTo>
                      <a:pt x="1118" y="6609"/>
                      <a:pt x="1955" y="8099"/>
                      <a:pt x="3165" y="9309"/>
                    </a:cubicBezTo>
                    <a:cubicBezTo>
                      <a:pt x="4469" y="10705"/>
                      <a:pt x="6144" y="11822"/>
                      <a:pt x="7912" y="12380"/>
                    </a:cubicBezTo>
                    <a:cubicBezTo>
                      <a:pt x="8610" y="12530"/>
                      <a:pt x="9307" y="12626"/>
                      <a:pt x="10005" y="12626"/>
                    </a:cubicBezTo>
                    <a:cubicBezTo>
                      <a:pt x="10610" y="12626"/>
                      <a:pt x="11216" y="12553"/>
                      <a:pt x="11822" y="12380"/>
                    </a:cubicBezTo>
                    <a:cubicBezTo>
                      <a:pt x="11915" y="11077"/>
                      <a:pt x="11822" y="9774"/>
                      <a:pt x="11449" y="8471"/>
                    </a:cubicBezTo>
                    <a:cubicBezTo>
                      <a:pt x="11263" y="7726"/>
                      <a:pt x="10891" y="6982"/>
                      <a:pt x="10426" y="6237"/>
                    </a:cubicBezTo>
                    <a:cubicBezTo>
                      <a:pt x="9960" y="5399"/>
                      <a:pt x="9309" y="4562"/>
                      <a:pt x="8657" y="3724"/>
                    </a:cubicBezTo>
                    <a:cubicBezTo>
                      <a:pt x="7633" y="2607"/>
                      <a:pt x="6330" y="1583"/>
                      <a:pt x="4841" y="932"/>
                    </a:cubicBezTo>
                    <a:cubicBezTo>
                      <a:pt x="3445" y="280"/>
                      <a:pt x="1862" y="1"/>
                      <a:pt x="280"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18" name="Google Shape;318;p20"/>
              <p:cNvSpPr/>
              <p:nvPr/>
            </p:nvSpPr>
            <p:spPr>
              <a:xfrm>
                <a:off x="724450" y="3260600"/>
                <a:ext cx="281575" cy="296725"/>
              </a:xfrm>
              <a:custGeom>
                <a:avLst/>
                <a:gdLst/>
                <a:ahLst/>
                <a:cxnLst/>
                <a:rect l="l" t="t" r="r" b="b"/>
                <a:pathLst>
                  <a:path w="11263" h="11869" extrusionOk="0">
                    <a:moveTo>
                      <a:pt x="10433" y="1"/>
                    </a:moveTo>
                    <a:cubicBezTo>
                      <a:pt x="9435" y="1"/>
                      <a:pt x="8426" y="168"/>
                      <a:pt x="7354" y="397"/>
                    </a:cubicBezTo>
                    <a:cubicBezTo>
                      <a:pt x="6609" y="583"/>
                      <a:pt x="5771" y="956"/>
                      <a:pt x="5027" y="1328"/>
                    </a:cubicBezTo>
                    <a:cubicBezTo>
                      <a:pt x="4654" y="1607"/>
                      <a:pt x="4282" y="1887"/>
                      <a:pt x="3910" y="2166"/>
                    </a:cubicBezTo>
                    <a:cubicBezTo>
                      <a:pt x="3444" y="2538"/>
                      <a:pt x="3072" y="2910"/>
                      <a:pt x="2793" y="3283"/>
                    </a:cubicBezTo>
                    <a:cubicBezTo>
                      <a:pt x="1490" y="4586"/>
                      <a:pt x="652" y="6261"/>
                      <a:pt x="280" y="8030"/>
                    </a:cubicBezTo>
                    <a:cubicBezTo>
                      <a:pt x="93" y="8681"/>
                      <a:pt x="0" y="9333"/>
                      <a:pt x="93" y="10077"/>
                    </a:cubicBezTo>
                    <a:cubicBezTo>
                      <a:pt x="93" y="10636"/>
                      <a:pt x="280" y="11287"/>
                      <a:pt x="373" y="11846"/>
                    </a:cubicBezTo>
                    <a:cubicBezTo>
                      <a:pt x="584" y="11861"/>
                      <a:pt x="796" y="11869"/>
                      <a:pt x="1007" y="11869"/>
                    </a:cubicBezTo>
                    <a:cubicBezTo>
                      <a:pt x="2096" y="11869"/>
                      <a:pt x="3175" y="11662"/>
                      <a:pt x="4189" y="11194"/>
                    </a:cubicBezTo>
                    <a:cubicBezTo>
                      <a:pt x="4933" y="10915"/>
                      <a:pt x="5678" y="10450"/>
                      <a:pt x="6330" y="9984"/>
                    </a:cubicBezTo>
                    <a:cubicBezTo>
                      <a:pt x="7074" y="9426"/>
                      <a:pt x="7819" y="8774"/>
                      <a:pt x="8564" y="8030"/>
                    </a:cubicBezTo>
                    <a:cubicBezTo>
                      <a:pt x="9774" y="6727"/>
                      <a:pt x="10611" y="5237"/>
                      <a:pt x="11077" y="3469"/>
                    </a:cubicBezTo>
                    <a:cubicBezTo>
                      <a:pt x="11170" y="2910"/>
                      <a:pt x="11263" y="2259"/>
                      <a:pt x="11263" y="1607"/>
                    </a:cubicBezTo>
                    <a:cubicBezTo>
                      <a:pt x="11263" y="1049"/>
                      <a:pt x="11263" y="583"/>
                      <a:pt x="11077" y="25"/>
                    </a:cubicBezTo>
                    <a:cubicBezTo>
                      <a:pt x="10862" y="9"/>
                      <a:pt x="10648" y="1"/>
                      <a:pt x="10433"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19" name="Google Shape;319;p20"/>
              <p:cNvSpPr/>
              <p:nvPr/>
            </p:nvSpPr>
            <p:spPr>
              <a:xfrm>
                <a:off x="412625" y="3214675"/>
                <a:ext cx="267625" cy="343825"/>
              </a:xfrm>
              <a:custGeom>
                <a:avLst/>
                <a:gdLst/>
                <a:ahLst/>
                <a:cxnLst/>
                <a:rect l="l" t="t" r="r" b="b"/>
                <a:pathLst>
                  <a:path w="10705" h="13753" extrusionOk="0">
                    <a:moveTo>
                      <a:pt x="559" y="0"/>
                    </a:moveTo>
                    <a:cubicBezTo>
                      <a:pt x="373" y="559"/>
                      <a:pt x="187" y="1210"/>
                      <a:pt x="94" y="1769"/>
                    </a:cubicBezTo>
                    <a:cubicBezTo>
                      <a:pt x="1" y="2607"/>
                      <a:pt x="1" y="3351"/>
                      <a:pt x="94" y="4096"/>
                    </a:cubicBezTo>
                    <a:cubicBezTo>
                      <a:pt x="373" y="6051"/>
                      <a:pt x="1118" y="7912"/>
                      <a:pt x="2235" y="9494"/>
                    </a:cubicBezTo>
                    <a:cubicBezTo>
                      <a:pt x="2886" y="10425"/>
                      <a:pt x="3538" y="11170"/>
                      <a:pt x="4376" y="11821"/>
                    </a:cubicBezTo>
                    <a:cubicBezTo>
                      <a:pt x="5027" y="12380"/>
                      <a:pt x="5772" y="12845"/>
                      <a:pt x="6516" y="13124"/>
                    </a:cubicBezTo>
                    <a:cubicBezTo>
                      <a:pt x="7424" y="13543"/>
                      <a:pt x="8384" y="13753"/>
                      <a:pt x="9357" y="13753"/>
                    </a:cubicBezTo>
                    <a:cubicBezTo>
                      <a:pt x="9681" y="13753"/>
                      <a:pt x="10007" y="13729"/>
                      <a:pt x="10333" y="13683"/>
                    </a:cubicBezTo>
                    <a:cubicBezTo>
                      <a:pt x="10519" y="13124"/>
                      <a:pt x="10612" y="12473"/>
                      <a:pt x="10612" y="11914"/>
                    </a:cubicBezTo>
                    <a:cubicBezTo>
                      <a:pt x="10705" y="11170"/>
                      <a:pt x="10705" y="10518"/>
                      <a:pt x="10612" y="9774"/>
                    </a:cubicBezTo>
                    <a:cubicBezTo>
                      <a:pt x="10239" y="7912"/>
                      <a:pt x="9495" y="6237"/>
                      <a:pt x="8378" y="4747"/>
                    </a:cubicBezTo>
                    <a:cubicBezTo>
                      <a:pt x="8006" y="4282"/>
                      <a:pt x="7633" y="3910"/>
                      <a:pt x="7261" y="3444"/>
                    </a:cubicBezTo>
                    <a:cubicBezTo>
                      <a:pt x="6982" y="3072"/>
                      <a:pt x="6609" y="2793"/>
                      <a:pt x="6237" y="2420"/>
                    </a:cubicBezTo>
                    <a:cubicBezTo>
                      <a:pt x="5586" y="1862"/>
                      <a:pt x="4934" y="1397"/>
                      <a:pt x="4189" y="1024"/>
                    </a:cubicBezTo>
                    <a:cubicBezTo>
                      <a:pt x="3072" y="466"/>
                      <a:pt x="1862" y="94"/>
                      <a:pt x="559"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20" name="Google Shape;320;p20"/>
              <p:cNvSpPr/>
              <p:nvPr/>
            </p:nvSpPr>
            <p:spPr>
              <a:xfrm>
                <a:off x="752375" y="2874950"/>
                <a:ext cx="309500" cy="267925"/>
              </a:xfrm>
              <a:custGeom>
                <a:avLst/>
                <a:gdLst/>
                <a:ahLst/>
                <a:cxnLst/>
                <a:rect l="l" t="t" r="r" b="b"/>
                <a:pathLst>
                  <a:path w="12380" h="10717" extrusionOk="0">
                    <a:moveTo>
                      <a:pt x="9960" y="0"/>
                    </a:moveTo>
                    <a:cubicBezTo>
                      <a:pt x="9192" y="0"/>
                      <a:pt x="8424" y="93"/>
                      <a:pt x="7633" y="279"/>
                    </a:cubicBezTo>
                    <a:cubicBezTo>
                      <a:pt x="6143" y="652"/>
                      <a:pt x="4747" y="1396"/>
                      <a:pt x="3537" y="2327"/>
                    </a:cubicBezTo>
                    <a:cubicBezTo>
                      <a:pt x="2141" y="3537"/>
                      <a:pt x="1024" y="5026"/>
                      <a:pt x="466" y="6702"/>
                    </a:cubicBezTo>
                    <a:cubicBezTo>
                      <a:pt x="186" y="7353"/>
                      <a:pt x="93" y="8005"/>
                      <a:pt x="0" y="8749"/>
                    </a:cubicBezTo>
                    <a:cubicBezTo>
                      <a:pt x="0" y="9029"/>
                      <a:pt x="0" y="9401"/>
                      <a:pt x="0" y="9680"/>
                    </a:cubicBezTo>
                    <a:cubicBezTo>
                      <a:pt x="0" y="9959"/>
                      <a:pt x="93" y="10239"/>
                      <a:pt x="93" y="10518"/>
                    </a:cubicBezTo>
                    <a:cubicBezTo>
                      <a:pt x="698" y="10647"/>
                      <a:pt x="1303" y="10717"/>
                      <a:pt x="1898" y="10717"/>
                    </a:cubicBezTo>
                    <a:cubicBezTo>
                      <a:pt x="2586" y="10717"/>
                      <a:pt x="3261" y="10624"/>
                      <a:pt x="3910" y="10425"/>
                    </a:cubicBezTo>
                    <a:cubicBezTo>
                      <a:pt x="5678" y="9866"/>
                      <a:pt x="7353" y="9029"/>
                      <a:pt x="8657" y="7819"/>
                    </a:cubicBezTo>
                    <a:cubicBezTo>
                      <a:pt x="10053" y="6702"/>
                      <a:pt x="11077" y="5306"/>
                      <a:pt x="11728" y="3630"/>
                    </a:cubicBezTo>
                    <a:cubicBezTo>
                      <a:pt x="12194" y="2606"/>
                      <a:pt x="12380" y="1396"/>
                      <a:pt x="12287" y="279"/>
                    </a:cubicBezTo>
                    <a:cubicBezTo>
                      <a:pt x="11495" y="93"/>
                      <a:pt x="10728" y="0"/>
                      <a:pt x="9960"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21" name="Google Shape;321;p20"/>
              <p:cNvSpPr/>
              <p:nvPr/>
            </p:nvSpPr>
            <p:spPr>
              <a:xfrm>
                <a:off x="470800" y="2756275"/>
                <a:ext cx="242025" cy="374650"/>
              </a:xfrm>
              <a:custGeom>
                <a:avLst/>
                <a:gdLst/>
                <a:ahLst/>
                <a:cxnLst/>
                <a:rect l="l" t="t" r="r" b="b"/>
                <a:pathLst>
                  <a:path w="9681" h="14986" extrusionOk="0">
                    <a:moveTo>
                      <a:pt x="1025" y="0"/>
                    </a:moveTo>
                    <a:cubicBezTo>
                      <a:pt x="466" y="1303"/>
                      <a:pt x="94" y="2699"/>
                      <a:pt x="1" y="4096"/>
                    </a:cubicBezTo>
                    <a:cubicBezTo>
                      <a:pt x="1" y="6050"/>
                      <a:pt x="466" y="8005"/>
                      <a:pt x="1397" y="9773"/>
                    </a:cubicBezTo>
                    <a:cubicBezTo>
                      <a:pt x="2235" y="11449"/>
                      <a:pt x="3538" y="12938"/>
                      <a:pt x="5120" y="13962"/>
                    </a:cubicBezTo>
                    <a:cubicBezTo>
                      <a:pt x="6330" y="14613"/>
                      <a:pt x="7540" y="14986"/>
                      <a:pt x="8936" y="14986"/>
                    </a:cubicBezTo>
                    <a:cubicBezTo>
                      <a:pt x="9029" y="14706"/>
                      <a:pt x="9122" y="14427"/>
                      <a:pt x="9122" y="14148"/>
                    </a:cubicBezTo>
                    <a:cubicBezTo>
                      <a:pt x="9216" y="13869"/>
                      <a:pt x="9309" y="13589"/>
                      <a:pt x="9402" y="13217"/>
                    </a:cubicBezTo>
                    <a:cubicBezTo>
                      <a:pt x="9588" y="12566"/>
                      <a:pt x="9681" y="11821"/>
                      <a:pt x="9681" y="11169"/>
                    </a:cubicBezTo>
                    <a:cubicBezTo>
                      <a:pt x="9588" y="9215"/>
                      <a:pt x="9029" y="7446"/>
                      <a:pt x="8099" y="5864"/>
                    </a:cubicBezTo>
                    <a:cubicBezTo>
                      <a:pt x="7447" y="4375"/>
                      <a:pt x="6423" y="3165"/>
                      <a:pt x="5213" y="2141"/>
                    </a:cubicBezTo>
                    <a:cubicBezTo>
                      <a:pt x="4003" y="1117"/>
                      <a:pt x="2607" y="372"/>
                      <a:pt x="1025"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22" name="Google Shape;322;p20"/>
              <p:cNvSpPr/>
              <p:nvPr/>
            </p:nvSpPr>
            <p:spPr>
              <a:xfrm>
                <a:off x="831475" y="2497400"/>
                <a:ext cx="337450" cy="240250"/>
              </a:xfrm>
              <a:custGeom>
                <a:avLst/>
                <a:gdLst/>
                <a:ahLst/>
                <a:cxnLst/>
                <a:rect l="l" t="t" r="r" b="b"/>
                <a:pathLst>
                  <a:path w="13498" h="9610" extrusionOk="0">
                    <a:moveTo>
                      <a:pt x="9668" y="1"/>
                    </a:moveTo>
                    <a:cubicBezTo>
                      <a:pt x="9422" y="1"/>
                      <a:pt x="9178" y="8"/>
                      <a:pt x="8936" y="23"/>
                    </a:cubicBezTo>
                    <a:cubicBezTo>
                      <a:pt x="7354" y="210"/>
                      <a:pt x="5865" y="675"/>
                      <a:pt x="4562" y="1513"/>
                    </a:cubicBezTo>
                    <a:cubicBezTo>
                      <a:pt x="2979" y="2443"/>
                      <a:pt x="1676" y="3747"/>
                      <a:pt x="932" y="5422"/>
                    </a:cubicBezTo>
                    <a:cubicBezTo>
                      <a:pt x="280" y="6539"/>
                      <a:pt x="1" y="7842"/>
                      <a:pt x="1" y="9145"/>
                    </a:cubicBezTo>
                    <a:cubicBezTo>
                      <a:pt x="764" y="9423"/>
                      <a:pt x="1696" y="9610"/>
                      <a:pt x="2748" y="9610"/>
                    </a:cubicBezTo>
                    <a:cubicBezTo>
                      <a:pt x="4517" y="9610"/>
                      <a:pt x="6625" y="9081"/>
                      <a:pt x="8843" y="7563"/>
                    </a:cubicBezTo>
                    <a:cubicBezTo>
                      <a:pt x="9681" y="7097"/>
                      <a:pt x="10426" y="6446"/>
                      <a:pt x="11077" y="5794"/>
                    </a:cubicBezTo>
                    <a:cubicBezTo>
                      <a:pt x="11636" y="5236"/>
                      <a:pt x="12101" y="4584"/>
                      <a:pt x="12473" y="3933"/>
                    </a:cubicBezTo>
                    <a:cubicBezTo>
                      <a:pt x="13032" y="3002"/>
                      <a:pt x="13404" y="1792"/>
                      <a:pt x="13497" y="675"/>
                    </a:cubicBezTo>
                    <a:cubicBezTo>
                      <a:pt x="12250" y="207"/>
                      <a:pt x="10937" y="1"/>
                      <a:pt x="9668"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23" name="Google Shape;323;p20"/>
              <p:cNvSpPr/>
              <p:nvPr/>
            </p:nvSpPr>
            <p:spPr>
              <a:xfrm>
                <a:off x="582500" y="2311825"/>
                <a:ext cx="223425" cy="400250"/>
              </a:xfrm>
              <a:custGeom>
                <a:avLst/>
                <a:gdLst/>
                <a:ahLst/>
                <a:cxnLst/>
                <a:rect l="l" t="t" r="r" b="b"/>
                <a:pathLst>
                  <a:path w="8937" h="16010" extrusionOk="0">
                    <a:moveTo>
                      <a:pt x="1769" y="0"/>
                    </a:moveTo>
                    <a:cubicBezTo>
                      <a:pt x="1024" y="1210"/>
                      <a:pt x="466" y="2513"/>
                      <a:pt x="187" y="3909"/>
                    </a:cubicBezTo>
                    <a:cubicBezTo>
                      <a:pt x="1" y="4840"/>
                      <a:pt x="1" y="5678"/>
                      <a:pt x="94" y="6609"/>
                    </a:cubicBezTo>
                    <a:cubicBezTo>
                      <a:pt x="187" y="7726"/>
                      <a:pt x="466" y="8750"/>
                      <a:pt x="838" y="9773"/>
                    </a:cubicBezTo>
                    <a:cubicBezTo>
                      <a:pt x="2514" y="14241"/>
                      <a:pt x="5306" y="15637"/>
                      <a:pt x="7540" y="16010"/>
                    </a:cubicBezTo>
                    <a:cubicBezTo>
                      <a:pt x="8191" y="14800"/>
                      <a:pt x="8657" y="13590"/>
                      <a:pt x="8750" y="12193"/>
                    </a:cubicBezTo>
                    <a:cubicBezTo>
                      <a:pt x="8936" y="10425"/>
                      <a:pt x="8657" y="8563"/>
                      <a:pt x="8005" y="6795"/>
                    </a:cubicBezTo>
                    <a:cubicBezTo>
                      <a:pt x="7540" y="5306"/>
                      <a:pt x="6702" y="3909"/>
                      <a:pt x="5678" y="2699"/>
                    </a:cubicBezTo>
                    <a:cubicBezTo>
                      <a:pt x="4561" y="1583"/>
                      <a:pt x="3258" y="652"/>
                      <a:pt x="1769"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24" name="Google Shape;324;p20"/>
              <p:cNvSpPr/>
              <p:nvPr/>
            </p:nvSpPr>
            <p:spPr>
              <a:xfrm>
                <a:off x="964125" y="2136975"/>
                <a:ext cx="360700" cy="216200"/>
              </a:xfrm>
              <a:custGeom>
                <a:avLst/>
                <a:gdLst/>
                <a:ahLst/>
                <a:cxnLst/>
                <a:rect l="l" t="t" r="r" b="b"/>
                <a:pathLst>
                  <a:path w="14428" h="8648" extrusionOk="0">
                    <a:moveTo>
                      <a:pt x="9522" y="0"/>
                    </a:moveTo>
                    <a:cubicBezTo>
                      <a:pt x="8183" y="0"/>
                      <a:pt x="6833" y="297"/>
                      <a:pt x="5585" y="851"/>
                    </a:cubicBezTo>
                    <a:cubicBezTo>
                      <a:pt x="4654" y="1223"/>
                      <a:pt x="3817" y="1782"/>
                      <a:pt x="2979" y="2340"/>
                    </a:cubicBezTo>
                    <a:cubicBezTo>
                      <a:pt x="2700" y="2620"/>
                      <a:pt x="2327" y="2899"/>
                      <a:pt x="2048" y="3178"/>
                    </a:cubicBezTo>
                    <a:cubicBezTo>
                      <a:pt x="1769" y="3457"/>
                      <a:pt x="1583" y="3830"/>
                      <a:pt x="1397" y="4109"/>
                    </a:cubicBezTo>
                    <a:cubicBezTo>
                      <a:pt x="652" y="5226"/>
                      <a:pt x="187" y="6436"/>
                      <a:pt x="0" y="7739"/>
                    </a:cubicBezTo>
                    <a:cubicBezTo>
                      <a:pt x="1010" y="8268"/>
                      <a:pt x="2342" y="8648"/>
                      <a:pt x="3921" y="8648"/>
                    </a:cubicBezTo>
                    <a:cubicBezTo>
                      <a:pt x="5398" y="8648"/>
                      <a:pt x="7091" y="8315"/>
                      <a:pt x="8936" y="7460"/>
                    </a:cubicBezTo>
                    <a:cubicBezTo>
                      <a:pt x="9774" y="6994"/>
                      <a:pt x="10611" y="6529"/>
                      <a:pt x="11449" y="5970"/>
                    </a:cubicBezTo>
                    <a:cubicBezTo>
                      <a:pt x="12007" y="5505"/>
                      <a:pt x="12566" y="4947"/>
                      <a:pt x="13031" y="4388"/>
                    </a:cubicBezTo>
                    <a:cubicBezTo>
                      <a:pt x="13683" y="3457"/>
                      <a:pt x="14241" y="2340"/>
                      <a:pt x="14428" y="1223"/>
                    </a:cubicBezTo>
                    <a:cubicBezTo>
                      <a:pt x="13311" y="665"/>
                      <a:pt x="12194" y="293"/>
                      <a:pt x="10891" y="106"/>
                    </a:cubicBezTo>
                    <a:cubicBezTo>
                      <a:pt x="10439" y="35"/>
                      <a:pt x="9981" y="0"/>
                      <a:pt x="9522"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25" name="Google Shape;325;p20"/>
              <p:cNvSpPr/>
              <p:nvPr/>
            </p:nvSpPr>
            <p:spPr>
              <a:xfrm>
                <a:off x="752375" y="1888325"/>
                <a:ext cx="204800" cy="418875"/>
              </a:xfrm>
              <a:custGeom>
                <a:avLst/>
                <a:gdLst/>
                <a:ahLst/>
                <a:cxnLst/>
                <a:rect l="l" t="t" r="r" b="b"/>
                <a:pathLst>
                  <a:path w="8192" h="16755" extrusionOk="0">
                    <a:moveTo>
                      <a:pt x="2700" y="0"/>
                    </a:moveTo>
                    <a:cubicBezTo>
                      <a:pt x="1769" y="1117"/>
                      <a:pt x="1024" y="2327"/>
                      <a:pt x="559" y="3723"/>
                    </a:cubicBezTo>
                    <a:cubicBezTo>
                      <a:pt x="280" y="4561"/>
                      <a:pt x="186" y="5492"/>
                      <a:pt x="93" y="6329"/>
                    </a:cubicBezTo>
                    <a:cubicBezTo>
                      <a:pt x="0" y="7446"/>
                      <a:pt x="93" y="8563"/>
                      <a:pt x="373" y="9587"/>
                    </a:cubicBezTo>
                    <a:cubicBezTo>
                      <a:pt x="1490" y="14241"/>
                      <a:pt x="4096" y="16009"/>
                      <a:pt x="6143" y="16754"/>
                    </a:cubicBezTo>
                    <a:cubicBezTo>
                      <a:pt x="6981" y="15637"/>
                      <a:pt x="7540" y="14520"/>
                      <a:pt x="7819" y="13217"/>
                    </a:cubicBezTo>
                    <a:cubicBezTo>
                      <a:pt x="7912" y="12845"/>
                      <a:pt x="8005" y="12379"/>
                      <a:pt x="8098" y="12007"/>
                    </a:cubicBezTo>
                    <a:cubicBezTo>
                      <a:pt x="8098" y="11635"/>
                      <a:pt x="8191" y="11169"/>
                      <a:pt x="8191" y="10704"/>
                    </a:cubicBezTo>
                    <a:cubicBezTo>
                      <a:pt x="8191" y="9680"/>
                      <a:pt x="8098" y="8656"/>
                      <a:pt x="7912" y="7632"/>
                    </a:cubicBezTo>
                    <a:cubicBezTo>
                      <a:pt x="7540" y="5771"/>
                      <a:pt x="6795" y="4002"/>
                      <a:pt x="5585" y="2513"/>
                    </a:cubicBezTo>
                    <a:cubicBezTo>
                      <a:pt x="4747" y="1489"/>
                      <a:pt x="3816" y="652"/>
                      <a:pt x="2700"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26" name="Google Shape;326;p20"/>
              <p:cNvSpPr/>
              <p:nvPr/>
            </p:nvSpPr>
            <p:spPr>
              <a:xfrm>
                <a:off x="1152600" y="1797550"/>
                <a:ext cx="381650" cy="197675"/>
              </a:xfrm>
              <a:custGeom>
                <a:avLst/>
                <a:gdLst/>
                <a:ahLst/>
                <a:cxnLst/>
                <a:rect l="l" t="t" r="r" b="b"/>
                <a:pathLst>
                  <a:path w="15266" h="7907" extrusionOk="0">
                    <a:moveTo>
                      <a:pt x="9495" y="1"/>
                    </a:moveTo>
                    <a:cubicBezTo>
                      <a:pt x="8471" y="1"/>
                      <a:pt x="7447" y="94"/>
                      <a:pt x="6516" y="373"/>
                    </a:cubicBezTo>
                    <a:cubicBezTo>
                      <a:pt x="2235" y="1583"/>
                      <a:pt x="559" y="4190"/>
                      <a:pt x="1" y="6330"/>
                    </a:cubicBezTo>
                    <a:cubicBezTo>
                      <a:pt x="1025" y="7075"/>
                      <a:pt x="2235" y="7633"/>
                      <a:pt x="3538" y="7820"/>
                    </a:cubicBezTo>
                    <a:cubicBezTo>
                      <a:pt x="4073" y="7876"/>
                      <a:pt x="4617" y="7907"/>
                      <a:pt x="5162" y="7907"/>
                    </a:cubicBezTo>
                    <a:cubicBezTo>
                      <a:pt x="6416" y="7907"/>
                      <a:pt x="7675" y="7744"/>
                      <a:pt x="8843" y="7354"/>
                    </a:cubicBezTo>
                    <a:cubicBezTo>
                      <a:pt x="10519" y="6982"/>
                      <a:pt x="12101" y="6237"/>
                      <a:pt x="13311" y="5027"/>
                    </a:cubicBezTo>
                    <a:cubicBezTo>
                      <a:pt x="13776" y="4562"/>
                      <a:pt x="14149" y="4096"/>
                      <a:pt x="14521" y="3631"/>
                    </a:cubicBezTo>
                    <a:cubicBezTo>
                      <a:pt x="14800" y="3166"/>
                      <a:pt x="15079" y="2700"/>
                      <a:pt x="15266" y="2235"/>
                    </a:cubicBezTo>
                    <a:cubicBezTo>
                      <a:pt x="14242" y="1490"/>
                      <a:pt x="13125" y="839"/>
                      <a:pt x="11915" y="466"/>
                    </a:cubicBezTo>
                    <a:cubicBezTo>
                      <a:pt x="11170" y="187"/>
                      <a:pt x="10332" y="94"/>
                      <a:pt x="9495"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27" name="Google Shape;327;p20"/>
              <p:cNvSpPr/>
              <p:nvPr/>
            </p:nvSpPr>
            <p:spPr>
              <a:xfrm>
                <a:off x="978075" y="1499725"/>
                <a:ext cx="202475" cy="423525"/>
              </a:xfrm>
              <a:custGeom>
                <a:avLst/>
                <a:gdLst/>
                <a:ahLst/>
                <a:cxnLst/>
                <a:rect l="l" t="t" r="r" b="b"/>
                <a:pathLst>
                  <a:path w="8099" h="16941" extrusionOk="0">
                    <a:moveTo>
                      <a:pt x="4003" y="0"/>
                    </a:moveTo>
                    <a:cubicBezTo>
                      <a:pt x="3445" y="372"/>
                      <a:pt x="2979" y="838"/>
                      <a:pt x="2514" y="1303"/>
                    </a:cubicBezTo>
                    <a:cubicBezTo>
                      <a:pt x="2049" y="1862"/>
                      <a:pt x="1583" y="2606"/>
                      <a:pt x="1211" y="3258"/>
                    </a:cubicBezTo>
                    <a:cubicBezTo>
                      <a:pt x="373" y="5119"/>
                      <a:pt x="1" y="7074"/>
                      <a:pt x="94" y="9122"/>
                    </a:cubicBezTo>
                    <a:cubicBezTo>
                      <a:pt x="187" y="10983"/>
                      <a:pt x="745" y="12845"/>
                      <a:pt x="1862" y="14427"/>
                    </a:cubicBezTo>
                    <a:cubicBezTo>
                      <a:pt x="2607" y="15544"/>
                      <a:pt x="3631" y="16382"/>
                      <a:pt x="4748" y="16940"/>
                    </a:cubicBezTo>
                    <a:cubicBezTo>
                      <a:pt x="6330" y="15265"/>
                      <a:pt x="8099" y="12938"/>
                      <a:pt x="7819" y="8284"/>
                    </a:cubicBezTo>
                    <a:cubicBezTo>
                      <a:pt x="7819" y="7260"/>
                      <a:pt x="7633" y="6236"/>
                      <a:pt x="7354" y="5212"/>
                    </a:cubicBezTo>
                    <a:cubicBezTo>
                      <a:pt x="7168" y="4375"/>
                      <a:pt x="6796" y="3537"/>
                      <a:pt x="6423" y="2885"/>
                    </a:cubicBezTo>
                    <a:cubicBezTo>
                      <a:pt x="5772" y="1768"/>
                      <a:pt x="4934" y="838"/>
                      <a:pt x="4003"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28" name="Google Shape;328;p20"/>
              <p:cNvSpPr/>
              <p:nvPr/>
            </p:nvSpPr>
            <p:spPr>
              <a:xfrm>
                <a:off x="6162550" y="4755125"/>
                <a:ext cx="200125" cy="388625"/>
              </a:xfrm>
              <a:custGeom>
                <a:avLst/>
                <a:gdLst/>
                <a:ahLst/>
                <a:cxnLst/>
                <a:rect l="l" t="t" r="r" b="b"/>
                <a:pathLst>
                  <a:path w="8005" h="15545" extrusionOk="0">
                    <a:moveTo>
                      <a:pt x="2234" y="0"/>
                    </a:moveTo>
                    <a:cubicBezTo>
                      <a:pt x="1489" y="838"/>
                      <a:pt x="931" y="1862"/>
                      <a:pt x="559" y="2886"/>
                    </a:cubicBezTo>
                    <a:cubicBezTo>
                      <a:pt x="93" y="4561"/>
                      <a:pt x="0" y="6329"/>
                      <a:pt x="372" y="8005"/>
                    </a:cubicBezTo>
                    <a:cubicBezTo>
                      <a:pt x="1117" y="12286"/>
                      <a:pt x="3258" y="14520"/>
                      <a:pt x="5305" y="15544"/>
                    </a:cubicBezTo>
                    <a:cubicBezTo>
                      <a:pt x="6236" y="14706"/>
                      <a:pt x="6981" y="13589"/>
                      <a:pt x="7446" y="12379"/>
                    </a:cubicBezTo>
                    <a:cubicBezTo>
                      <a:pt x="7726" y="11635"/>
                      <a:pt x="7912" y="10797"/>
                      <a:pt x="8005" y="9959"/>
                    </a:cubicBezTo>
                    <a:cubicBezTo>
                      <a:pt x="8005" y="9029"/>
                      <a:pt x="8005" y="8005"/>
                      <a:pt x="7726" y="6981"/>
                    </a:cubicBezTo>
                    <a:cubicBezTo>
                      <a:pt x="7539" y="6050"/>
                      <a:pt x="7260" y="5119"/>
                      <a:pt x="6795" y="4189"/>
                    </a:cubicBezTo>
                    <a:cubicBezTo>
                      <a:pt x="6329" y="3444"/>
                      <a:pt x="5864" y="2792"/>
                      <a:pt x="5212" y="2234"/>
                    </a:cubicBezTo>
                    <a:cubicBezTo>
                      <a:pt x="4375" y="1303"/>
                      <a:pt x="3351" y="559"/>
                      <a:pt x="2234"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29" name="Google Shape;329;p20"/>
              <p:cNvSpPr/>
              <p:nvPr/>
            </p:nvSpPr>
            <p:spPr>
              <a:xfrm>
                <a:off x="6346375" y="4985475"/>
                <a:ext cx="390950" cy="233225"/>
              </a:xfrm>
              <a:custGeom>
                <a:avLst/>
                <a:gdLst/>
                <a:ahLst/>
                <a:cxnLst/>
                <a:rect l="l" t="t" r="r" b="b"/>
                <a:pathLst>
                  <a:path w="15638" h="9329" extrusionOk="0">
                    <a:moveTo>
                      <a:pt x="12007" y="1"/>
                    </a:moveTo>
                    <a:cubicBezTo>
                      <a:pt x="11170" y="1"/>
                      <a:pt x="10239" y="1"/>
                      <a:pt x="9401" y="187"/>
                    </a:cubicBezTo>
                    <a:cubicBezTo>
                      <a:pt x="8377" y="373"/>
                      <a:pt x="7353" y="652"/>
                      <a:pt x="6423" y="1025"/>
                    </a:cubicBezTo>
                    <a:cubicBezTo>
                      <a:pt x="5492" y="1490"/>
                      <a:pt x="4561" y="1955"/>
                      <a:pt x="3816" y="2607"/>
                    </a:cubicBezTo>
                    <a:cubicBezTo>
                      <a:pt x="3072" y="3072"/>
                      <a:pt x="2513" y="3631"/>
                      <a:pt x="1955" y="4189"/>
                    </a:cubicBezTo>
                    <a:cubicBezTo>
                      <a:pt x="1024" y="5213"/>
                      <a:pt x="373" y="6423"/>
                      <a:pt x="0" y="7633"/>
                    </a:cubicBezTo>
                    <a:cubicBezTo>
                      <a:pt x="1122" y="8518"/>
                      <a:pt x="2729" y="9329"/>
                      <a:pt x="4871" y="9329"/>
                    </a:cubicBezTo>
                    <a:cubicBezTo>
                      <a:pt x="6107" y="9329"/>
                      <a:pt x="7521" y="9059"/>
                      <a:pt x="9122" y="8378"/>
                    </a:cubicBezTo>
                    <a:cubicBezTo>
                      <a:pt x="10983" y="7633"/>
                      <a:pt x="12659" y="6423"/>
                      <a:pt x="13869" y="4748"/>
                    </a:cubicBezTo>
                    <a:cubicBezTo>
                      <a:pt x="14334" y="4189"/>
                      <a:pt x="14707" y="3538"/>
                      <a:pt x="14986" y="2793"/>
                    </a:cubicBezTo>
                    <a:cubicBezTo>
                      <a:pt x="15265" y="2235"/>
                      <a:pt x="15451" y="1583"/>
                      <a:pt x="15637" y="932"/>
                    </a:cubicBezTo>
                    <a:cubicBezTo>
                      <a:pt x="14427" y="466"/>
                      <a:pt x="13217" y="94"/>
                      <a:pt x="12007"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30" name="Google Shape;330;p20"/>
              <p:cNvSpPr/>
              <p:nvPr/>
            </p:nvSpPr>
            <p:spPr>
              <a:xfrm>
                <a:off x="6325425" y="4399100"/>
                <a:ext cx="218750" cy="376975"/>
              </a:xfrm>
              <a:custGeom>
                <a:avLst/>
                <a:gdLst/>
                <a:ahLst/>
                <a:cxnLst/>
                <a:rect l="l" t="t" r="r" b="b"/>
                <a:pathLst>
                  <a:path w="8750" h="15079" extrusionOk="0">
                    <a:moveTo>
                      <a:pt x="1490" y="0"/>
                    </a:moveTo>
                    <a:cubicBezTo>
                      <a:pt x="838" y="1024"/>
                      <a:pt x="373" y="2048"/>
                      <a:pt x="187" y="3258"/>
                    </a:cubicBezTo>
                    <a:cubicBezTo>
                      <a:pt x="1" y="4933"/>
                      <a:pt x="187" y="6702"/>
                      <a:pt x="838" y="8377"/>
                    </a:cubicBezTo>
                    <a:cubicBezTo>
                      <a:pt x="2141" y="12380"/>
                      <a:pt x="4654" y="14334"/>
                      <a:pt x="6702" y="15079"/>
                    </a:cubicBezTo>
                    <a:cubicBezTo>
                      <a:pt x="7540" y="14055"/>
                      <a:pt x="8098" y="12845"/>
                      <a:pt x="8378" y="11635"/>
                    </a:cubicBezTo>
                    <a:cubicBezTo>
                      <a:pt x="8750" y="9773"/>
                      <a:pt x="8564" y="8005"/>
                      <a:pt x="7912" y="6236"/>
                    </a:cubicBezTo>
                    <a:cubicBezTo>
                      <a:pt x="7447" y="4840"/>
                      <a:pt x="6516" y="3444"/>
                      <a:pt x="5399" y="2420"/>
                    </a:cubicBezTo>
                    <a:cubicBezTo>
                      <a:pt x="4282" y="1303"/>
                      <a:pt x="2979" y="559"/>
                      <a:pt x="1490"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31" name="Google Shape;331;p20"/>
              <p:cNvSpPr/>
              <p:nvPr/>
            </p:nvSpPr>
            <p:spPr>
              <a:xfrm>
                <a:off x="6551150" y="4569050"/>
                <a:ext cx="360700" cy="257650"/>
              </a:xfrm>
              <a:custGeom>
                <a:avLst/>
                <a:gdLst/>
                <a:ahLst/>
                <a:cxnLst/>
                <a:rect l="l" t="t" r="r" b="b"/>
                <a:pathLst>
                  <a:path w="14428" h="10306" extrusionOk="0">
                    <a:moveTo>
                      <a:pt x="11273" y="0"/>
                    </a:moveTo>
                    <a:cubicBezTo>
                      <a:pt x="10775" y="0"/>
                      <a:pt x="10274" y="31"/>
                      <a:pt x="9773" y="90"/>
                    </a:cubicBezTo>
                    <a:cubicBezTo>
                      <a:pt x="8191" y="369"/>
                      <a:pt x="6702" y="928"/>
                      <a:pt x="5399" y="1858"/>
                    </a:cubicBezTo>
                    <a:cubicBezTo>
                      <a:pt x="3816" y="2789"/>
                      <a:pt x="2420" y="4092"/>
                      <a:pt x="1396" y="5675"/>
                    </a:cubicBezTo>
                    <a:cubicBezTo>
                      <a:pt x="652" y="6792"/>
                      <a:pt x="186" y="8002"/>
                      <a:pt x="0" y="9305"/>
                    </a:cubicBezTo>
                    <a:cubicBezTo>
                      <a:pt x="931" y="9863"/>
                      <a:pt x="2164" y="10305"/>
                      <a:pt x="3688" y="10305"/>
                    </a:cubicBezTo>
                    <a:cubicBezTo>
                      <a:pt x="5212" y="10305"/>
                      <a:pt x="7028" y="9863"/>
                      <a:pt x="9122" y="8653"/>
                    </a:cubicBezTo>
                    <a:cubicBezTo>
                      <a:pt x="10797" y="7629"/>
                      <a:pt x="12286" y="6233"/>
                      <a:pt x="13217" y="4465"/>
                    </a:cubicBezTo>
                    <a:cubicBezTo>
                      <a:pt x="13962" y="3255"/>
                      <a:pt x="14334" y="1858"/>
                      <a:pt x="14427" y="462"/>
                    </a:cubicBezTo>
                    <a:cubicBezTo>
                      <a:pt x="13410" y="144"/>
                      <a:pt x="12348" y="0"/>
                      <a:pt x="11273"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32" name="Google Shape;332;p20"/>
              <p:cNvSpPr/>
              <p:nvPr/>
            </p:nvSpPr>
            <p:spPr>
              <a:xfrm>
                <a:off x="6434800" y="4029100"/>
                <a:ext cx="235050" cy="353725"/>
              </a:xfrm>
              <a:custGeom>
                <a:avLst/>
                <a:gdLst/>
                <a:ahLst/>
                <a:cxnLst/>
                <a:rect l="l" t="t" r="r" b="b"/>
                <a:pathLst>
                  <a:path w="9402" h="14149" extrusionOk="0">
                    <a:moveTo>
                      <a:pt x="838" y="1"/>
                    </a:moveTo>
                    <a:cubicBezTo>
                      <a:pt x="373" y="1025"/>
                      <a:pt x="0" y="2235"/>
                      <a:pt x="0" y="3352"/>
                    </a:cubicBezTo>
                    <a:cubicBezTo>
                      <a:pt x="0" y="5120"/>
                      <a:pt x="466" y="6795"/>
                      <a:pt x="1303" y="8285"/>
                    </a:cubicBezTo>
                    <a:cubicBezTo>
                      <a:pt x="1769" y="9215"/>
                      <a:pt x="2234" y="10053"/>
                      <a:pt x="2886" y="10798"/>
                    </a:cubicBezTo>
                    <a:cubicBezTo>
                      <a:pt x="3351" y="11449"/>
                      <a:pt x="3909" y="12008"/>
                      <a:pt x="4561" y="12566"/>
                    </a:cubicBezTo>
                    <a:cubicBezTo>
                      <a:pt x="5585" y="13311"/>
                      <a:pt x="6795" y="13869"/>
                      <a:pt x="8098" y="14149"/>
                    </a:cubicBezTo>
                    <a:cubicBezTo>
                      <a:pt x="8750" y="13032"/>
                      <a:pt x="9215" y="11822"/>
                      <a:pt x="9308" y="10519"/>
                    </a:cubicBezTo>
                    <a:cubicBezTo>
                      <a:pt x="9401" y="8657"/>
                      <a:pt x="8936" y="6889"/>
                      <a:pt x="8098" y="5306"/>
                    </a:cubicBezTo>
                    <a:cubicBezTo>
                      <a:pt x="7353" y="3910"/>
                      <a:pt x="6330" y="2700"/>
                      <a:pt x="5119" y="1769"/>
                    </a:cubicBezTo>
                    <a:cubicBezTo>
                      <a:pt x="3816" y="932"/>
                      <a:pt x="2420" y="280"/>
                      <a:pt x="838"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33" name="Google Shape;333;p20"/>
              <p:cNvSpPr/>
              <p:nvPr/>
            </p:nvSpPr>
            <p:spPr>
              <a:xfrm>
                <a:off x="6697750" y="4129250"/>
                <a:ext cx="328125" cy="285600"/>
              </a:xfrm>
              <a:custGeom>
                <a:avLst/>
                <a:gdLst/>
                <a:ahLst/>
                <a:cxnLst/>
                <a:rect l="l" t="t" r="r" b="b"/>
                <a:pathLst>
                  <a:path w="13125" h="11424" extrusionOk="0">
                    <a:moveTo>
                      <a:pt x="11621" y="0"/>
                    </a:moveTo>
                    <a:cubicBezTo>
                      <a:pt x="10540" y="0"/>
                      <a:pt x="9458" y="144"/>
                      <a:pt x="8377" y="463"/>
                    </a:cubicBezTo>
                    <a:cubicBezTo>
                      <a:pt x="6888" y="928"/>
                      <a:pt x="5492" y="1673"/>
                      <a:pt x="4282" y="2696"/>
                    </a:cubicBezTo>
                    <a:cubicBezTo>
                      <a:pt x="2885" y="3906"/>
                      <a:pt x="1675" y="5303"/>
                      <a:pt x="838" y="7071"/>
                    </a:cubicBezTo>
                    <a:cubicBezTo>
                      <a:pt x="372" y="8281"/>
                      <a:pt x="93" y="9584"/>
                      <a:pt x="0" y="10887"/>
                    </a:cubicBezTo>
                    <a:cubicBezTo>
                      <a:pt x="897" y="11232"/>
                      <a:pt x="1846" y="11424"/>
                      <a:pt x="2808" y="11424"/>
                    </a:cubicBezTo>
                    <a:cubicBezTo>
                      <a:pt x="3143" y="11424"/>
                      <a:pt x="3480" y="11401"/>
                      <a:pt x="3816" y="11353"/>
                    </a:cubicBezTo>
                    <a:cubicBezTo>
                      <a:pt x="4654" y="11166"/>
                      <a:pt x="5492" y="10980"/>
                      <a:pt x="6236" y="10608"/>
                    </a:cubicBezTo>
                    <a:cubicBezTo>
                      <a:pt x="7260" y="10143"/>
                      <a:pt x="8098" y="9584"/>
                      <a:pt x="8936" y="8933"/>
                    </a:cubicBezTo>
                    <a:cubicBezTo>
                      <a:pt x="10518" y="7723"/>
                      <a:pt x="11728" y="6047"/>
                      <a:pt x="12473" y="4186"/>
                    </a:cubicBezTo>
                    <a:cubicBezTo>
                      <a:pt x="12938" y="2883"/>
                      <a:pt x="13124" y="1486"/>
                      <a:pt x="13124" y="90"/>
                    </a:cubicBezTo>
                    <a:cubicBezTo>
                      <a:pt x="12623" y="31"/>
                      <a:pt x="12122" y="0"/>
                      <a:pt x="11621"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34" name="Google Shape;334;p20"/>
              <p:cNvSpPr/>
              <p:nvPr/>
            </p:nvSpPr>
            <p:spPr>
              <a:xfrm>
                <a:off x="6476675" y="3647475"/>
                <a:ext cx="267625" cy="325800"/>
              </a:xfrm>
              <a:custGeom>
                <a:avLst/>
                <a:gdLst/>
                <a:ahLst/>
                <a:cxnLst/>
                <a:rect l="l" t="t" r="r" b="b"/>
                <a:pathLst>
                  <a:path w="10705" h="13032" extrusionOk="0">
                    <a:moveTo>
                      <a:pt x="931" y="1"/>
                    </a:moveTo>
                    <a:cubicBezTo>
                      <a:pt x="280" y="1769"/>
                      <a:pt x="1" y="4655"/>
                      <a:pt x="2421" y="8192"/>
                    </a:cubicBezTo>
                    <a:cubicBezTo>
                      <a:pt x="3444" y="9681"/>
                      <a:pt x="4748" y="10984"/>
                      <a:pt x="6237" y="11915"/>
                    </a:cubicBezTo>
                    <a:cubicBezTo>
                      <a:pt x="7354" y="12567"/>
                      <a:pt x="8657" y="12939"/>
                      <a:pt x="9960" y="13032"/>
                    </a:cubicBezTo>
                    <a:cubicBezTo>
                      <a:pt x="10518" y="11915"/>
                      <a:pt x="10705" y="10612"/>
                      <a:pt x="10612" y="9309"/>
                    </a:cubicBezTo>
                    <a:cubicBezTo>
                      <a:pt x="10612" y="8471"/>
                      <a:pt x="10425" y="7633"/>
                      <a:pt x="10146" y="6889"/>
                    </a:cubicBezTo>
                    <a:cubicBezTo>
                      <a:pt x="9774" y="5958"/>
                      <a:pt x="9308" y="5027"/>
                      <a:pt x="8750" y="4283"/>
                    </a:cubicBezTo>
                    <a:cubicBezTo>
                      <a:pt x="7819" y="2979"/>
                      <a:pt x="6702" y="1956"/>
                      <a:pt x="5306" y="1211"/>
                    </a:cubicBezTo>
                    <a:cubicBezTo>
                      <a:pt x="3910" y="466"/>
                      <a:pt x="2421" y="1"/>
                      <a:pt x="931"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35" name="Google Shape;335;p20"/>
              <p:cNvSpPr/>
              <p:nvPr/>
            </p:nvSpPr>
            <p:spPr>
              <a:xfrm>
                <a:off x="6786175" y="3673075"/>
                <a:ext cx="297850" cy="315650"/>
              </a:xfrm>
              <a:custGeom>
                <a:avLst/>
                <a:gdLst/>
                <a:ahLst/>
                <a:cxnLst/>
                <a:rect l="l" t="t" r="r" b="b"/>
                <a:pathLst>
                  <a:path w="11914" h="12626" extrusionOk="0">
                    <a:moveTo>
                      <a:pt x="11635" y="1"/>
                    </a:moveTo>
                    <a:cubicBezTo>
                      <a:pt x="10052" y="1"/>
                      <a:pt x="8470" y="280"/>
                      <a:pt x="6981" y="932"/>
                    </a:cubicBezTo>
                    <a:cubicBezTo>
                      <a:pt x="5585" y="1583"/>
                      <a:pt x="4282" y="2607"/>
                      <a:pt x="3258" y="3724"/>
                    </a:cubicBezTo>
                    <a:cubicBezTo>
                      <a:pt x="2606" y="4562"/>
                      <a:pt x="1955" y="5399"/>
                      <a:pt x="1396" y="6237"/>
                    </a:cubicBezTo>
                    <a:cubicBezTo>
                      <a:pt x="1024" y="6982"/>
                      <a:pt x="652" y="7726"/>
                      <a:pt x="372" y="8471"/>
                    </a:cubicBezTo>
                    <a:cubicBezTo>
                      <a:pt x="93" y="9774"/>
                      <a:pt x="0" y="11077"/>
                      <a:pt x="93" y="12380"/>
                    </a:cubicBezTo>
                    <a:cubicBezTo>
                      <a:pt x="699" y="12553"/>
                      <a:pt x="1304" y="12626"/>
                      <a:pt x="1901" y="12626"/>
                    </a:cubicBezTo>
                    <a:cubicBezTo>
                      <a:pt x="2587" y="12626"/>
                      <a:pt x="3262" y="12530"/>
                      <a:pt x="3909" y="12380"/>
                    </a:cubicBezTo>
                    <a:cubicBezTo>
                      <a:pt x="5771" y="11822"/>
                      <a:pt x="7446" y="10705"/>
                      <a:pt x="8656" y="9309"/>
                    </a:cubicBezTo>
                    <a:cubicBezTo>
                      <a:pt x="9866" y="8099"/>
                      <a:pt x="10797" y="6609"/>
                      <a:pt x="11262" y="5027"/>
                    </a:cubicBezTo>
                    <a:cubicBezTo>
                      <a:pt x="11821" y="3445"/>
                      <a:pt x="11914" y="1676"/>
                      <a:pt x="11635"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36" name="Google Shape;336;p20"/>
              <p:cNvSpPr/>
              <p:nvPr/>
            </p:nvSpPr>
            <p:spPr>
              <a:xfrm>
                <a:off x="6488300" y="3260600"/>
                <a:ext cx="279275" cy="296725"/>
              </a:xfrm>
              <a:custGeom>
                <a:avLst/>
                <a:gdLst/>
                <a:ahLst/>
                <a:cxnLst/>
                <a:rect l="l" t="t" r="r" b="b"/>
                <a:pathLst>
                  <a:path w="11171" h="11869" extrusionOk="0">
                    <a:moveTo>
                      <a:pt x="778" y="1"/>
                    </a:moveTo>
                    <a:cubicBezTo>
                      <a:pt x="553" y="1"/>
                      <a:pt x="325" y="9"/>
                      <a:pt x="94" y="25"/>
                    </a:cubicBezTo>
                    <a:cubicBezTo>
                      <a:pt x="1" y="583"/>
                      <a:pt x="1" y="1049"/>
                      <a:pt x="1" y="1607"/>
                    </a:cubicBezTo>
                    <a:cubicBezTo>
                      <a:pt x="1" y="2259"/>
                      <a:pt x="94" y="2910"/>
                      <a:pt x="187" y="3469"/>
                    </a:cubicBezTo>
                    <a:cubicBezTo>
                      <a:pt x="653" y="5237"/>
                      <a:pt x="1490" y="6727"/>
                      <a:pt x="2700" y="8030"/>
                    </a:cubicBezTo>
                    <a:cubicBezTo>
                      <a:pt x="3352" y="8774"/>
                      <a:pt x="4096" y="9426"/>
                      <a:pt x="4934" y="9984"/>
                    </a:cubicBezTo>
                    <a:cubicBezTo>
                      <a:pt x="5586" y="10450"/>
                      <a:pt x="6237" y="10915"/>
                      <a:pt x="6982" y="11194"/>
                    </a:cubicBezTo>
                    <a:cubicBezTo>
                      <a:pt x="7996" y="11662"/>
                      <a:pt x="9074" y="11869"/>
                      <a:pt x="10164" y="11869"/>
                    </a:cubicBezTo>
                    <a:cubicBezTo>
                      <a:pt x="10375" y="11869"/>
                      <a:pt x="10587" y="11861"/>
                      <a:pt x="10798" y="11846"/>
                    </a:cubicBezTo>
                    <a:cubicBezTo>
                      <a:pt x="10984" y="11287"/>
                      <a:pt x="11077" y="10636"/>
                      <a:pt x="11170" y="10077"/>
                    </a:cubicBezTo>
                    <a:cubicBezTo>
                      <a:pt x="11170" y="9333"/>
                      <a:pt x="11170" y="8681"/>
                      <a:pt x="10984" y="8030"/>
                    </a:cubicBezTo>
                    <a:cubicBezTo>
                      <a:pt x="10612" y="6261"/>
                      <a:pt x="9681" y="4586"/>
                      <a:pt x="8471" y="3283"/>
                    </a:cubicBezTo>
                    <a:cubicBezTo>
                      <a:pt x="8099" y="2910"/>
                      <a:pt x="7726" y="2538"/>
                      <a:pt x="7354" y="2166"/>
                    </a:cubicBezTo>
                    <a:cubicBezTo>
                      <a:pt x="6982" y="1887"/>
                      <a:pt x="6610" y="1607"/>
                      <a:pt x="6144" y="1328"/>
                    </a:cubicBezTo>
                    <a:cubicBezTo>
                      <a:pt x="5400" y="956"/>
                      <a:pt x="4655" y="583"/>
                      <a:pt x="3817" y="397"/>
                    </a:cubicBezTo>
                    <a:cubicBezTo>
                      <a:pt x="2822" y="168"/>
                      <a:pt x="1826" y="1"/>
                      <a:pt x="778"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37" name="Google Shape;337;p20"/>
              <p:cNvSpPr/>
              <p:nvPr/>
            </p:nvSpPr>
            <p:spPr>
              <a:xfrm>
                <a:off x="6814075" y="3214675"/>
                <a:ext cx="267625" cy="343825"/>
              </a:xfrm>
              <a:custGeom>
                <a:avLst/>
                <a:gdLst/>
                <a:ahLst/>
                <a:cxnLst/>
                <a:rect l="l" t="t" r="r" b="b"/>
                <a:pathLst>
                  <a:path w="10705" h="13753" extrusionOk="0">
                    <a:moveTo>
                      <a:pt x="10053" y="0"/>
                    </a:moveTo>
                    <a:cubicBezTo>
                      <a:pt x="8843" y="94"/>
                      <a:pt x="7633" y="466"/>
                      <a:pt x="6516" y="1024"/>
                    </a:cubicBezTo>
                    <a:cubicBezTo>
                      <a:pt x="5772" y="1397"/>
                      <a:pt x="5027" y="1862"/>
                      <a:pt x="4376" y="2420"/>
                    </a:cubicBezTo>
                    <a:cubicBezTo>
                      <a:pt x="4003" y="2793"/>
                      <a:pt x="3724" y="3072"/>
                      <a:pt x="3352" y="3444"/>
                    </a:cubicBezTo>
                    <a:cubicBezTo>
                      <a:pt x="2979" y="3910"/>
                      <a:pt x="2607" y="4282"/>
                      <a:pt x="2328" y="4747"/>
                    </a:cubicBezTo>
                    <a:cubicBezTo>
                      <a:pt x="1211" y="6237"/>
                      <a:pt x="373" y="7912"/>
                      <a:pt x="94" y="9774"/>
                    </a:cubicBezTo>
                    <a:cubicBezTo>
                      <a:pt x="1" y="10518"/>
                      <a:pt x="1" y="11170"/>
                      <a:pt x="94" y="11914"/>
                    </a:cubicBezTo>
                    <a:cubicBezTo>
                      <a:pt x="94" y="12473"/>
                      <a:pt x="187" y="13124"/>
                      <a:pt x="280" y="13683"/>
                    </a:cubicBezTo>
                    <a:cubicBezTo>
                      <a:pt x="606" y="13729"/>
                      <a:pt x="932" y="13753"/>
                      <a:pt x="1256" y="13753"/>
                    </a:cubicBezTo>
                    <a:cubicBezTo>
                      <a:pt x="2229" y="13753"/>
                      <a:pt x="3189" y="13543"/>
                      <a:pt x="4096" y="13124"/>
                    </a:cubicBezTo>
                    <a:cubicBezTo>
                      <a:pt x="4934" y="12845"/>
                      <a:pt x="5679" y="12380"/>
                      <a:pt x="6330" y="11821"/>
                    </a:cubicBezTo>
                    <a:cubicBezTo>
                      <a:pt x="7075" y="11170"/>
                      <a:pt x="7820" y="10425"/>
                      <a:pt x="8378" y="9494"/>
                    </a:cubicBezTo>
                    <a:cubicBezTo>
                      <a:pt x="9588" y="7912"/>
                      <a:pt x="10333" y="6051"/>
                      <a:pt x="10612" y="4096"/>
                    </a:cubicBezTo>
                    <a:cubicBezTo>
                      <a:pt x="10705" y="3351"/>
                      <a:pt x="10705" y="2607"/>
                      <a:pt x="10519" y="1769"/>
                    </a:cubicBezTo>
                    <a:cubicBezTo>
                      <a:pt x="10426" y="1210"/>
                      <a:pt x="10333" y="559"/>
                      <a:pt x="10053"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38" name="Google Shape;338;p20"/>
              <p:cNvSpPr/>
              <p:nvPr/>
            </p:nvSpPr>
            <p:spPr>
              <a:xfrm>
                <a:off x="6432475" y="2874950"/>
                <a:ext cx="309500" cy="267925"/>
              </a:xfrm>
              <a:custGeom>
                <a:avLst/>
                <a:gdLst/>
                <a:ahLst/>
                <a:cxnLst/>
                <a:rect l="l" t="t" r="r" b="b"/>
                <a:pathLst>
                  <a:path w="12380" h="10717" extrusionOk="0">
                    <a:moveTo>
                      <a:pt x="2374" y="0"/>
                    </a:moveTo>
                    <a:cubicBezTo>
                      <a:pt x="1606" y="0"/>
                      <a:pt x="838" y="93"/>
                      <a:pt x="93" y="279"/>
                    </a:cubicBezTo>
                    <a:cubicBezTo>
                      <a:pt x="0" y="1396"/>
                      <a:pt x="186" y="2606"/>
                      <a:pt x="652" y="3630"/>
                    </a:cubicBezTo>
                    <a:cubicBezTo>
                      <a:pt x="1303" y="5306"/>
                      <a:pt x="2327" y="6702"/>
                      <a:pt x="3630" y="7819"/>
                    </a:cubicBezTo>
                    <a:cubicBezTo>
                      <a:pt x="5026" y="9029"/>
                      <a:pt x="6609" y="9866"/>
                      <a:pt x="8377" y="10425"/>
                    </a:cubicBezTo>
                    <a:cubicBezTo>
                      <a:pt x="9075" y="10624"/>
                      <a:pt x="9774" y="10717"/>
                      <a:pt x="10458" y="10717"/>
                    </a:cubicBezTo>
                    <a:cubicBezTo>
                      <a:pt x="11050" y="10717"/>
                      <a:pt x="11632" y="10647"/>
                      <a:pt x="12193" y="10518"/>
                    </a:cubicBezTo>
                    <a:cubicBezTo>
                      <a:pt x="12286" y="10239"/>
                      <a:pt x="12286" y="9959"/>
                      <a:pt x="12286" y="9680"/>
                    </a:cubicBezTo>
                    <a:cubicBezTo>
                      <a:pt x="12380" y="9401"/>
                      <a:pt x="12380" y="9029"/>
                      <a:pt x="12286" y="8749"/>
                    </a:cubicBezTo>
                    <a:cubicBezTo>
                      <a:pt x="12286" y="8005"/>
                      <a:pt x="12100" y="7353"/>
                      <a:pt x="11914" y="6702"/>
                    </a:cubicBezTo>
                    <a:cubicBezTo>
                      <a:pt x="11263" y="5026"/>
                      <a:pt x="10239" y="3537"/>
                      <a:pt x="8843" y="2327"/>
                    </a:cubicBezTo>
                    <a:cubicBezTo>
                      <a:pt x="7633" y="1396"/>
                      <a:pt x="6236" y="652"/>
                      <a:pt x="4654" y="279"/>
                    </a:cubicBezTo>
                    <a:cubicBezTo>
                      <a:pt x="3909" y="93"/>
                      <a:pt x="3142" y="0"/>
                      <a:pt x="2374"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39" name="Google Shape;339;p20"/>
              <p:cNvSpPr/>
              <p:nvPr/>
            </p:nvSpPr>
            <p:spPr>
              <a:xfrm>
                <a:off x="6781500" y="2756275"/>
                <a:ext cx="242025" cy="374650"/>
              </a:xfrm>
              <a:custGeom>
                <a:avLst/>
                <a:gdLst/>
                <a:ahLst/>
                <a:cxnLst/>
                <a:rect l="l" t="t" r="r" b="b"/>
                <a:pathLst>
                  <a:path w="9681" h="14986" extrusionOk="0">
                    <a:moveTo>
                      <a:pt x="8564" y="0"/>
                    </a:moveTo>
                    <a:cubicBezTo>
                      <a:pt x="7075" y="372"/>
                      <a:pt x="5679" y="1117"/>
                      <a:pt x="4469" y="2141"/>
                    </a:cubicBezTo>
                    <a:cubicBezTo>
                      <a:pt x="3166" y="3165"/>
                      <a:pt x="2235" y="4375"/>
                      <a:pt x="1583" y="5864"/>
                    </a:cubicBezTo>
                    <a:cubicBezTo>
                      <a:pt x="652" y="7446"/>
                      <a:pt x="94" y="9215"/>
                      <a:pt x="1" y="11169"/>
                    </a:cubicBezTo>
                    <a:cubicBezTo>
                      <a:pt x="1" y="11821"/>
                      <a:pt x="94" y="12566"/>
                      <a:pt x="187" y="13217"/>
                    </a:cubicBezTo>
                    <a:cubicBezTo>
                      <a:pt x="280" y="13589"/>
                      <a:pt x="373" y="13869"/>
                      <a:pt x="466" y="14148"/>
                    </a:cubicBezTo>
                    <a:cubicBezTo>
                      <a:pt x="559" y="14427"/>
                      <a:pt x="652" y="14706"/>
                      <a:pt x="745" y="14986"/>
                    </a:cubicBezTo>
                    <a:cubicBezTo>
                      <a:pt x="2049" y="14986"/>
                      <a:pt x="3352" y="14613"/>
                      <a:pt x="4469" y="13962"/>
                    </a:cubicBezTo>
                    <a:cubicBezTo>
                      <a:pt x="6144" y="12938"/>
                      <a:pt x="7354" y="11449"/>
                      <a:pt x="8192" y="9773"/>
                    </a:cubicBezTo>
                    <a:cubicBezTo>
                      <a:pt x="9216" y="8005"/>
                      <a:pt x="9681" y="6050"/>
                      <a:pt x="9681" y="4096"/>
                    </a:cubicBezTo>
                    <a:cubicBezTo>
                      <a:pt x="9588" y="2699"/>
                      <a:pt x="9216" y="1303"/>
                      <a:pt x="8564"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40" name="Google Shape;340;p20"/>
              <p:cNvSpPr/>
              <p:nvPr/>
            </p:nvSpPr>
            <p:spPr>
              <a:xfrm>
                <a:off x="6325425" y="2497400"/>
                <a:ext cx="335100" cy="240250"/>
              </a:xfrm>
              <a:custGeom>
                <a:avLst/>
                <a:gdLst/>
                <a:ahLst/>
                <a:cxnLst/>
                <a:rect l="l" t="t" r="r" b="b"/>
                <a:pathLst>
                  <a:path w="13404" h="9610" extrusionOk="0">
                    <a:moveTo>
                      <a:pt x="3798" y="1"/>
                    </a:moveTo>
                    <a:cubicBezTo>
                      <a:pt x="2496" y="1"/>
                      <a:pt x="1248" y="207"/>
                      <a:pt x="1" y="675"/>
                    </a:cubicBezTo>
                    <a:cubicBezTo>
                      <a:pt x="94" y="1792"/>
                      <a:pt x="373" y="3002"/>
                      <a:pt x="931" y="3933"/>
                    </a:cubicBezTo>
                    <a:cubicBezTo>
                      <a:pt x="1397" y="4584"/>
                      <a:pt x="1862" y="5236"/>
                      <a:pt x="2421" y="5794"/>
                    </a:cubicBezTo>
                    <a:cubicBezTo>
                      <a:pt x="3072" y="6446"/>
                      <a:pt x="3724" y="7097"/>
                      <a:pt x="4561" y="7563"/>
                    </a:cubicBezTo>
                    <a:cubicBezTo>
                      <a:pt x="6838" y="9081"/>
                      <a:pt x="8932" y="9610"/>
                      <a:pt x="10681" y="9610"/>
                    </a:cubicBezTo>
                    <a:cubicBezTo>
                      <a:pt x="11722" y="9610"/>
                      <a:pt x="12640" y="9423"/>
                      <a:pt x="13404" y="9145"/>
                    </a:cubicBezTo>
                    <a:cubicBezTo>
                      <a:pt x="13404" y="7842"/>
                      <a:pt x="13125" y="6539"/>
                      <a:pt x="12566" y="5422"/>
                    </a:cubicBezTo>
                    <a:cubicBezTo>
                      <a:pt x="11728" y="3747"/>
                      <a:pt x="10518" y="2443"/>
                      <a:pt x="8936" y="1513"/>
                    </a:cubicBezTo>
                    <a:cubicBezTo>
                      <a:pt x="7540" y="675"/>
                      <a:pt x="6051" y="210"/>
                      <a:pt x="4561" y="23"/>
                    </a:cubicBezTo>
                    <a:cubicBezTo>
                      <a:pt x="4305" y="8"/>
                      <a:pt x="4050" y="1"/>
                      <a:pt x="3798"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41" name="Google Shape;341;p20"/>
              <p:cNvSpPr/>
              <p:nvPr/>
            </p:nvSpPr>
            <p:spPr>
              <a:xfrm>
                <a:off x="6688425" y="2311825"/>
                <a:ext cx="223425" cy="400250"/>
              </a:xfrm>
              <a:custGeom>
                <a:avLst/>
                <a:gdLst/>
                <a:ahLst/>
                <a:cxnLst/>
                <a:rect l="l" t="t" r="r" b="b"/>
                <a:pathLst>
                  <a:path w="8937" h="16010" extrusionOk="0">
                    <a:moveTo>
                      <a:pt x="7075" y="0"/>
                    </a:moveTo>
                    <a:cubicBezTo>
                      <a:pt x="5678" y="652"/>
                      <a:pt x="4375" y="1583"/>
                      <a:pt x="3258" y="2699"/>
                    </a:cubicBezTo>
                    <a:cubicBezTo>
                      <a:pt x="2142" y="3909"/>
                      <a:pt x="1397" y="5306"/>
                      <a:pt x="932" y="6795"/>
                    </a:cubicBezTo>
                    <a:cubicBezTo>
                      <a:pt x="280" y="8563"/>
                      <a:pt x="1" y="10425"/>
                      <a:pt x="94" y="12193"/>
                    </a:cubicBezTo>
                    <a:cubicBezTo>
                      <a:pt x="280" y="13590"/>
                      <a:pt x="745" y="14800"/>
                      <a:pt x="1397" y="16010"/>
                    </a:cubicBezTo>
                    <a:cubicBezTo>
                      <a:pt x="3538" y="15637"/>
                      <a:pt x="6330" y="14241"/>
                      <a:pt x="8099" y="9773"/>
                    </a:cubicBezTo>
                    <a:cubicBezTo>
                      <a:pt x="8471" y="8750"/>
                      <a:pt x="8657" y="7726"/>
                      <a:pt x="8843" y="6609"/>
                    </a:cubicBezTo>
                    <a:cubicBezTo>
                      <a:pt x="8936" y="5678"/>
                      <a:pt x="8843" y="4840"/>
                      <a:pt x="8657" y="3909"/>
                    </a:cubicBezTo>
                    <a:cubicBezTo>
                      <a:pt x="8378" y="2513"/>
                      <a:pt x="7912" y="1210"/>
                      <a:pt x="7075"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42" name="Google Shape;342;p20"/>
              <p:cNvSpPr/>
              <p:nvPr/>
            </p:nvSpPr>
            <p:spPr>
              <a:xfrm>
                <a:off x="6169525" y="2136975"/>
                <a:ext cx="358375" cy="216200"/>
              </a:xfrm>
              <a:custGeom>
                <a:avLst/>
                <a:gdLst/>
                <a:ahLst/>
                <a:cxnLst/>
                <a:rect l="l" t="t" r="r" b="b"/>
                <a:pathLst>
                  <a:path w="14335" h="8648" extrusionOk="0">
                    <a:moveTo>
                      <a:pt x="4868" y="0"/>
                    </a:moveTo>
                    <a:cubicBezTo>
                      <a:pt x="4395" y="0"/>
                      <a:pt x="3920" y="35"/>
                      <a:pt x="3444" y="106"/>
                    </a:cubicBezTo>
                    <a:cubicBezTo>
                      <a:pt x="2234" y="293"/>
                      <a:pt x="1024" y="665"/>
                      <a:pt x="0" y="1223"/>
                    </a:cubicBezTo>
                    <a:cubicBezTo>
                      <a:pt x="186" y="2340"/>
                      <a:pt x="652" y="3457"/>
                      <a:pt x="1396" y="4388"/>
                    </a:cubicBezTo>
                    <a:cubicBezTo>
                      <a:pt x="1862" y="4947"/>
                      <a:pt x="2327" y="5505"/>
                      <a:pt x="2979" y="5970"/>
                    </a:cubicBezTo>
                    <a:cubicBezTo>
                      <a:pt x="3723" y="6529"/>
                      <a:pt x="4561" y="6994"/>
                      <a:pt x="5399" y="7460"/>
                    </a:cubicBezTo>
                    <a:cubicBezTo>
                      <a:pt x="7289" y="8315"/>
                      <a:pt x="9005" y="8648"/>
                      <a:pt x="10484" y="8648"/>
                    </a:cubicBezTo>
                    <a:cubicBezTo>
                      <a:pt x="12064" y="8648"/>
                      <a:pt x="13373" y="8268"/>
                      <a:pt x="14334" y="7739"/>
                    </a:cubicBezTo>
                    <a:cubicBezTo>
                      <a:pt x="14148" y="6436"/>
                      <a:pt x="13776" y="5226"/>
                      <a:pt x="13031" y="4109"/>
                    </a:cubicBezTo>
                    <a:cubicBezTo>
                      <a:pt x="12845" y="3830"/>
                      <a:pt x="12566" y="3457"/>
                      <a:pt x="12287" y="3178"/>
                    </a:cubicBezTo>
                    <a:cubicBezTo>
                      <a:pt x="12007" y="2899"/>
                      <a:pt x="11728" y="2620"/>
                      <a:pt x="11356" y="2340"/>
                    </a:cubicBezTo>
                    <a:cubicBezTo>
                      <a:pt x="10611" y="1782"/>
                      <a:pt x="9680" y="1223"/>
                      <a:pt x="8843" y="851"/>
                    </a:cubicBezTo>
                    <a:cubicBezTo>
                      <a:pt x="7595" y="297"/>
                      <a:pt x="6245" y="0"/>
                      <a:pt x="4868"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43" name="Google Shape;343;p20"/>
              <p:cNvSpPr/>
              <p:nvPr/>
            </p:nvSpPr>
            <p:spPr>
              <a:xfrm>
                <a:off x="6537175" y="1888325"/>
                <a:ext cx="204800" cy="418875"/>
              </a:xfrm>
              <a:custGeom>
                <a:avLst/>
                <a:gdLst/>
                <a:ahLst/>
                <a:cxnLst/>
                <a:rect l="l" t="t" r="r" b="b"/>
                <a:pathLst>
                  <a:path w="8192" h="16755" extrusionOk="0">
                    <a:moveTo>
                      <a:pt x="5492" y="0"/>
                    </a:moveTo>
                    <a:cubicBezTo>
                      <a:pt x="4375" y="652"/>
                      <a:pt x="3445" y="1489"/>
                      <a:pt x="2607" y="2513"/>
                    </a:cubicBezTo>
                    <a:cubicBezTo>
                      <a:pt x="1397" y="4002"/>
                      <a:pt x="559" y="5771"/>
                      <a:pt x="280" y="7632"/>
                    </a:cubicBezTo>
                    <a:cubicBezTo>
                      <a:pt x="94" y="8656"/>
                      <a:pt x="1" y="9680"/>
                      <a:pt x="1" y="10704"/>
                    </a:cubicBezTo>
                    <a:cubicBezTo>
                      <a:pt x="1" y="11169"/>
                      <a:pt x="1" y="11635"/>
                      <a:pt x="94" y="12007"/>
                    </a:cubicBezTo>
                    <a:cubicBezTo>
                      <a:pt x="94" y="12379"/>
                      <a:pt x="187" y="12845"/>
                      <a:pt x="280" y="13217"/>
                    </a:cubicBezTo>
                    <a:cubicBezTo>
                      <a:pt x="559" y="14520"/>
                      <a:pt x="1211" y="15637"/>
                      <a:pt x="2048" y="16754"/>
                    </a:cubicBezTo>
                    <a:cubicBezTo>
                      <a:pt x="4096" y="16009"/>
                      <a:pt x="6702" y="14241"/>
                      <a:pt x="7819" y="9587"/>
                    </a:cubicBezTo>
                    <a:cubicBezTo>
                      <a:pt x="8098" y="8563"/>
                      <a:pt x="8192" y="7446"/>
                      <a:pt x="8098" y="6329"/>
                    </a:cubicBezTo>
                    <a:cubicBezTo>
                      <a:pt x="8005" y="5492"/>
                      <a:pt x="7819" y="4561"/>
                      <a:pt x="7540" y="3723"/>
                    </a:cubicBezTo>
                    <a:cubicBezTo>
                      <a:pt x="7168" y="2327"/>
                      <a:pt x="6423" y="1117"/>
                      <a:pt x="5492"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44" name="Google Shape;344;p20"/>
              <p:cNvSpPr/>
              <p:nvPr/>
            </p:nvSpPr>
            <p:spPr>
              <a:xfrm>
                <a:off x="5960100" y="1797550"/>
                <a:ext cx="381650" cy="197675"/>
              </a:xfrm>
              <a:custGeom>
                <a:avLst/>
                <a:gdLst/>
                <a:ahLst/>
                <a:cxnLst/>
                <a:rect l="l" t="t" r="r" b="b"/>
                <a:pathLst>
                  <a:path w="15266" h="7907" extrusionOk="0">
                    <a:moveTo>
                      <a:pt x="5771" y="1"/>
                    </a:moveTo>
                    <a:cubicBezTo>
                      <a:pt x="4933" y="94"/>
                      <a:pt x="4096" y="187"/>
                      <a:pt x="3258" y="466"/>
                    </a:cubicBezTo>
                    <a:cubicBezTo>
                      <a:pt x="2141" y="839"/>
                      <a:pt x="1024" y="1490"/>
                      <a:pt x="0" y="2235"/>
                    </a:cubicBezTo>
                    <a:cubicBezTo>
                      <a:pt x="186" y="2700"/>
                      <a:pt x="373" y="3166"/>
                      <a:pt x="652" y="3631"/>
                    </a:cubicBezTo>
                    <a:cubicBezTo>
                      <a:pt x="1024" y="4096"/>
                      <a:pt x="1489" y="4562"/>
                      <a:pt x="1862" y="5027"/>
                    </a:cubicBezTo>
                    <a:cubicBezTo>
                      <a:pt x="3165" y="6237"/>
                      <a:pt x="4654" y="6982"/>
                      <a:pt x="6330" y="7354"/>
                    </a:cubicBezTo>
                    <a:cubicBezTo>
                      <a:pt x="7563" y="7744"/>
                      <a:pt x="8796" y="7907"/>
                      <a:pt x="10029" y="7907"/>
                    </a:cubicBezTo>
                    <a:cubicBezTo>
                      <a:pt x="10564" y="7907"/>
                      <a:pt x="11100" y="7876"/>
                      <a:pt x="11635" y="7820"/>
                    </a:cubicBezTo>
                    <a:cubicBezTo>
                      <a:pt x="12938" y="7633"/>
                      <a:pt x="14148" y="7075"/>
                      <a:pt x="15265" y="6330"/>
                    </a:cubicBezTo>
                    <a:cubicBezTo>
                      <a:pt x="14707" y="4190"/>
                      <a:pt x="12938" y="1583"/>
                      <a:pt x="8750" y="373"/>
                    </a:cubicBezTo>
                    <a:cubicBezTo>
                      <a:pt x="7726" y="94"/>
                      <a:pt x="6795" y="1"/>
                      <a:pt x="5771"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45" name="Google Shape;345;p20"/>
              <p:cNvSpPr/>
              <p:nvPr/>
            </p:nvSpPr>
            <p:spPr>
              <a:xfrm>
                <a:off x="6311475" y="1499725"/>
                <a:ext cx="202450" cy="423525"/>
              </a:xfrm>
              <a:custGeom>
                <a:avLst/>
                <a:gdLst/>
                <a:ahLst/>
                <a:cxnLst/>
                <a:rect l="l" t="t" r="r" b="b"/>
                <a:pathLst>
                  <a:path w="8098" h="16941" extrusionOk="0">
                    <a:moveTo>
                      <a:pt x="4189" y="0"/>
                    </a:moveTo>
                    <a:cubicBezTo>
                      <a:pt x="3258" y="838"/>
                      <a:pt x="2420" y="1768"/>
                      <a:pt x="1769" y="2885"/>
                    </a:cubicBezTo>
                    <a:cubicBezTo>
                      <a:pt x="1303" y="3537"/>
                      <a:pt x="1024" y="4375"/>
                      <a:pt x="745" y="5212"/>
                    </a:cubicBezTo>
                    <a:cubicBezTo>
                      <a:pt x="465" y="6236"/>
                      <a:pt x="372" y="7260"/>
                      <a:pt x="279" y="8284"/>
                    </a:cubicBezTo>
                    <a:cubicBezTo>
                      <a:pt x="0" y="12938"/>
                      <a:pt x="1769" y="15265"/>
                      <a:pt x="3351" y="16940"/>
                    </a:cubicBezTo>
                    <a:cubicBezTo>
                      <a:pt x="4561" y="16382"/>
                      <a:pt x="5585" y="15544"/>
                      <a:pt x="6329" y="14427"/>
                    </a:cubicBezTo>
                    <a:cubicBezTo>
                      <a:pt x="7353" y="12845"/>
                      <a:pt x="8005" y="10983"/>
                      <a:pt x="8005" y="9122"/>
                    </a:cubicBezTo>
                    <a:cubicBezTo>
                      <a:pt x="8098" y="7074"/>
                      <a:pt x="7726" y="5119"/>
                      <a:pt x="6888" y="3258"/>
                    </a:cubicBezTo>
                    <a:cubicBezTo>
                      <a:pt x="6609" y="2606"/>
                      <a:pt x="6143" y="1862"/>
                      <a:pt x="5585" y="1303"/>
                    </a:cubicBezTo>
                    <a:cubicBezTo>
                      <a:pt x="5212" y="838"/>
                      <a:pt x="4747" y="372"/>
                      <a:pt x="4189"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46" name="Google Shape;346;p20"/>
              <p:cNvSpPr/>
              <p:nvPr/>
            </p:nvSpPr>
            <p:spPr>
              <a:xfrm>
                <a:off x="1887925" y="3600950"/>
                <a:ext cx="1600975" cy="25"/>
              </a:xfrm>
              <a:custGeom>
                <a:avLst/>
                <a:gdLst/>
                <a:ahLst/>
                <a:cxnLst/>
                <a:rect l="l" t="t" r="r" b="b"/>
                <a:pathLst>
                  <a:path w="64039" h="1" fill="none" extrusionOk="0">
                    <a:moveTo>
                      <a:pt x="0" y="0"/>
                    </a:moveTo>
                    <a:lnTo>
                      <a:pt x="64038" y="0"/>
                    </a:lnTo>
                  </a:path>
                </a:pathLst>
              </a:custGeom>
              <a:noFill/>
              <a:ln w="19050" cap="flat" cmpd="sng">
                <a:solidFill>
                  <a:srgbClr val="828282"/>
                </a:solidFill>
                <a:prstDash val="solid"/>
                <a:miter lim="9307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47" name="Google Shape;347;p20"/>
              <p:cNvSpPr/>
              <p:nvPr/>
            </p:nvSpPr>
            <p:spPr>
              <a:xfrm>
                <a:off x="1887925" y="3731250"/>
                <a:ext cx="1600975" cy="25"/>
              </a:xfrm>
              <a:custGeom>
                <a:avLst/>
                <a:gdLst/>
                <a:ahLst/>
                <a:cxnLst/>
                <a:rect l="l" t="t" r="r" b="b"/>
                <a:pathLst>
                  <a:path w="64039" h="1" fill="none" extrusionOk="0">
                    <a:moveTo>
                      <a:pt x="0" y="1"/>
                    </a:moveTo>
                    <a:lnTo>
                      <a:pt x="64038" y="1"/>
                    </a:lnTo>
                  </a:path>
                </a:pathLst>
              </a:custGeom>
              <a:noFill/>
              <a:ln w="19050" cap="flat" cmpd="sng">
                <a:solidFill>
                  <a:srgbClr val="828282"/>
                </a:solidFill>
                <a:prstDash val="solid"/>
                <a:miter lim="9307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48" name="Google Shape;348;p20"/>
              <p:cNvSpPr/>
              <p:nvPr/>
            </p:nvSpPr>
            <p:spPr>
              <a:xfrm>
                <a:off x="3339950" y="422325"/>
                <a:ext cx="1531150" cy="4886625"/>
              </a:xfrm>
              <a:custGeom>
                <a:avLst/>
                <a:gdLst/>
                <a:ahLst/>
                <a:cxnLst/>
                <a:rect l="l" t="t" r="r" b="b"/>
                <a:pathLst>
                  <a:path w="61246" h="195465" extrusionOk="0">
                    <a:moveTo>
                      <a:pt x="25783" y="1"/>
                    </a:moveTo>
                    <a:cubicBezTo>
                      <a:pt x="25783" y="14614"/>
                      <a:pt x="20757" y="18803"/>
                      <a:pt x="0" y="18803"/>
                    </a:cubicBezTo>
                    <a:lnTo>
                      <a:pt x="0" y="55662"/>
                    </a:lnTo>
                    <a:cubicBezTo>
                      <a:pt x="8843" y="55662"/>
                      <a:pt x="16289" y="55103"/>
                      <a:pt x="22711" y="52962"/>
                    </a:cubicBezTo>
                    <a:lnTo>
                      <a:pt x="22711" y="195465"/>
                    </a:lnTo>
                    <a:lnTo>
                      <a:pt x="61246" y="195465"/>
                    </a:lnTo>
                    <a:lnTo>
                      <a:pt x="61246" y="1"/>
                    </a:lnTo>
                    <a:close/>
                  </a:path>
                </a:pathLst>
              </a:cu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49" name="Google Shape;349;p20"/>
              <p:cNvSpPr/>
              <p:nvPr/>
            </p:nvSpPr>
            <p:spPr>
              <a:xfrm>
                <a:off x="1929800" y="2514275"/>
                <a:ext cx="602725" cy="893550"/>
              </a:xfrm>
              <a:custGeom>
                <a:avLst/>
                <a:gdLst/>
                <a:ahLst/>
                <a:cxnLst/>
                <a:rect l="l" t="t" r="r" b="b"/>
                <a:pathLst>
                  <a:path w="24109" h="35742" extrusionOk="0">
                    <a:moveTo>
                      <a:pt x="1" y="0"/>
                    </a:moveTo>
                    <a:lnTo>
                      <a:pt x="1" y="35742"/>
                    </a:lnTo>
                    <a:lnTo>
                      <a:pt x="5027" y="35742"/>
                    </a:lnTo>
                    <a:lnTo>
                      <a:pt x="5027" y="9587"/>
                    </a:lnTo>
                    <a:lnTo>
                      <a:pt x="19454" y="35742"/>
                    </a:lnTo>
                    <a:lnTo>
                      <a:pt x="24108" y="35742"/>
                    </a:lnTo>
                    <a:lnTo>
                      <a:pt x="24108" y="0"/>
                    </a:lnTo>
                    <a:lnTo>
                      <a:pt x="19082" y="0"/>
                    </a:lnTo>
                    <a:lnTo>
                      <a:pt x="19082" y="26248"/>
                    </a:lnTo>
                    <a:lnTo>
                      <a:pt x="4655" y="0"/>
                    </a:lnTo>
                    <a:close/>
                  </a:path>
                </a:pathLst>
              </a:cu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50" name="Google Shape;350;p20"/>
              <p:cNvSpPr/>
              <p:nvPr/>
            </p:nvSpPr>
            <p:spPr>
              <a:xfrm>
                <a:off x="2690725" y="2686450"/>
                <a:ext cx="537550" cy="735350"/>
              </a:xfrm>
              <a:custGeom>
                <a:avLst/>
                <a:gdLst/>
                <a:ahLst/>
                <a:cxnLst/>
                <a:rect l="l" t="t" r="r" b="b"/>
                <a:pathLst>
                  <a:path w="21502" h="29414" extrusionOk="0">
                    <a:moveTo>
                      <a:pt x="10797" y="4375"/>
                    </a:moveTo>
                    <a:cubicBezTo>
                      <a:pt x="14334" y="4375"/>
                      <a:pt x="16754" y="6609"/>
                      <a:pt x="16754" y="10705"/>
                    </a:cubicBezTo>
                    <a:lnTo>
                      <a:pt x="16754" y="18616"/>
                    </a:lnTo>
                    <a:cubicBezTo>
                      <a:pt x="16754" y="22805"/>
                      <a:pt x="14241" y="25039"/>
                      <a:pt x="10797" y="25039"/>
                    </a:cubicBezTo>
                    <a:cubicBezTo>
                      <a:pt x="7074" y="25039"/>
                      <a:pt x="4747" y="22805"/>
                      <a:pt x="4747" y="18616"/>
                    </a:cubicBezTo>
                    <a:lnTo>
                      <a:pt x="4747" y="10705"/>
                    </a:lnTo>
                    <a:cubicBezTo>
                      <a:pt x="4747" y="6609"/>
                      <a:pt x="7074" y="4375"/>
                      <a:pt x="10797" y="4375"/>
                    </a:cubicBezTo>
                    <a:close/>
                    <a:moveTo>
                      <a:pt x="10797" y="1"/>
                    </a:moveTo>
                    <a:cubicBezTo>
                      <a:pt x="3910" y="1"/>
                      <a:pt x="0" y="4469"/>
                      <a:pt x="0" y="11263"/>
                    </a:cubicBezTo>
                    <a:lnTo>
                      <a:pt x="0" y="17965"/>
                    </a:lnTo>
                    <a:cubicBezTo>
                      <a:pt x="0" y="25039"/>
                      <a:pt x="3910" y="29413"/>
                      <a:pt x="10797" y="29413"/>
                    </a:cubicBezTo>
                    <a:cubicBezTo>
                      <a:pt x="17406" y="29413"/>
                      <a:pt x="21501" y="25039"/>
                      <a:pt x="21501" y="17965"/>
                    </a:cubicBezTo>
                    <a:lnTo>
                      <a:pt x="21501" y="11263"/>
                    </a:lnTo>
                    <a:cubicBezTo>
                      <a:pt x="21501" y="4469"/>
                      <a:pt x="17406" y="1"/>
                      <a:pt x="10797"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51" name="Google Shape;351;p20"/>
              <p:cNvSpPr/>
              <p:nvPr/>
            </p:nvSpPr>
            <p:spPr>
              <a:xfrm>
                <a:off x="3349250" y="3265875"/>
                <a:ext cx="148950" cy="151275"/>
              </a:xfrm>
              <a:custGeom>
                <a:avLst/>
                <a:gdLst/>
                <a:ahLst/>
                <a:cxnLst/>
                <a:rect l="l" t="t" r="r" b="b"/>
                <a:pathLst>
                  <a:path w="5958" h="6051" extrusionOk="0">
                    <a:moveTo>
                      <a:pt x="2979" y="0"/>
                    </a:moveTo>
                    <a:cubicBezTo>
                      <a:pt x="1304" y="0"/>
                      <a:pt x="1" y="1396"/>
                      <a:pt x="1" y="3072"/>
                    </a:cubicBezTo>
                    <a:cubicBezTo>
                      <a:pt x="1" y="4654"/>
                      <a:pt x="1304" y="6050"/>
                      <a:pt x="2979" y="6050"/>
                    </a:cubicBezTo>
                    <a:cubicBezTo>
                      <a:pt x="4654" y="6050"/>
                      <a:pt x="5958" y="4654"/>
                      <a:pt x="5958" y="3072"/>
                    </a:cubicBezTo>
                    <a:cubicBezTo>
                      <a:pt x="5958" y="1396"/>
                      <a:pt x="4654" y="0"/>
                      <a:pt x="2979" y="0"/>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grpSp>
      </p:grpSp>
      <p:grpSp>
        <p:nvGrpSpPr>
          <p:cNvPr id="352" name="Google Shape;352;p20"/>
          <p:cNvGrpSpPr/>
          <p:nvPr/>
        </p:nvGrpSpPr>
        <p:grpSpPr>
          <a:xfrm>
            <a:off x="11629321" y="5477779"/>
            <a:ext cx="3124308" cy="2914710"/>
            <a:chOff x="12379828" y="419542"/>
            <a:chExt cx="5508300" cy="5138769"/>
          </a:xfrm>
        </p:grpSpPr>
        <p:sp>
          <p:nvSpPr>
            <p:cNvPr id="353" name="Google Shape;353;p20"/>
            <p:cNvSpPr txBox="1"/>
            <p:nvPr/>
          </p:nvSpPr>
          <p:spPr>
            <a:xfrm>
              <a:off x="12379828" y="4634911"/>
              <a:ext cx="5508300" cy="9234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Clr>
                  <a:schemeClr val="dk1"/>
                </a:buClr>
                <a:buSzPts val="1100"/>
                <a:buFont typeface="Arial"/>
                <a:buNone/>
              </a:pPr>
              <a:r>
                <a:rPr lang="en" sz="1400" b="1" i="0" u="none" strike="noStrike" cap="none">
                  <a:solidFill>
                    <a:schemeClr val="accent4"/>
                  </a:solidFill>
                  <a:latin typeface="Noto Sans JP"/>
                  <a:ea typeface="Noto Sans JP"/>
                  <a:cs typeface="Noto Sans JP"/>
                  <a:sym typeface="Noto Sans JP"/>
                </a:rPr>
                <a:t>ドライバーが使いたい</a:t>
              </a:r>
              <a:endParaRPr sz="1400" b="1" i="0" u="none" strike="noStrike" cap="none">
                <a:solidFill>
                  <a:schemeClr val="accent4"/>
                </a:solidFill>
                <a:latin typeface="Noto Sans JP"/>
                <a:ea typeface="Noto Sans JP"/>
                <a:cs typeface="Noto Sans JP"/>
                <a:sym typeface="Noto Sans JP"/>
              </a:endParaRPr>
            </a:p>
            <a:p>
              <a:pPr marL="0" marR="0" lvl="0" indent="0" algn="ctr" rtl="0">
                <a:lnSpc>
                  <a:spcPct val="115000"/>
                </a:lnSpc>
                <a:spcBef>
                  <a:spcPts val="0"/>
                </a:spcBef>
                <a:spcAft>
                  <a:spcPts val="0"/>
                </a:spcAft>
                <a:buClr>
                  <a:srgbClr val="000000"/>
                </a:buClr>
                <a:buSzPts val="1400"/>
                <a:buFont typeface="Arial"/>
                <a:buNone/>
              </a:pPr>
              <a:r>
                <a:rPr lang="en" sz="1400" b="1" i="0" u="none" strike="noStrike" cap="none">
                  <a:solidFill>
                    <a:schemeClr val="accent4"/>
                  </a:solidFill>
                  <a:latin typeface="Noto Sans JP"/>
                  <a:ea typeface="Noto Sans JP"/>
                  <a:cs typeface="Noto Sans JP"/>
                  <a:sym typeface="Noto Sans JP"/>
                </a:rPr>
                <a:t>法人向け車両管理サービス</a:t>
              </a:r>
              <a:endParaRPr sz="1400" b="1" i="0" u="none" strike="noStrike" cap="none">
                <a:solidFill>
                  <a:schemeClr val="accent4"/>
                </a:solidFill>
                <a:latin typeface="Noto Sans JP"/>
                <a:ea typeface="Noto Sans JP"/>
                <a:cs typeface="Noto Sans JP"/>
                <a:sym typeface="Noto Sans JP"/>
              </a:endParaRPr>
            </a:p>
          </p:txBody>
        </p:sp>
        <p:grpSp>
          <p:nvGrpSpPr>
            <p:cNvPr id="354" name="Google Shape;354;p20"/>
            <p:cNvGrpSpPr/>
            <p:nvPr/>
          </p:nvGrpSpPr>
          <p:grpSpPr>
            <a:xfrm>
              <a:off x="12626432" y="419542"/>
              <a:ext cx="5014637" cy="3671810"/>
              <a:chOff x="410300" y="422325"/>
              <a:chExt cx="6673725" cy="4886625"/>
            </a:xfrm>
          </p:grpSpPr>
          <p:sp>
            <p:nvSpPr>
              <p:cNvPr id="355" name="Google Shape;355;p20"/>
              <p:cNvSpPr/>
              <p:nvPr/>
            </p:nvSpPr>
            <p:spPr>
              <a:xfrm>
                <a:off x="1129325" y="4755125"/>
                <a:ext cx="202475" cy="388625"/>
              </a:xfrm>
              <a:custGeom>
                <a:avLst/>
                <a:gdLst/>
                <a:ahLst/>
                <a:cxnLst/>
                <a:rect l="l" t="t" r="r" b="b"/>
                <a:pathLst>
                  <a:path w="8099" h="15545" extrusionOk="0">
                    <a:moveTo>
                      <a:pt x="5772" y="0"/>
                    </a:moveTo>
                    <a:cubicBezTo>
                      <a:pt x="4655" y="559"/>
                      <a:pt x="3724" y="1303"/>
                      <a:pt x="2793" y="2234"/>
                    </a:cubicBezTo>
                    <a:cubicBezTo>
                      <a:pt x="2235" y="2792"/>
                      <a:pt x="1676" y="3444"/>
                      <a:pt x="1304" y="4189"/>
                    </a:cubicBezTo>
                    <a:cubicBezTo>
                      <a:pt x="839" y="5119"/>
                      <a:pt x="466" y="6050"/>
                      <a:pt x="280" y="6981"/>
                    </a:cubicBezTo>
                    <a:cubicBezTo>
                      <a:pt x="94" y="8005"/>
                      <a:pt x="1" y="9029"/>
                      <a:pt x="94" y="9959"/>
                    </a:cubicBezTo>
                    <a:cubicBezTo>
                      <a:pt x="94" y="10797"/>
                      <a:pt x="280" y="11635"/>
                      <a:pt x="559" y="12379"/>
                    </a:cubicBezTo>
                    <a:cubicBezTo>
                      <a:pt x="1025" y="13589"/>
                      <a:pt x="1769" y="14706"/>
                      <a:pt x="2793" y="15544"/>
                    </a:cubicBezTo>
                    <a:cubicBezTo>
                      <a:pt x="4748" y="14520"/>
                      <a:pt x="6889" y="12286"/>
                      <a:pt x="7726" y="8005"/>
                    </a:cubicBezTo>
                    <a:cubicBezTo>
                      <a:pt x="8099" y="6329"/>
                      <a:pt x="8006" y="4561"/>
                      <a:pt x="7540" y="2886"/>
                    </a:cubicBezTo>
                    <a:cubicBezTo>
                      <a:pt x="7168" y="1862"/>
                      <a:pt x="6609" y="838"/>
                      <a:pt x="5772"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56" name="Google Shape;356;p20"/>
              <p:cNvSpPr/>
              <p:nvPr/>
            </p:nvSpPr>
            <p:spPr>
              <a:xfrm>
                <a:off x="757025" y="4985475"/>
                <a:ext cx="390950" cy="233225"/>
              </a:xfrm>
              <a:custGeom>
                <a:avLst/>
                <a:gdLst/>
                <a:ahLst/>
                <a:cxnLst/>
                <a:rect l="l" t="t" r="r" b="b"/>
                <a:pathLst>
                  <a:path w="15638" h="9329" extrusionOk="0">
                    <a:moveTo>
                      <a:pt x="3630" y="1"/>
                    </a:moveTo>
                    <a:cubicBezTo>
                      <a:pt x="2327" y="94"/>
                      <a:pt x="1117" y="466"/>
                      <a:pt x="0" y="932"/>
                    </a:cubicBezTo>
                    <a:cubicBezTo>
                      <a:pt x="94" y="1583"/>
                      <a:pt x="280" y="2235"/>
                      <a:pt x="559" y="2793"/>
                    </a:cubicBezTo>
                    <a:cubicBezTo>
                      <a:pt x="931" y="3538"/>
                      <a:pt x="1304" y="4189"/>
                      <a:pt x="1769" y="4748"/>
                    </a:cubicBezTo>
                    <a:cubicBezTo>
                      <a:pt x="2979" y="6423"/>
                      <a:pt x="4654" y="7633"/>
                      <a:pt x="6516" y="8378"/>
                    </a:cubicBezTo>
                    <a:cubicBezTo>
                      <a:pt x="8117" y="9059"/>
                      <a:pt x="9531" y="9329"/>
                      <a:pt x="10767" y="9329"/>
                    </a:cubicBezTo>
                    <a:cubicBezTo>
                      <a:pt x="12908" y="9329"/>
                      <a:pt x="14516" y="8518"/>
                      <a:pt x="15638" y="7633"/>
                    </a:cubicBezTo>
                    <a:cubicBezTo>
                      <a:pt x="15172" y="6423"/>
                      <a:pt x="14521" y="5213"/>
                      <a:pt x="13683" y="4189"/>
                    </a:cubicBezTo>
                    <a:cubicBezTo>
                      <a:pt x="13124" y="3631"/>
                      <a:pt x="12473" y="3072"/>
                      <a:pt x="11821" y="2607"/>
                    </a:cubicBezTo>
                    <a:cubicBezTo>
                      <a:pt x="10984" y="1955"/>
                      <a:pt x="10146" y="1490"/>
                      <a:pt x="9122" y="1025"/>
                    </a:cubicBezTo>
                    <a:cubicBezTo>
                      <a:pt x="8191" y="652"/>
                      <a:pt x="7167" y="373"/>
                      <a:pt x="6144" y="187"/>
                    </a:cubicBezTo>
                    <a:cubicBezTo>
                      <a:pt x="5306" y="1"/>
                      <a:pt x="4468" y="1"/>
                      <a:pt x="3630"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57" name="Google Shape;357;p20"/>
              <p:cNvSpPr/>
              <p:nvPr/>
            </p:nvSpPr>
            <p:spPr>
              <a:xfrm>
                <a:off x="950150" y="4399100"/>
                <a:ext cx="218775" cy="376975"/>
              </a:xfrm>
              <a:custGeom>
                <a:avLst/>
                <a:gdLst/>
                <a:ahLst/>
                <a:cxnLst/>
                <a:rect l="l" t="t" r="r" b="b"/>
                <a:pathLst>
                  <a:path w="8751" h="15079" extrusionOk="0">
                    <a:moveTo>
                      <a:pt x="7168" y="0"/>
                    </a:moveTo>
                    <a:cubicBezTo>
                      <a:pt x="5772" y="559"/>
                      <a:pt x="4376" y="1303"/>
                      <a:pt x="3259" y="2420"/>
                    </a:cubicBezTo>
                    <a:cubicBezTo>
                      <a:pt x="2142" y="3444"/>
                      <a:pt x="1304" y="4840"/>
                      <a:pt x="746" y="6236"/>
                    </a:cubicBezTo>
                    <a:cubicBezTo>
                      <a:pt x="94" y="8005"/>
                      <a:pt x="1" y="9773"/>
                      <a:pt x="280" y="11635"/>
                    </a:cubicBezTo>
                    <a:cubicBezTo>
                      <a:pt x="652" y="12845"/>
                      <a:pt x="1211" y="14055"/>
                      <a:pt x="2049" y="15079"/>
                    </a:cubicBezTo>
                    <a:cubicBezTo>
                      <a:pt x="4096" y="14334"/>
                      <a:pt x="6609" y="12380"/>
                      <a:pt x="7913" y="8377"/>
                    </a:cubicBezTo>
                    <a:cubicBezTo>
                      <a:pt x="8564" y="6702"/>
                      <a:pt x="8750" y="4933"/>
                      <a:pt x="8471" y="3258"/>
                    </a:cubicBezTo>
                    <a:cubicBezTo>
                      <a:pt x="8285" y="2048"/>
                      <a:pt x="7913" y="1024"/>
                      <a:pt x="7168"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58" name="Google Shape;358;p20"/>
              <p:cNvSpPr/>
              <p:nvPr/>
            </p:nvSpPr>
            <p:spPr>
              <a:xfrm>
                <a:off x="582500" y="4569050"/>
                <a:ext cx="360700" cy="257650"/>
              </a:xfrm>
              <a:custGeom>
                <a:avLst/>
                <a:gdLst/>
                <a:ahLst/>
                <a:cxnLst/>
                <a:rect l="l" t="t" r="r" b="b"/>
                <a:pathLst>
                  <a:path w="14428" h="10306" extrusionOk="0">
                    <a:moveTo>
                      <a:pt x="3154" y="0"/>
                    </a:moveTo>
                    <a:cubicBezTo>
                      <a:pt x="2079" y="0"/>
                      <a:pt x="1018" y="144"/>
                      <a:pt x="1" y="462"/>
                    </a:cubicBezTo>
                    <a:cubicBezTo>
                      <a:pt x="94" y="1858"/>
                      <a:pt x="466" y="3255"/>
                      <a:pt x="1118" y="4465"/>
                    </a:cubicBezTo>
                    <a:cubicBezTo>
                      <a:pt x="2141" y="6233"/>
                      <a:pt x="3538" y="7629"/>
                      <a:pt x="5306" y="8653"/>
                    </a:cubicBezTo>
                    <a:cubicBezTo>
                      <a:pt x="7354" y="9863"/>
                      <a:pt x="9146" y="10305"/>
                      <a:pt x="10670" y="10305"/>
                    </a:cubicBezTo>
                    <a:cubicBezTo>
                      <a:pt x="12194" y="10305"/>
                      <a:pt x="13450" y="9863"/>
                      <a:pt x="14428" y="9305"/>
                    </a:cubicBezTo>
                    <a:cubicBezTo>
                      <a:pt x="14242" y="8002"/>
                      <a:pt x="13776" y="6792"/>
                      <a:pt x="13032" y="5675"/>
                    </a:cubicBezTo>
                    <a:cubicBezTo>
                      <a:pt x="12008" y="4092"/>
                      <a:pt x="10611" y="2789"/>
                      <a:pt x="9029" y="1858"/>
                    </a:cubicBezTo>
                    <a:cubicBezTo>
                      <a:pt x="7726" y="928"/>
                      <a:pt x="6237" y="369"/>
                      <a:pt x="4654" y="90"/>
                    </a:cubicBezTo>
                    <a:cubicBezTo>
                      <a:pt x="4153" y="31"/>
                      <a:pt x="3652" y="0"/>
                      <a:pt x="3154"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59" name="Google Shape;359;p20"/>
              <p:cNvSpPr/>
              <p:nvPr/>
            </p:nvSpPr>
            <p:spPr>
              <a:xfrm>
                <a:off x="824500" y="4029100"/>
                <a:ext cx="232725" cy="353725"/>
              </a:xfrm>
              <a:custGeom>
                <a:avLst/>
                <a:gdLst/>
                <a:ahLst/>
                <a:cxnLst/>
                <a:rect l="l" t="t" r="r" b="b"/>
                <a:pathLst>
                  <a:path w="9309" h="14149" extrusionOk="0">
                    <a:moveTo>
                      <a:pt x="8471" y="1"/>
                    </a:moveTo>
                    <a:cubicBezTo>
                      <a:pt x="6982" y="280"/>
                      <a:pt x="5492" y="932"/>
                      <a:pt x="4282" y="1769"/>
                    </a:cubicBezTo>
                    <a:cubicBezTo>
                      <a:pt x="2979" y="2700"/>
                      <a:pt x="1955" y="3910"/>
                      <a:pt x="1304" y="5306"/>
                    </a:cubicBezTo>
                    <a:cubicBezTo>
                      <a:pt x="373" y="6889"/>
                      <a:pt x="1" y="8657"/>
                      <a:pt x="94" y="10519"/>
                    </a:cubicBezTo>
                    <a:cubicBezTo>
                      <a:pt x="187" y="11822"/>
                      <a:pt x="559" y="13032"/>
                      <a:pt x="1304" y="14149"/>
                    </a:cubicBezTo>
                    <a:cubicBezTo>
                      <a:pt x="2514" y="13869"/>
                      <a:pt x="3724" y="13311"/>
                      <a:pt x="4748" y="12566"/>
                    </a:cubicBezTo>
                    <a:cubicBezTo>
                      <a:pt x="5399" y="12008"/>
                      <a:pt x="6051" y="11449"/>
                      <a:pt x="6516" y="10798"/>
                    </a:cubicBezTo>
                    <a:cubicBezTo>
                      <a:pt x="7075" y="10053"/>
                      <a:pt x="7633" y="9215"/>
                      <a:pt x="8099" y="8285"/>
                    </a:cubicBezTo>
                    <a:cubicBezTo>
                      <a:pt x="8936" y="6795"/>
                      <a:pt x="9309" y="5120"/>
                      <a:pt x="9309" y="3352"/>
                    </a:cubicBezTo>
                    <a:cubicBezTo>
                      <a:pt x="9309" y="2235"/>
                      <a:pt x="9029" y="1025"/>
                      <a:pt x="8471"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60" name="Google Shape;360;p20"/>
              <p:cNvSpPr/>
              <p:nvPr/>
            </p:nvSpPr>
            <p:spPr>
              <a:xfrm>
                <a:off x="466150" y="4129250"/>
                <a:ext cx="330450" cy="285600"/>
              </a:xfrm>
              <a:custGeom>
                <a:avLst/>
                <a:gdLst/>
                <a:ahLst/>
                <a:cxnLst/>
                <a:rect l="l" t="t" r="r" b="b"/>
                <a:pathLst>
                  <a:path w="13218" h="11424" extrusionOk="0">
                    <a:moveTo>
                      <a:pt x="1594" y="0"/>
                    </a:moveTo>
                    <a:cubicBezTo>
                      <a:pt x="1096" y="0"/>
                      <a:pt x="595" y="31"/>
                      <a:pt x="94" y="90"/>
                    </a:cubicBezTo>
                    <a:cubicBezTo>
                      <a:pt x="1" y="1486"/>
                      <a:pt x="187" y="2883"/>
                      <a:pt x="745" y="4186"/>
                    </a:cubicBezTo>
                    <a:cubicBezTo>
                      <a:pt x="1490" y="6047"/>
                      <a:pt x="2700" y="7723"/>
                      <a:pt x="4282" y="8933"/>
                    </a:cubicBezTo>
                    <a:cubicBezTo>
                      <a:pt x="5027" y="9584"/>
                      <a:pt x="5958" y="10143"/>
                      <a:pt x="6888" y="10608"/>
                    </a:cubicBezTo>
                    <a:cubicBezTo>
                      <a:pt x="7633" y="10980"/>
                      <a:pt x="8471" y="11166"/>
                      <a:pt x="9308" y="11353"/>
                    </a:cubicBezTo>
                    <a:cubicBezTo>
                      <a:pt x="9645" y="11401"/>
                      <a:pt x="9982" y="11424"/>
                      <a:pt x="10318" y="11424"/>
                    </a:cubicBezTo>
                    <a:cubicBezTo>
                      <a:pt x="11285" y="11424"/>
                      <a:pt x="12251" y="11232"/>
                      <a:pt x="13218" y="10887"/>
                    </a:cubicBezTo>
                    <a:cubicBezTo>
                      <a:pt x="13125" y="9584"/>
                      <a:pt x="12845" y="8281"/>
                      <a:pt x="12287" y="7071"/>
                    </a:cubicBezTo>
                    <a:cubicBezTo>
                      <a:pt x="11542" y="5303"/>
                      <a:pt x="10332" y="3906"/>
                      <a:pt x="8843" y="2696"/>
                    </a:cubicBezTo>
                    <a:cubicBezTo>
                      <a:pt x="7726" y="1673"/>
                      <a:pt x="6330" y="928"/>
                      <a:pt x="4748" y="463"/>
                    </a:cubicBezTo>
                    <a:cubicBezTo>
                      <a:pt x="3730" y="144"/>
                      <a:pt x="2669" y="0"/>
                      <a:pt x="1594"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61" name="Google Shape;361;p20"/>
              <p:cNvSpPr/>
              <p:nvPr/>
            </p:nvSpPr>
            <p:spPr>
              <a:xfrm>
                <a:off x="747725" y="3647475"/>
                <a:ext cx="267625" cy="325800"/>
              </a:xfrm>
              <a:custGeom>
                <a:avLst/>
                <a:gdLst/>
                <a:ahLst/>
                <a:cxnLst/>
                <a:rect l="l" t="t" r="r" b="b"/>
                <a:pathLst>
                  <a:path w="10705" h="13032" extrusionOk="0">
                    <a:moveTo>
                      <a:pt x="9866" y="1"/>
                    </a:moveTo>
                    <a:cubicBezTo>
                      <a:pt x="8284" y="1"/>
                      <a:pt x="6795" y="466"/>
                      <a:pt x="5492" y="1211"/>
                    </a:cubicBezTo>
                    <a:cubicBezTo>
                      <a:pt x="4096" y="1956"/>
                      <a:pt x="2886" y="2979"/>
                      <a:pt x="2048" y="4283"/>
                    </a:cubicBezTo>
                    <a:cubicBezTo>
                      <a:pt x="1396" y="5027"/>
                      <a:pt x="931" y="5958"/>
                      <a:pt x="652" y="6889"/>
                    </a:cubicBezTo>
                    <a:cubicBezTo>
                      <a:pt x="372" y="7633"/>
                      <a:pt x="186" y="8471"/>
                      <a:pt x="93" y="9309"/>
                    </a:cubicBezTo>
                    <a:cubicBezTo>
                      <a:pt x="0" y="10612"/>
                      <a:pt x="279" y="11915"/>
                      <a:pt x="838" y="13032"/>
                    </a:cubicBezTo>
                    <a:cubicBezTo>
                      <a:pt x="2141" y="12939"/>
                      <a:pt x="3351" y="12567"/>
                      <a:pt x="4468" y="11915"/>
                    </a:cubicBezTo>
                    <a:cubicBezTo>
                      <a:pt x="6050" y="10984"/>
                      <a:pt x="7353" y="9681"/>
                      <a:pt x="8377" y="8192"/>
                    </a:cubicBezTo>
                    <a:cubicBezTo>
                      <a:pt x="10704" y="4655"/>
                      <a:pt x="10518" y="1769"/>
                      <a:pt x="9866"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62" name="Google Shape;362;p20"/>
              <p:cNvSpPr/>
              <p:nvPr/>
            </p:nvSpPr>
            <p:spPr>
              <a:xfrm>
                <a:off x="410300" y="3673075"/>
                <a:ext cx="297875" cy="315650"/>
              </a:xfrm>
              <a:custGeom>
                <a:avLst/>
                <a:gdLst/>
                <a:ahLst/>
                <a:cxnLst/>
                <a:rect l="l" t="t" r="r" b="b"/>
                <a:pathLst>
                  <a:path w="11915" h="12626" extrusionOk="0">
                    <a:moveTo>
                      <a:pt x="280" y="1"/>
                    </a:moveTo>
                    <a:cubicBezTo>
                      <a:pt x="1" y="1676"/>
                      <a:pt x="94" y="3445"/>
                      <a:pt x="559" y="5027"/>
                    </a:cubicBezTo>
                    <a:cubicBezTo>
                      <a:pt x="1118" y="6609"/>
                      <a:pt x="1955" y="8099"/>
                      <a:pt x="3165" y="9309"/>
                    </a:cubicBezTo>
                    <a:cubicBezTo>
                      <a:pt x="4469" y="10705"/>
                      <a:pt x="6144" y="11822"/>
                      <a:pt x="7912" y="12380"/>
                    </a:cubicBezTo>
                    <a:cubicBezTo>
                      <a:pt x="8610" y="12530"/>
                      <a:pt x="9307" y="12626"/>
                      <a:pt x="10005" y="12626"/>
                    </a:cubicBezTo>
                    <a:cubicBezTo>
                      <a:pt x="10610" y="12626"/>
                      <a:pt x="11216" y="12553"/>
                      <a:pt x="11822" y="12380"/>
                    </a:cubicBezTo>
                    <a:cubicBezTo>
                      <a:pt x="11915" y="11077"/>
                      <a:pt x="11822" y="9774"/>
                      <a:pt x="11449" y="8471"/>
                    </a:cubicBezTo>
                    <a:cubicBezTo>
                      <a:pt x="11263" y="7726"/>
                      <a:pt x="10891" y="6982"/>
                      <a:pt x="10426" y="6237"/>
                    </a:cubicBezTo>
                    <a:cubicBezTo>
                      <a:pt x="9960" y="5399"/>
                      <a:pt x="9309" y="4562"/>
                      <a:pt x="8657" y="3724"/>
                    </a:cubicBezTo>
                    <a:cubicBezTo>
                      <a:pt x="7633" y="2607"/>
                      <a:pt x="6330" y="1583"/>
                      <a:pt x="4841" y="932"/>
                    </a:cubicBezTo>
                    <a:cubicBezTo>
                      <a:pt x="3445" y="280"/>
                      <a:pt x="1862" y="1"/>
                      <a:pt x="280"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63" name="Google Shape;363;p20"/>
              <p:cNvSpPr/>
              <p:nvPr/>
            </p:nvSpPr>
            <p:spPr>
              <a:xfrm>
                <a:off x="724450" y="3260600"/>
                <a:ext cx="281575" cy="296725"/>
              </a:xfrm>
              <a:custGeom>
                <a:avLst/>
                <a:gdLst/>
                <a:ahLst/>
                <a:cxnLst/>
                <a:rect l="l" t="t" r="r" b="b"/>
                <a:pathLst>
                  <a:path w="11263" h="11869" extrusionOk="0">
                    <a:moveTo>
                      <a:pt x="10433" y="1"/>
                    </a:moveTo>
                    <a:cubicBezTo>
                      <a:pt x="9435" y="1"/>
                      <a:pt x="8426" y="168"/>
                      <a:pt x="7354" y="397"/>
                    </a:cubicBezTo>
                    <a:cubicBezTo>
                      <a:pt x="6609" y="583"/>
                      <a:pt x="5771" y="956"/>
                      <a:pt x="5027" y="1328"/>
                    </a:cubicBezTo>
                    <a:cubicBezTo>
                      <a:pt x="4654" y="1607"/>
                      <a:pt x="4282" y="1887"/>
                      <a:pt x="3910" y="2166"/>
                    </a:cubicBezTo>
                    <a:cubicBezTo>
                      <a:pt x="3444" y="2538"/>
                      <a:pt x="3072" y="2910"/>
                      <a:pt x="2793" y="3283"/>
                    </a:cubicBezTo>
                    <a:cubicBezTo>
                      <a:pt x="1490" y="4586"/>
                      <a:pt x="652" y="6261"/>
                      <a:pt x="280" y="8030"/>
                    </a:cubicBezTo>
                    <a:cubicBezTo>
                      <a:pt x="93" y="8681"/>
                      <a:pt x="0" y="9333"/>
                      <a:pt x="93" y="10077"/>
                    </a:cubicBezTo>
                    <a:cubicBezTo>
                      <a:pt x="93" y="10636"/>
                      <a:pt x="280" y="11287"/>
                      <a:pt x="373" y="11846"/>
                    </a:cubicBezTo>
                    <a:cubicBezTo>
                      <a:pt x="584" y="11861"/>
                      <a:pt x="796" y="11869"/>
                      <a:pt x="1007" y="11869"/>
                    </a:cubicBezTo>
                    <a:cubicBezTo>
                      <a:pt x="2096" y="11869"/>
                      <a:pt x="3175" y="11662"/>
                      <a:pt x="4189" y="11194"/>
                    </a:cubicBezTo>
                    <a:cubicBezTo>
                      <a:pt x="4933" y="10915"/>
                      <a:pt x="5678" y="10450"/>
                      <a:pt x="6330" y="9984"/>
                    </a:cubicBezTo>
                    <a:cubicBezTo>
                      <a:pt x="7074" y="9426"/>
                      <a:pt x="7819" y="8774"/>
                      <a:pt x="8564" y="8030"/>
                    </a:cubicBezTo>
                    <a:cubicBezTo>
                      <a:pt x="9774" y="6727"/>
                      <a:pt x="10611" y="5237"/>
                      <a:pt x="11077" y="3469"/>
                    </a:cubicBezTo>
                    <a:cubicBezTo>
                      <a:pt x="11170" y="2910"/>
                      <a:pt x="11263" y="2259"/>
                      <a:pt x="11263" y="1607"/>
                    </a:cubicBezTo>
                    <a:cubicBezTo>
                      <a:pt x="11263" y="1049"/>
                      <a:pt x="11263" y="583"/>
                      <a:pt x="11077" y="25"/>
                    </a:cubicBezTo>
                    <a:cubicBezTo>
                      <a:pt x="10862" y="9"/>
                      <a:pt x="10648" y="1"/>
                      <a:pt x="10433"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64" name="Google Shape;364;p20"/>
              <p:cNvSpPr/>
              <p:nvPr/>
            </p:nvSpPr>
            <p:spPr>
              <a:xfrm>
                <a:off x="412625" y="3214675"/>
                <a:ext cx="267625" cy="343825"/>
              </a:xfrm>
              <a:custGeom>
                <a:avLst/>
                <a:gdLst/>
                <a:ahLst/>
                <a:cxnLst/>
                <a:rect l="l" t="t" r="r" b="b"/>
                <a:pathLst>
                  <a:path w="10705" h="13753" extrusionOk="0">
                    <a:moveTo>
                      <a:pt x="559" y="0"/>
                    </a:moveTo>
                    <a:cubicBezTo>
                      <a:pt x="373" y="559"/>
                      <a:pt x="187" y="1210"/>
                      <a:pt x="94" y="1769"/>
                    </a:cubicBezTo>
                    <a:cubicBezTo>
                      <a:pt x="1" y="2607"/>
                      <a:pt x="1" y="3351"/>
                      <a:pt x="94" y="4096"/>
                    </a:cubicBezTo>
                    <a:cubicBezTo>
                      <a:pt x="373" y="6051"/>
                      <a:pt x="1118" y="7912"/>
                      <a:pt x="2235" y="9494"/>
                    </a:cubicBezTo>
                    <a:cubicBezTo>
                      <a:pt x="2886" y="10425"/>
                      <a:pt x="3538" y="11170"/>
                      <a:pt x="4376" y="11821"/>
                    </a:cubicBezTo>
                    <a:cubicBezTo>
                      <a:pt x="5027" y="12380"/>
                      <a:pt x="5772" y="12845"/>
                      <a:pt x="6516" y="13124"/>
                    </a:cubicBezTo>
                    <a:cubicBezTo>
                      <a:pt x="7424" y="13543"/>
                      <a:pt x="8384" y="13753"/>
                      <a:pt x="9357" y="13753"/>
                    </a:cubicBezTo>
                    <a:cubicBezTo>
                      <a:pt x="9681" y="13753"/>
                      <a:pt x="10007" y="13729"/>
                      <a:pt x="10333" y="13683"/>
                    </a:cubicBezTo>
                    <a:cubicBezTo>
                      <a:pt x="10519" y="13124"/>
                      <a:pt x="10612" y="12473"/>
                      <a:pt x="10612" y="11914"/>
                    </a:cubicBezTo>
                    <a:cubicBezTo>
                      <a:pt x="10705" y="11170"/>
                      <a:pt x="10705" y="10518"/>
                      <a:pt x="10612" y="9774"/>
                    </a:cubicBezTo>
                    <a:cubicBezTo>
                      <a:pt x="10239" y="7912"/>
                      <a:pt x="9495" y="6237"/>
                      <a:pt x="8378" y="4747"/>
                    </a:cubicBezTo>
                    <a:cubicBezTo>
                      <a:pt x="8006" y="4282"/>
                      <a:pt x="7633" y="3910"/>
                      <a:pt x="7261" y="3444"/>
                    </a:cubicBezTo>
                    <a:cubicBezTo>
                      <a:pt x="6982" y="3072"/>
                      <a:pt x="6609" y="2793"/>
                      <a:pt x="6237" y="2420"/>
                    </a:cubicBezTo>
                    <a:cubicBezTo>
                      <a:pt x="5586" y="1862"/>
                      <a:pt x="4934" y="1397"/>
                      <a:pt x="4189" y="1024"/>
                    </a:cubicBezTo>
                    <a:cubicBezTo>
                      <a:pt x="3072" y="466"/>
                      <a:pt x="1862" y="94"/>
                      <a:pt x="559"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65" name="Google Shape;365;p20"/>
              <p:cNvSpPr/>
              <p:nvPr/>
            </p:nvSpPr>
            <p:spPr>
              <a:xfrm>
                <a:off x="752375" y="2874950"/>
                <a:ext cx="309500" cy="267925"/>
              </a:xfrm>
              <a:custGeom>
                <a:avLst/>
                <a:gdLst/>
                <a:ahLst/>
                <a:cxnLst/>
                <a:rect l="l" t="t" r="r" b="b"/>
                <a:pathLst>
                  <a:path w="12380" h="10717" extrusionOk="0">
                    <a:moveTo>
                      <a:pt x="9960" y="0"/>
                    </a:moveTo>
                    <a:cubicBezTo>
                      <a:pt x="9192" y="0"/>
                      <a:pt x="8424" y="93"/>
                      <a:pt x="7633" y="279"/>
                    </a:cubicBezTo>
                    <a:cubicBezTo>
                      <a:pt x="6143" y="652"/>
                      <a:pt x="4747" y="1396"/>
                      <a:pt x="3537" y="2327"/>
                    </a:cubicBezTo>
                    <a:cubicBezTo>
                      <a:pt x="2141" y="3537"/>
                      <a:pt x="1024" y="5026"/>
                      <a:pt x="466" y="6702"/>
                    </a:cubicBezTo>
                    <a:cubicBezTo>
                      <a:pt x="186" y="7353"/>
                      <a:pt x="93" y="8005"/>
                      <a:pt x="0" y="8749"/>
                    </a:cubicBezTo>
                    <a:cubicBezTo>
                      <a:pt x="0" y="9029"/>
                      <a:pt x="0" y="9401"/>
                      <a:pt x="0" y="9680"/>
                    </a:cubicBezTo>
                    <a:cubicBezTo>
                      <a:pt x="0" y="9959"/>
                      <a:pt x="93" y="10239"/>
                      <a:pt x="93" y="10518"/>
                    </a:cubicBezTo>
                    <a:cubicBezTo>
                      <a:pt x="698" y="10647"/>
                      <a:pt x="1303" y="10717"/>
                      <a:pt x="1898" y="10717"/>
                    </a:cubicBezTo>
                    <a:cubicBezTo>
                      <a:pt x="2586" y="10717"/>
                      <a:pt x="3261" y="10624"/>
                      <a:pt x="3910" y="10425"/>
                    </a:cubicBezTo>
                    <a:cubicBezTo>
                      <a:pt x="5678" y="9866"/>
                      <a:pt x="7353" y="9029"/>
                      <a:pt x="8657" y="7819"/>
                    </a:cubicBezTo>
                    <a:cubicBezTo>
                      <a:pt x="10053" y="6702"/>
                      <a:pt x="11077" y="5306"/>
                      <a:pt x="11728" y="3630"/>
                    </a:cubicBezTo>
                    <a:cubicBezTo>
                      <a:pt x="12194" y="2606"/>
                      <a:pt x="12380" y="1396"/>
                      <a:pt x="12287" y="279"/>
                    </a:cubicBezTo>
                    <a:cubicBezTo>
                      <a:pt x="11495" y="93"/>
                      <a:pt x="10728" y="0"/>
                      <a:pt x="9960"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66" name="Google Shape;366;p20"/>
              <p:cNvSpPr/>
              <p:nvPr/>
            </p:nvSpPr>
            <p:spPr>
              <a:xfrm>
                <a:off x="470800" y="2756275"/>
                <a:ext cx="242025" cy="374650"/>
              </a:xfrm>
              <a:custGeom>
                <a:avLst/>
                <a:gdLst/>
                <a:ahLst/>
                <a:cxnLst/>
                <a:rect l="l" t="t" r="r" b="b"/>
                <a:pathLst>
                  <a:path w="9681" h="14986" extrusionOk="0">
                    <a:moveTo>
                      <a:pt x="1025" y="0"/>
                    </a:moveTo>
                    <a:cubicBezTo>
                      <a:pt x="466" y="1303"/>
                      <a:pt x="94" y="2699"/>
                      <a:pt x="1" y="4096"/>
                    </a:cubicBezTo>
                    <a:cubicBezTo>
                      <a:pt x="1" y="6050"/>
                      <a:pt x="466" y="8005"/>
                      <a:pt x="1397" y="9773"/>
                    </a:cubicBezTo>
                    <a:cubicBezTo>
                      <a:pt x="2235" y="11449"/>
                      <a:pt x="3538" y="12938"/>
                      <a:pt x="5120" y="13962"/>
                    </a:cubicBezTo>
                    <a:cubicBezTo>
                      <a:pt x="6330" y="14613"/>
                      <a:pt x="7540" y="14986"/>
                      <a:pt x="8936" y="14986"/>
                    </a:cubicBezTo>
                    <a:cubicBezTo>
                      <a:pt x="9029" y="14706"/>
                      <a:pt x="9122" y="14427"/>
                      <a:pt x="9122" y="14148"/>
                    </a:cubicBezTo>
                    <a:cubicBezTo>
                      <a:pt x="9216" y="13869"/>
                      <a:pt x="9309" y="13589"/>
                      <a:pt x="9402" y="13217"/>
                    </a:cubicBezTo>
                    <a:cubicBezTo>
                      <a:pt x="9588" y="12566"/>
                      <a:pt x="9681" y="11821"/>
                      <a:pt x="9681" y="11169"/>
                    </a:cubicBezTo>
                    <a:cubicBezTo>
                      <a:pt x="9588" y="9215"/>
                      <a:pt x="9029" y="7446"/>
                      <a:pt x="8099" y="5864"/>
                    </a:cubicBezTo>
                    <a:cubicBezTo>
                      <a:pt x="7447" y="4375"/>
                      <a:pt x="6423" y="3165"/>
                      <a:pt x="5213" y="2141"/>
                    </a:cubicBezTo>
                    <a:cubicBezTo>
                      <a:pt x="4003" y="1117"/>
                      <a:pt x="2607" y="372"/>
                      <a:pt x="1025"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67" name="Google Shape;367;p20"/>
              <p:cNvSpPr/>
              <p:nvPr/>
            </p:nvSpPr>
            <p:spPr>
              <a:xfrm>
                <a:off x="831475" y="2497400"/>
                <a:ext cx="337450" cy="240250"/>
              </a:xfrm>
              <a:custGeom>
                <a:avLst/>
                <a:gdLst/>
                <a:ahLst/>
                <a:cxnLst/>
                <a:rect l="l" t="t" r="r" b="b"/>
                <a:pathLst>
                  <a:path w="13498" h="9610" extrusionOk="0">
                    <a:moveTo>
                      <a:pt x="9668" y="1"/>
                    </a:moveTo>
                    <a:cubicBezTo>
                      <a:pt x="9422" y="1"/>
                      <a:pt x="9178" y="8"/>
                      <a:pt x="8936" y="23"/>
                    </a:cubicBezTo>
                    <a:cubicBezTo>
                      <a:pt x="7354" y="210"/>
                      <a:pt x="5865" y="675"/>
                      <a:pt x="4562" y="1513"/>
                    </a:cubicBezTo>
                    <a:cubicBezTo>
                      <a:pt x="2979" y="2443"/>
                      <a:pt x="1676" y="3747"/>
                      <a:pt x="932" y="5422"/>
                    </a:cubicBezTo>
                    <a:cubicBezTo>
                      <a:pt x="280" y="6539"/>
                      <a:pt x="1" y="7842"/>
                      <a:pt x="1" y="9145"/>
                    </a:cubicBezTo>
                    <a:cubicBezTo>
                      <a:pt x="764" y="9423"/>
                      <a:pt x="1696" y="9610"/>
                      <a:pt x="2748" y="9610"/>
                    </a:cubicBezTo>
                    <a:cubicBezTo>
                      <a:pt x="4517" y="9610"/>
                      <a:pt x="6625" y="9081"/>
                      <a:pt x="8843" y="7563"/>
                    </a:cubicBezTo>
                    <a:cubicBezTo>
                      <a:pt x="9681" y="7097"/>
                      <a:pt x="10426" y="6446"/>
                      <a:pt x="11077" y="5794"/>
                    </a:cubicBezTo>
                    <a:cubicBezTo>
                      <a:pt x="11636" y="5236"/>
                      <a:pt x="12101" y="4584"/>
                      <a:pt x="12473" y="3933"/>
                    </a:cubicBezTo>
                    <a:cubicBezTo>
                      <a:pt x="13032" y="3002"/>
                      <a:pt x="13404" y="1792"/>
                      <a:pt x="13497" y="675"/>
                    </a:cubicBezTo>
                    <a:cubicBezTo>
                      <a:pt x="12250" y="207"/>
                      <a:pt x="10937" y="1"/>
                      <a:pt x="9668"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68" name="Google Shape;368;p20"/>
              <p:cNvSpPr/>
              <p:nvPr/>
            </p:nvSpPr>
            <p:spPr>
              <a:xfrm>
                <a:off x="582500" y="2311825"/>
                <a:ext cx="223425" cy="400250"/>
              </a:xfrm>
              <a:custGeom>
                <a:avLst/>
                <a:gdLst/>
                <a:ahLst/>
                <a:cxnLst/>
                <a:rect l="l" t="t" r="r" b="b"/>
                <a:pathLst>
                  <a:path w="8937" h="16010" extrusionOk="0">
                    <a:moveTo>
                      <a:pt x="1769" y="0"/>
                    </a:moveTo>
                    <a:cubicBezTo>
                      <a:pt x="1024" y="1210"/>
                      <a:pt x="466" y="2513"/>
                      <a:pt x="187" y="3909"/>
                    </a:cubicBezTo>
                    <a:cubicBezTo>
                      <a:pt x="1" y="4840"/>
                      <a:pt x="1" y="5678"/>
                      <a:pt x="94" y="6609"/>
                    </a:cubicBezTo>
                    <a:cubicBezTo>
                      <a:pt x="187" y="7726"/>
                      <a:pt x="466" y="8750"/>
                      <a:pt x="838" y="9773"/>
                    </a:cubicBezTo>
                    <a:cubicBezTo>
                      <a:pt x="2514" y="14241"/>
                      <a:pt x="5306" y="15637"/>
                      <a:pt x="7540" y="16010"/>
                    </a:cubicBezTo>
                    <a:cubicBezTo>
                      <a:pt x="8191" y="14800"/>
                      <a:pt x="8657" y="13590"/>
                      <a:pt x="8750" y="12193"/>
                    </a:cubicBezTo>
                    <a:cubicBezTo>
                      <a:pt x="8936" y="10425"/>
                      <a:pt x="8657" y="8563"/>
                      <a:pt x="8005" y="6795"/>
                    </a:cubicBezTo>
                    <a:cubicBezTo>
                      <a:pt x="7540" y="5306"/>
                      <a:pt x="6702" y="3909"/>
                      <a:pt x="5678" y="2699"/>
                    </a:cubicBezTo>
                    <a:cubicBezTo>
                      <a:pt x="4561" y="1583"/>
                      <a:pt x="3258" y="652"/>
                      <a:pt x="1769"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69" name="Google Shape;369;p20"/>
              <p:cNvSpPr/>
              <p:nvPr/>
            </p:nvSpPr>
            <p:spPr>
              <a:xfrm>
                <a:off x="964125" y="2136975"/>
                <a:ext cx="360700" cy="216200"/>
              </a:xfrm>
              <a:custGeom>
                <a:avLst/>
                <a:gdLst/>
                <a:ahLst/>
                <a:cxnLst/>
                <a:rect l="l" t="t" r="r" b="b"/>
                <a:pathLst>
                  <a:path w="14428" h="8648" extrusionOk="0">
                    <a:moveTo>
                      <a:pt x="9522" y="0"/>
                    </a:moveTo>
                    <a:cubicBezTo>
                      <a:pt x="8183" y="0"/>
                      <a:pt x="6833" y="297"/>
                      <a:pt x="5585" y="851"/>
                    </a:cubicBezTo>
                    <a:cubicBezTo>
                      <a:pt x="4654" y="1223"/>
                      <a:pt x="3817" y="1782"/>
                      <a:pt x="2979" y="2340"/>
                    </a:cubicBezTo>
                    <a:cubicBezTo>
                      <a:pt x="2700" y="2620"/>
                      <a:pt x="2327" y="2899"/>
                      <a:pt x="2048" y="3178"/>
                    </a:cubicBezTo>
                    <a:cubicBezTo>
                      <a:pt x="1769" y="3457"/>
                      <a:pt x="1583" y="3830"/>
                      <a:pt x="1397" y="4109"/>
                    </a:cubicBezTo>
                    <a:cubicBezTo>
                      <a:pt x="652" y="5226"/>
                      <a:pt x="187" y="6436"/>
                      <a:pt x="0" y="7739"/>
                    </a:cubicBezTo>
                    <a:cubicBezTo>
                      <a:pt x="1010" y="8268"/>
                      <a:pt x="2342" y="8648"/>
                      <a:pt x="3921" y="8648"/>
                    </a:cubicBezTo>
                    <a:cubicBezTo>
                      <a:pt x="5398" y="8648"/>
                      <a:pt x="7091" y="8315"/>
                      <a:pt x="8936" y="7460"/>
                    </a:cubicBezTo>
                    <a:cubicBezTo>
                      <a:pt x="9774" y="6994"/>
                      <a:pt x="10611" y="6529"/>
                      <a:pt x="11449" y="5970"/>
                    </a:cubicBezTo>
                    <a:cubicBezTo>
                      <a:pt x="12007" y="5505"/>
                      <a:pt x="12566" y="4947"/>
                      <a:pt x="13031" y="4388"/>
                    </a:cubicBezTo>
                    <a:cubicBezTo>
                      <a:pt x="13683" y="3457"/>
                      <a:pt x="14241" y="2340"/>
                      <a:pt x="14428" y="1223"/>
                    </a:cubicBezTo>
                    <a:cubicBezTo>
                      <a:pt x="13311" y="665"/>
                      <a:pt x="12194" y="293"/>
                      <a:pt x="10891" y="106"/>
                    </a:cubicBezTo>
                    <a:cubicBezTo>
                      <a:pt x="10439" y="35"/>
                      <a:pt x="9981" y="0"/>
                      <a:pt x="9522"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70" name="Google Shape;370;p20"/>
              <p:cNvSpPr/>
              <p:nvPr/>
            </p:nvSpPr>
            <p:spPr>
              <a:xfrm>
                <a:off x="752375" y="1888325"/>
                <a:ext cx="204800" cy="418875"/>
              </a:xfrm>
              <a:custGeom>
                <a:avLst/>
                <a:gdLst/>
                <a:ahLst/>
                <a:cxnLst/>
                <a:rect l="l" t="t" r="r" b="b"/>
                <a:pathLst>
                  <a:path w="8192" h="16755" extrusionOk="0">
                    <a:moveTo>
                      <a:pt x="2700" y="0"/>
                    </a:moveTo>
                    <a:cubicBezTo>
                      <a:pt x="1769" y="1117"/>
                      <a:pt x="1024" y="2327"/>
                      <a:pt x="559" y="3723"/>
                    </a:cubicBezTo>
                    <a:cubicBezTo>
                      <a:pt x="280" y="4561"/>
                      <a:pt x="186" y="5492"/>
                      <a:pt x="93" y="6329"/>
                    </a:cubicBezTo>
                    <a:cubicBezTo>
                      <a:pt x="0" y="7446"/>
                      <a:pt x="93" y="8563"/>
                      <a:pt x="373" y="9587"/>
                    </a:cubicBezTo>
                    <a:cubicBezTo>
                      <a:pt x="1490" y="14241"/>
                      <a:pt x="4096" y="16009"/>
                      <a:pt x="6143" y="16754"/>
                    </a:cubicBezTo>
                    <a:cubicBezTo>
                      <a:pt x="6981" y="15637"/>
                      <a:pt x="7540" y="14520"/>
                      <a:pt x="7819" y="13217"/>
                    </a:cubicBezTo>
                    <a:cubicBezTo>
                      <a:pt x="7912" y="12845"/>
                      <a:pt x="8005" y="12379"/>
                      <a:pt x="8098" y="12007"/>
                    </a:cubicBezTo>
                    <a:cubicBezTo>
                      <a:pt x="8098" y="11635"/>
                      <a:pt x="8191" y="11169"/>
                      <a:pt x="8191" y="10704"/>
                    </a:cubicBezTo>
                    <a:cubicBezTo>
                      <a:pt x="8191" y="9680"/>
                      <a:pt x="8098" y="8656"/>
                      <a:pt x="7912" y="7632"/>
                    </a:cubicBezTo>
                    <a:cubicBezTo>
                      <a:pt x="7540" y="5771"/>
                      <a:pt x="6795" y="4002"/>
                      <a:pt x="5585" y="2513"/>
                    </a:cubicBezTo>
                    <a:cubicBezTo>
                      <a:pt x="4747" y="1489"/>
                      <a:pt x="3816" y="652"/>
                      <a:pt x="2700"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71" name="Google Shape;371;p20"/>
              <p:cNvSpPr/>
              <p:nvPr/>
            </p:nvSpPr>
            <p:spPr>
              <a:xfrm>
                <a:off x="1152600" y="1797550"/>
                <a:ext cx="381650" cy="197675"/>
              </a:xfrm>
              <a:custGeom>
                <a:avLst/>
                <a:gdLst/>
                <a:ahLst/>
                <a:cxnLst/>
                <a:rect l="l" t="t" r="r" b="b"/>
                <a:pathLst>
                  <a:path w="15266" h="7907" extrusionOk="0">
                    <a:moveTo>
                      <a:pt x="9495" y="1"/>
                    </a:moveTo>
                    <a:cubicBezTo>
                      <a:pt x="8471" y="1"/>
                      <a:pt x="7447" y="94"/>
                      <a:pt x="6516" y="373"/>
                    </a:cubicBezTo>
                    <a:cubicBezTo>
                      <a:pt x="2235" y="1583"/>
                      <a:pt x="559" y="4190"/>
                      <a:pt x="1" y="6330"/>
                    </a:cubicBezTo>
                    <a:cubicBezTo>
                      <a:pt x="1025" y="7075"/>
                      <a:pt x="2235" y="7633"/>
                      <a:pt x="3538" y="7820"/>
                    </a:cubicBezTo>
                    <a:cubicBezTo>
                      <a:pt x="4073" y="7876"/>
                      <a:pt x="4617" y="7907"/>
                      <a:pt x="5162" y="7907"/>
                    </a:cubicBezTo>
                    <a:cubicBezTo>
                      <a:pt x="6416" y="7907"/>
                      <a:pt x="7675" y="7744"/>
                      <a:pt x="8843" y="7354"/>
                    </a:cubicBezTo>
                    <a:cubicBezTo>
                      <a:pt x="10519" y="6982"/>
                      <a:pt x="12101" y="6237"/>
                      <a:pt x="13311" y="5027"/>
                    </a:cubicBezTo>
                    <a:cubicBezTo>
                      <a:pt x="13776" y="4562"/>
                      <a:pt x="14149" y="4096"/>
                      <a:pt x="14521" y="3631"/>
                    </a:cubicBezTo>
                    <a:cubicBezTo>
                      <a:pt x="14800" y="3166"/>
                      <a:pt x="15079" y="2700"/>
                      <a:pt x="15266" y="2235"/>
                    </a:cubicBezTo>
                    <a:cubicBezTo>
                      <a:pt x="14242" y="1490"/>
                      <a:pt x="13125" y="839"/>
                      <a:pt x="11915" y="466"/>
                    </a:cubicBezTo>
                    <a:cubicBezTo>
                      <a:pt x="11170" y="187"/>
                      <a:pt x="10332" y="94"/>
                      <a:pt x="9495"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72" name="Google Shape;372;p20"/>
              <p:cNvSpPr/>
              <p:nvPr/>
            </p:nvSpPr>
            <p:spPr>
              <a:xfrm>
                <a:off x="978075" y="1499725"/>
                <a:ext cx="202475" cy="423525"/>
              </a:xfrm>
              <a:custGeom>
                <a:avLst/>
                <a:gdLst/>
                <a:ahLst/>
                <a:cxnLst/>
                <a:rect l="l" t="t" r="r" b="b"/>
                <a:pathLst>
                  <a:path w="8099" h="16941" extrusionOk="0">
                    <a:moveTo>
                      <a:pt x="4003" y="0"/>
                    </a:moveTo>
                    <a:cubicBezTo>
                      <a:pt x="3445" y="372"/>
                      <a:pt x="2979" y="838"/>
                      <a:pt x="2514" y="1303"/>
                    </a:cubicBezTo>
                    <a:cubicBezTo>
                      <a:pt x="2049" y="1862"/>
                      <a:pt x="1583" y="2606"/>
                      <a:pt x="1211" y="3258"/>
                    </a:cubicBezTo>
                    <a:cubicBezTo>
                      <a:pt x="373" y="5119"/>
                      <a:pt x="1" y="7074"/>
                      <a:pt x="94" y="9122"/>
                    </a:cubicBezTo>
                    <a:cubicBezTo>
                      <a:pt x="187" y="10983"/>
                      <a:pt x="745" y="12845"/>
                      <a:pt x="1862" y="14427"/>
                    </a:cubicBezTo>
                    <a:cubicBezTo>
                      <a:pt x="2607" y="15544"/>
                      <a:pt x="3631" y="16382"/>
                      <a:pt x="4748" y="16940"/>
                    </a:cubicBezTo>
                    <a:cubicBezTo>
                      <a:pt x="6330" y="15265"/>
                      <a:pt x="8099" y="12938"/>
                      <a:pt x="7819" y="8284"/>
                    </a:cubicBezTo>
                    <a:cubicBezTo>
                      <a:pt x="7819" y="7260"/>
                      <a:pt x="7633" y="6236"/>
                      <a:pt x="7354" y="5212"/>
                    </a:cubicBezTo>
                    <a:cubicBezTo>
                      <a:pt x="7168" y="4375"/>
                      <a:pt x="6796" y="3537"/>
                      <a:pt x="6423" y="2885"/>
                    </a:cubicBezTo>
                    <a:cubicBezTo>
                      <a:pt x="5772" y="1768"/>
                      <a:pt x="4934" y="838"/>
                      <a:pt x="4003"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73" name="Google Shape;373;p20"/>
              <p:cNvSpPr/>
              <p:nvPr/>
            </p:nvSpPr>
            <p:spPr>
              <a:xfrm>
                <a:off x="6162550" y="4755125"/>
                <a:ext cx="200125" cy="388625"/>
              </a:xfrm>
              <a:custGeom>
                <a:avLst/>
                <a:gdLst/>
                <a:ahLst/>
                <a:cxnLst/>
                <a:rect l="l" t="t" r="r" b="b"/>
                <a:pathLst>
                  <a:path w="8005" h="15545" extrusionOk="0">
                    <a:moveTo>
                      <a:pt x="2234" y="0"/>
                    </a:moveTo>
                    <a:cubicBezTo>
                      <a:pt x="1489" y="838"/>
                      <a:pt x="931" y="1862"/>
                      <a:pt x="559" y="2886"/>
                    </a:cubicBezTo>
                    <a:cubicBezTo>
                      <a:pt x="93" y="4561"/>
                      <a:pt x="0" y="6329"/>
                      <a:pt x="372" y="8005"/>
                    </a:cubicBezTo>
                    <a:cubicBezTo>
                      <a:pt x="1117" y="12286"/>
                      <a:pt x="3258" y="14520"/>
                      <a:pt x="5305" y="15544"/>
                    </a:cubicBezTo>
                    <a:cubicBezTo>
                      <a:pt x="6236" y="14706"/>
                      <a:pt x="6981" y="13589"/>
                      <a:pt x="7446" y="12379"/>
                    </a:cubicBezTo>
                    <a:cubicBezTo>
                      <a:pt x="7726" y="11635"/>
                      <a:pt x="7912" y="10797"/>
                      <a:pt x="8005" y="9959"/>
                    </a:cubicBezTo>
                    <a:cubicBezTo>
                      <a:pt x="8005" y="9029"/>
                      <a:pt x="8005" y="8005"/>
                      <a:pt x="7726" y="6981"/>
                    </a:cubicBezTo>
                    <a:cubicBezTo>
                      <a:pt x="7539" y="6050"/>
                      <a:pt x="7260" y="5119"/>
                      <a:pt x="6795" y="4189"/>
                    </a:cubicBezTo>
                    <a:cubicBezTo>
                      <a:pt x="6329" y="3444"/>
                      <a:pt x="5864" y="2792"/>
                      <a:pt x="5212" y="2234"/>
                    </a:cubicBezTo>
                    <a:cubicBezTo>
                      <a:pt x="4375" y="1303"/>
                      <a:pt x="3351" y="559"/>
                      <a:pt x="2234"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74" name="Google Shape;374;p20"/>
              <p:cNvSpPr/>
              <p:nvPr/>
            </p:nvSpPr>
            <p:spPr>
              <a:xfrm>
                <a:off x="6346375" y="4985475"/>
                <a:ext cx="390950" cy="233225"/>
              </a:xfrm>
              <a:custGeom>
                <a:avLst/>
                <a:gdLst/>
                <a:ahLst/>
                <a:cxnLst/>
                <a:rect l="l" t="t" r="r" b="b"/>
                <a:pathLst>
                  <a:path w="15638" h="9329" extrusionOk="0">
                    <a:moveTo>
                      <a:pt x="12007" y="1"/>
                    </a:moveTo>
                    <a:cubicBezTo>
                      <a:pt x="11170" y="1"/>
                      <a:pt x="10239" y="1"/>
                      <a:pt x="9401" y="187"/>
                    </a:cubicBezTo>
                    <a:cubicBezTo>
                      <a:pt x="8377" y="373"/>
                      <a:pt x="7353" y="652"/>
                      <a:pt x="6423" y="1025"/>
                    </a:cubicBezTo>
                    <a:cubicBezTo>
                      <a:pt x="5492" y="1490"/>
                      <a:pt x="4561" y="1955"/>
                      <a:pt x="3816" y="2607"/>
                    </a:cubicBezTo>
                    <a:cubicBezTo>
                      <a:pt x="3072" y="3072"/>
                      <a:pt x="2513" y="3631"/>
                      <a:pt x="1955" y="4189"/>
                    </a:cubicBezTo>
                    <a:cubicBezTo>
                      <a:pt x="1024" y="5213"/>
                      <a:pt x="373" y="6423"/>
                      <a:pt x="0" y="7633"/>
                    </a:cubicBezTo>
                    <a:cubicBezTo>
                      <a:pt x="1122" y="8518"/>
                      <a:pt x="2729" y="9329"/>
                      <a:pt x="4871" y="9329"/>
                    </a:cubicBezTo>
                    <a:cubicBezTo>
                      <a:pt x="6107" y="9329"/>
                      <a:pt x="7521" y="9059"/>
                      <a:pt x="9122" y="8378"/>
                    </a:cubicBezTo>
                    <a:cubicBezTo>
                      <a:pt x="10983" y="7633"/>
                      <a:pt x="12659" y="6423"/>
                      <a:pt x="13869" y="4748"/>
                    </a:cubicBezTo>
                    <a:cubicBezTo>
                      <a:pt x="14334" y="4189"/>
                      <a:pt x="14707" y="3538"/>
                      <a:pt x="14986" y="2793"/>
                    </a:cubicBezTo>
                    <a:cubicBezTo>
                      <a:pt x="15265" y="2235"/>
                      <a:pt x="15451" y="1583"/>
                      <a:pt x="15637" y="932"/>
                    </a:cubicBezTo>
                    <a:cubicBezTo>
                      <a:pt x="14427" y="466"/>
                      <a:pt x="13217" y="94"/>
                      <a:pt x="12007"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75" name="Google Shape;375;p20"/>
              <p:cNvSpPr/>
              <p:nvPr/>
            </p:nvSpPr>
            <p:spPr>
              <a:xfrm>
                <a:off x="6325425" y="4399100"/>
                <a:ext cx="218750" cy="376975"/>
              </a:xfrm>
              <a:custGeom>
                <a:avLst/>
                <a:gdLst/>
                <a:ahLst/>
                <a:cxnLst/>
                <a:rect l="l" t="t" r="r" b="b"/>
                <a:pathLst>
                  <a:path w="8750" h="15079" extrusionOk="0">
                    <a:moveTo>
                      <a:pt x="1490" y="0"/>
                    </a:moveTo>
                    <a:cubicBezTo>
                      <a:pt x="838" y="1024"/>
                      <a:pt x="373" y="2048"/>
                      <a:pt x="187" y="3258"/>
                    </a:cubicBezTo>
                    <a:cubicBezTo>
                      <a:pt x="1" y="4933"/>
                      <a:pt x="187" y="6702"/>
                      <a:pt x="838" y="8377"/>
                    </a:cubicBezTo>
                    <a:cubicBezTo>
                      <a:pt x="2141" y="12380"/>
                      <a:pt x="4654" y="14334"/>
                      <a:pt x="6702" y="15079"/>
                    </a:cubicBezTo>
                    <a:cubicBezTo>
                      <a:pt x="7540" y="14055"/>
                      <a:pt x="8098" y="12845"/>
                      <a:pt x="8378" y="11635"/>
                    </a:cubicBezTo>
                    <a:cubicBezTo>
                      <a:pt x="8750" y="9773"/>
                      <a:pt x="8564" y="8005"/>
                      <a:pt x="7912" y="6236"/>
                    </a:cubicBezTo>
                    <a:cubicBezTo>
                      <a:pt x="7447" y="4840"/>
                      <a:pt x="6516" y="3444"/>
                      <a:pt x="5399" y="2420"/>
                    </a:cubicBezTo>
                    <a:cubicBezTo>
                      <a:pt x="4282" y="1303"/>
                      <a:pt x="2979" y="559"/>
                      <a:pt x="1490"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76" name="Google Shape;376;p20"/>
              <p:cNvSpPr/>
              <p:nvPr/>
            </p:nvSpPr>
            <p:spPr>
              <a:xfrm>
                <a:off x="6551150" y="4569050"/>
                <a:ext cx="360700" cy="257650"/>
              </a:xfrm>
              <a:custGeom>
                <a:avLst/>
                <a:gdLst/>
                <a:ahLst/>
                <a:cxnLst/>
                <a:rect l="l" t="t" r="r" b="b"/>
                <a:pathLst>
                  <a:path w="14428" h="10306" extrusionOk="0">
                    <a:moveTo>
                      <a:pt x="11273" y="0"/>
                    </a:moveTo>
                    <a:cubicBezTo>
                      <a:pt x="10775" y="0"/>
                      <a:pt x="10274" y="31"/>
                      <a:pt x="9773" y="90"/>
                    </a:cubicBezTo>
                    <a:cubicBezTo>
                      <a:pt x="8191" y="369"/>
                      <a:pt x="6702" y="928"/>
                      <a:pt x="5399" y="1858"/>
                    </a:cubicBezTo>
                    <a:cubicBezTo>
                      <a:pt x="3816" y="2789"/>
                      <a:pt x="2420" y="4092"/>
                      <a:pt x="1396" y="5675"/>
                    </a:cubicBezTo>
                    <a:cubicBezTo>
                      <a:pt x="652" y="6792"/>
                      <a:pt x="186" y="8002"/>
                      <a:pt x="0" y="9305"/>
                    </a:cubicBezTo>
                    <a:cubicBezTo>
                      <a:pt x="931" y="9863"/>
                      <a:pt x="2164" y="10305"/>
                      <a:pt x="3688" y="10305"/>
                    </a:cubicBezTo>
                    <a:cubicBezTo>
                      <a:pt x="5212" y="10305"/>
                      <a:pt x="7028" y="9863"/>
                      <a:pt x="9122" y="8653"/>
                    </a:cubicBezTo>
                    <a:cubicBezTo>
                      <a:pt x="10797" y="7629"/>
                      <a:pt x="12286" y="6233"/>
                      <a:pt x="13217" y="4465"/>
                    </a:cubicBezTo>
                    <a:cubicBezTo>
                      <a:pt x="13962" y="3255"/>
                      <a:pt x="14334" y="1858"/>
                      <a:pt x="14427" y="462"/>
                    </a:cubicBezTo>
                    <a:cubicBezTo>
                      <a:pt x="13410" y="144"/>
                      <a:pt x="12348" y="0"/>
                      <a:pt x="11273"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77" name="Google Shape;377;p20"/>
              <p:cNvSpPr/>
              <p:nvPr/>
            </p:nvSpPr>
            <p:spPr>
              <a:xfrm>
                <a:off x="6434800" y="4029100"/>
                <a:ext cx="235050" cy="353725"/>
              </a:xfrm>
              <a:custGeom>
                <a:avLst/>
                <a:gdLst/>
                <a:ahLst/>
                <a:cxnLst/>
                <a:rect l="l" t="t" r="r" b="b"/>
                <a:pathLst>
                  <a:path w="9402" h="14149" extrusionOk="0">
                    <a:moveTo>
                      <a:pt x="838" y="1"/>
                    </a:moveTo>
                    <a:cubicBezTo>
                      <a:pt x="373" y="1025"/>
                      <a:pt x="0" y="2235"/>
                      <a:pt x="0" y="3352"/>
                    </a:cubicBezTo>
                    <a:cubicBezTo>
                      <a:pt x="0" y="5120"/>
                      <a:pt x="466" y="6795"/>
                      <a:pt x="1303" y="8285"/>
                    </a:cubicBezTo>
                    <a:cubicBezTo>
                      <a:pt x="1769" y="9215"/>
                      <a:pt x="2234" y="10053"/>
                      <a:pt x="2886" y="10798"/>
                    </a:cubicBezTo>
                    <a:cubicBezTo>
                      <a:pt x="3351" y="11449"/>
                      <a:pt x="3909" y="12008"/>
                      <a:pt x="4561" y="12566"/>
                    </a:cubicBezTo>
                    <a:cubicBezTo>
                      <a:pt x="5585" y="13311"/>
                      <a:pt x="6795" y="13869"/>
                      <a:pt x="8098" y="14149"/>
                    </a:cubicBezTo>
                    <a:cubicBezTo>
                      <a:pt x="8750" y="13032"/>
                      <a:pt x="9215" y="11822"/>
                      <a:pt x="9308" y="10519"/>
                    </a:cubicBezTo>
                    <a:cubicBezTo>
                      <a:pt x="9401" y="8657"/>
                      <a:pt x="8936" y="6889"/>
                      <a:pt x="8098" y="5306"/>
                    </a:cubicBezTo>
                    <a:cubicBezTo>
                      <a:pt x="7353" y="3910"/>
                      <a:pt x="6330" y="2700"/>
                      <a:pt x="5119" y="1769"/>
                    </a:cubicBezTo>
                    <a:cubicBezTo>
                      <a:pt x="3816" y="932"/>
                      <a:pt x="2420" y="280"/>
                      <a:pt x="838"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78" name="Google Shape;378;p20"/>
              <p:cNvSpPr/>
              <p:nvPr/>
            </p:nvSpPr>
            <p:spPr>
              <a:xfrm>
                <a:off x="6697750" y="4129250"/>
                <a:ext cx="328125" cy="285600"/>
              </a:xfrm>
              <a:custGeom>
                <a:avLst/>
                <a:gdLst/>
                <a:ahLst/>
                <a:cxnLst/>
                <a:rect l="l" t="t" r="r" b="b"/>
                <a:pathLst>
                  <a:path w="13125" h="11424" extrusionOk="0">
                    <a:moveTo>
                      <a:pt x="11621" y="0"/>
                    </a:moveTo>
                    <a:cubicBezTo>
                      <a:pt x="10540" y="0"/>
                      <a:pt x="9458" y="144"/>
                      <a:pt x="8377" y="463"/>
                    </a:cubicBezTo>
                    <a:cubicBezTo>
                      <a:pt x="6888" y="928"/>
                      <a:pt x="5492" y="1673"/>
                      <a:pt x="4282" y="2696"/>
                    </a:cubicBezTo>
                    <a:cubicBezTo>
                      <a:pt x="2885" y="3906"/>
                      <a:pt x="1675" y="5303"/>
                      <a:pt x="838" y="7071"/>
                    </a:cubicBezTo>
                    <a:cubicBezTo>
                      <a:pt x="372" y="8281"/>
                      <a:pt x="93" y="9584"/>
                      <a:pt x="0" y="10887"/>
                    </a:cubicBezTo>
                    <a:cubicBezTo>
                      <a:pt x="897" y="11232"/>
                      <a:pt x="1846" y="11424"/>
                      <a:pt x="2808" y="11424"/>
                    </a:cubicBezTo>
                    <a:cubicBezTo>
                      <a:pt x="3143" y="11424"/>
                      <a:pt x="3480" y="11401"/>
                      <a:pt x="3816" y="11353"/>
                    </a:cubicBezTo>
                    <a:cubicBezTo>
                      <a:pt x="4654" y="11166"/>
                      <a:pt x="5492" y="10980"/>
                      <a:pt x="6236" y="10608"/>
                    </a:cubicBezTo>
                    <a:cubicBezTo>
                      <a:pt x="7260" y="10143"/>
                      <a:pt x="8098" y="9584"/>
                      <a:pt x="8936" y="8933"/>
                    </a:cubicBezTo>
                    <a:cubicBezTo>
                      <a:pt x="10518" y="7723"/>
                      <a:pt x="11728" y="6047"/>
                      <a:pt x="12473" y="4186"/>
                    </a:cubicBezTo>
                    <a:cubicBezTo>
                      <a:pt x="12938" y="2883"/>
                      <a:pt x="13124" y="1486"/>
                      <a:pt x="13124" y="90"/>
                    </a:cubicBezTo>
                    <a:cubicBezTo>
                      <a:pt x="12623" y="31"/>
                      <a:pt x="12122" y="0"/>
                      <a:pt x="11621"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79" name="Google Shape;379;p20"/>
              <p:cNvSpPr/>
              <p:nvPr/>
            </p:nvSpPr>
            <p:spPr>
              <a:xfrm>
                <a:off x="6476675" y="3647475"/>
                <a:ext cx="267625" cy="325800"/>
              </a:xfrm>
              <a:custGeom>
                <a:avLst/>
                <a:gdLst/>
                <a:ahLst/>
                <a:cxnLst/>
                <a:rect l="l" t="t" r="r" b="b"/>
                <a:pathLst>
                  <a:path w="10705" h="13032" extrusionOk="0">
                    <a:moveTo>
                      <a:pt x="931" y="1"/>
                    </a:moveTo>
                    <a:cubicBezTo>
                      <a:pt x="280" y="1769"/>
                      <a:pt x="1" y="4655"/>
                      <a:pt x="2421" y="8192"/>
                    </a:cubicBezTo>
                    <a:cubicBezTo>
                      <a:pt x="3444" y="9681"/>
                      <a:pt x="4748" y="10984"/>
                      <a:pt x="6237" y="11915"/>
                    </a:cubicBezTo>
                    <a:cubicBezTo>
                      <a:pt x="7354" y="12567"/>
                      <a:pt x="8657" y="12939"/>
                      <a:pt x="9960" y="13032"/>
                    </a:cubicBezTo>
                    <a:cubicBezTo>
                      <a:pt x="10518" y="11915"/>
                      <a:pt x="10705" y="10612"/>
                      <a:pt x="10612" y="9309"/>
                    </a:cubicBezTo>
                    <a:cubicBezTo>
                      <a:pt x="10612" y="8471"/>
                      <a:pt x="10425" y="7633"/>
                      <a:pt x="10146" y="6889"/>
                    </a:cubicBezTo>
                    <a:cubicBezTo>
                      <a:pt x="9774" y="5958"/>
                      <a:pt x="9308" y="5027"/>
                      <a:pt x="8750" y="4283"/>
                    </a:cubicBezTo>
                    <a:cubicBezTo>
                      <a:pt x="7819" y="2979"/>
                      <a:pt x="6702" y="1956"/>
                      <a:pt x="5306" y="1211"/>
                    </a:cubicBezTo>
                    <a:cubicBezTo>
                      <a:pt x="3910" y="466"/>
                      <a:pt x="2421" y="1"/>
                      <a:pt x="931"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80" name="Google Shape;380;p20"/>
              <p:cNvSpPr/>
              <p:nvPr/>
            </p:nvSpPr>
            <p:spPr>
              <a:xfrm>
                <a:off x="6786175" y="3673075"/>
                <a:ext cx="297850" cy="315650"/>
              </a:xfrm>
              <a:custGeom>
                <a:avLst/>
                <a:gdLst/>
                <a:ahLst/>
                <a:cxnLst/>
                <a:rect l="l" t="t" r="r" b="b"/>
                <a:pathLst>
                  <a:path w="11914" h="12626" extrusionOk="0">
                    <a:moveTo>
                      <a:pt x="11635" y="1"/>
                    </a:moveTo>
                    <a:cubicBezTo>
                      <a:pt x="10052" y="1"/>
                      <a:pt x="8470" y="280"/>
                      <a:pt x="6981" y="932"/>
                    </a:cubicBezTo>
                    <a:cubicBezTo>
                      <a:pt x="5585" y="1583"/>
                      <a:pt x="4282" y="2607"/>
                      <a:pt x="3258" y="3724"/>
                    </a:cubicBezTo>
                    <a:cubicBezTo>
                      <a:pt x="2606" y="4562"/>
                      <a:pt x="1955" y="5399"/>
                      <a:pt x="1396" y="6237"/>
                    </a:cubicBezTo>
                    <a:cubicBezTo>
                      <a:pt x="1024" y="6982"/>
                      <a:pt x="652" y="7726"/>
                      <a:pt x="372" y="8471"/>
                    </a:cubicBezTo>
                    <a:cubicBezTo>
                      <a:pt x="93" y="9774"/>
                      <a:pt x="0" y="11077"/>
                      <a:pt x="93" y="12380"/>
                    </a:cubicBezTo>
                    <a:cubicBezTo>
                      <a:pt x="699" y="12553"/>
                      <a:pt x="1304" y="12626"/>
                      <a:pt x="1901" y="12626"/>
                    </a:cubicBezTo>
                    <a:cubicBezTo>
                      <a:pt x="2587" y="12626"/>
                      <a:pt x="3262" y="12530"/>
                      <a:pt x="3909" y="12380"/>
                    </a:cubicBezTo>
                    <a:cubicBezTo>
                      <a:pt x="5771" y="11822"/>
                      <a:pt x="7446" y="10705"/>
                      <a:pt x="8656" y="9309"/>
                    </a:cubicBezTo>
                    <a:cubicBezTo>
                      <a:pt x="9866" y="8099"/>
                      <a:pt x="10797" y="6609"/>
                      <a:pt x="11262" y="5027"/>
                    </a:cubicBezTo>
                    <a:cubicBezTo>
                      <a:pt x="11821" y="3445"/>
                      <a:pt x="11914" y="1676"/>
                      <a:pt x="11635"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81" name="Google Shape;381;p20"/>
              <p:cNvSpPr/>
              <p:nvPr/>
            </p:nvSpPr>
            <p:spPr>
              <a:xfrm>
                <a:off x="6488300" y="3260600"/>
                <a:ext cx="279275" cy="296725"/>
              </a:xfrm>
              <a:custGeom>
                <a:avLst/>
                <a:gdLst/>
                <a:ahLst/>
                <a:cxnLst/>
                <a:rect l="l" t="t" r="r" b="b"/>
                <a:pathLst>
                  <a:path w="11171" h="11869" extrusionOk="0">
                    <a:moveTo>
                      <a:pt x="778" y="1"/>
                    </a:moveTo>
                    <a:cubicBezTo>
                      <a:pt x="553" y="1"/>
                      <a:pt x="325" y="9"/>
                      <a:pt x="94" y="25"/>
                    </a:cubicBezTo>
                    <a:cubicBezTo>
                      <a:pt x="1" y="583"/>
                      <a:pt x="1" y="1049"/>
                      <a:pt x="1" y="1607"/>
                    </a:cubicBezTo>
                    <a:cubicBezTo>
                      <a:pt x="1" y="2259"/>
                      <a:pt x="94" y="2910"/>
                      <a:pt x="187" y="3469"/>
                    </a:cubicBezTo>
                    <a:cubicBezTo>
                      <a:pt x="653" y="5237"/>
                      <a:pt x="1490" y="6727"/>
                      <a:pt x="2700" y="8030"/>
                    </a:cubicBezTo>
                    <a:cubicBezTo>
                      <a:pt x="3352" y="8774"/>
                      <a:pt x="4096" y="9426"/>
                      <a:pt x="4934" y="9984"/>
                    </a:cubicBezTo>
                    <a:cubicBezTo>
                      <a:pt x="5586" y="10450"/>
                      <a:pt x="6237" y="10915"/>
                      <a:pt x="6982" y="11194"/>
                    </a:cubicBezTo>
                    <a:cubicBezTo>
                      <a:pt x="7996" y="11662"/>
                      <a:pt x="9074" y="11869"/>
                      <a:pt x="10164" y="11869"/>
                    </a:cubicBezTo>
                    <a:cubicBezTo>
                      <a:pt x="10375" y="11869"/>
                      <a:pt x="10587" y="11861"/>
                      <a:pt x="10798" y="11846"/>
                    </a:cubicBezTo>
                    <a:cubicBezTo>
                      <a:pt x="10984" y="11287"/>
                      <a:pt x="11077" y="10636"/>
                      <a:pt x="11170" y="10077"/>
                    </a:cubicBezTo>
                    <a:cubicBezTo>
                      <a:pt x="11170" y="9333"/>
                      <a:pt x="11170" y="8681"/>
                      <a:pt x="10984" y="8030"/>
                    </a:cubicBezTo>
                    <a:cubicBezTo>
                      <a:pt x="10612" y="6261"/>
                      <a:pt x="9681" y="4586"/>
                      <a:pt x="8471" y="3283"/>
                    </a:cubicBezTo>
                    <a:cubicBezTo>
                      <a:pt x="8099" y="2910"/>
                      <a:pt x="7726" y="2538"/>
                      <a:pt x="7354" y="2166"/>
                    </a:cubicBezTo>
                    <a:cubicBezTo>
                      <a:pt x="6982" y="1887"/>
                      <a:pt x="6610" y="1607"/>
                      <a:pt x="6144" y="1328"/>
                    </a:cubicBezTo>
                    <a:cubicBezTo>
                      <a:pt x="5400" y="956"/>
                      <a:pt x="4655" y="583"/>
                      <a:pt x="3817" y="397"/>
                    </a:cubicBezTo>
                    <a:cubicBezTo>
                      <a:pt x="2822" y="168"/>
                      <a:pt x="1826" y="1"/>
                      <a:pt x="778"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82" name="Google Shape;382;p20"/>
              <p:cNvSpPr/>
              <p:nvPr/>
            </p:nvSpPr>
            <p:spPr>
              <a:xfrm>
                <a:off x="6814075" y="3214675"/>
                <a:ext cx="267625" cy="343825"/>
              </a:xfrm>
              <a:custGeom>
                <a:avLst/>
                <a:gdLst/>
                <a:ahLst/>
                <a:cxnLst/>
                <a:rect l="l" t="t" r="r" b="b"/>
                <a:pathLst>
                  <a:path w="10705" h="13753" extrusionOk="0">
                    <a:moveTo>
                      <a:pt x="10053" y="0"/>
                    </a:moveTo>
                    <a:cubicBezTo>
                      <a:pt x="8843" y="94"/>
                      <a:pt x="7633" y="466"/>
                      <a:pt x="6516" y="1024"/>
                    </a:cubicBezTo>
                    <a:cubicBezTo>
                      <a:pt x="5772" y="1397"/>
                      <a:pt x="5027" y="1862"/>
                      <a:pt x="4376" y="2420"/>
                    </a:cubicBezTo>
                    <a:cubicBezTo>
                      <a:pt x="4003" y="2793"/>
                      <a:pt x="3724" y="3072"/>
                      <a:pt x="3352" y="3444"/>
                    </a:cubicBezTo>
                    <a:cubicBezTo>
                      <a:pt x="2979" y="3910"/>
                      <a:pt x="2607" y="4282"/>
                      <a:pt x="2328" y="4747"/>
                    </a:cubicBezTo>
                    <a:cubicBezTo>
                      <a:pt x="1211" y="6237"/>
                      <a:pt x="373" y="7912"/>
                      <a:pt x="94" y="9774"/>
                    </a:cubicBezTo>
                    <a:cubicBezTo>
                      <a:pt x="1" y="10518"/>
                      <a:pt x="1" y="11170"/>
                      <a:pt x="94" y="11914"/>
                    </a:cubicBezTo>
                    <a:cubicBezTo>
                      <a:pt x="94" y="12473"/>
                      <a:pt x="187" y="13124"/>
                      <a:pt x="280" y="13683"/>
                    </a:cubicBezTo>
                    <a:cubicBezTo>
                      <a:pt x="606" y="13729"/>
                      <a:pt x="932" y="13753"/>
                      <a:pt x="1256" y="13753"/>
                    </a:cubicBezTo>
                    <a:cubicBezTo>
                      <a:pt x="2229" y="13753"/>
                      <a:pt x="3189" y="13543"/>
                      <a:pt x="4096" y="13124"/>
                    </a:cubicBezTo>
                    <a:cubicBezTo>
                      <a:pt x="4934" y="12845"/>
                      <a:pt x="5679" y="12380"/>
                      <a:pt x="6330" y="11821"/>
                    </a:cubicBezTo>
                    <a:cubicBezTo>
                      <a:pt x="7075" y="11170"/>
                      <a:pt x="7820" y="10425"/>
                      <a:pt x="8378" y="9494"/>
                    </a:cubicBezTo>
                    <a:cubicBezTo>
                      <a:pt x="9588" y="7912"/>
                      <a:pt x="10333" y="6051"/>
                      <a:pt x="10612" y="4096"/>
                    </a:cubicBezTo>
                    <a:cubicBezTo>
                      <a:pt x="10705" y="3351"/>
                      <a:pt x="10705" y="2607"/>
                      <a:pt x="10519" y="1769"/>
                    </a:cubicBezTo>
                    <a:cubicBezTo>
                      <a:pt x="10426" y="1210"/>
                      <a:pt x="10333" y="559"/>
                      <a:pt x="10053"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83" name="Google Shape;383;p20"/>
              <p:cNvSpPr/>
              <p:nvPr/>
            </p:nvSpPr>
            <p:spPr>
              <a:xfrm>
                <a:off x="6432475" y="2874950"/>
                <a:ext cx="309500" cy="267925"/>
              </a:xfrm>
              <a:custGeom>
                <a:avLst/>
                <a:gdLst/>
                <a:ahLst/>
                <a:cxnLst/>
                <a:rect l="l" t="t" r="r" b="b"/>
                <a:pathLst>
                  <a:path w="12380" h="10717" extrusionOk="0">
                    <a:moveTo>
                      <a:pt x="2374" y="0"/>
                    </a:moveTo>
                    <a:cubicBezTo>
                      <a:pt x="1606" y="0"/>
                      <a:pt x="838" y="93"/>
                      <a:pt x="93" y="279"/>
                    </a:cubicBezTo>
                    <a:cubicBezTo>
                      <a:pt x="0" y="1396"/>
                      <a:pt x="186" y="2606"/>
                      <a:pt x="652" y="3630"/>
                    </a:cubicBezTo>
                    <a:cubicBezTo>
                      <a:pt x="1303" y="5306"/>
                      <a:pt x="2327" y="6702"/>
                      <a:pt x="3630" y="7819"/>
                    </a:cubicBezTo>
                    <a:cubicBezTo>
                      <a:pt x="5026" y="9029"/>
                      <a:pt x="6609" y="9866"/>
                      <a:pt x="8377" y="10425"/>
                    </a:cubicBezTo>
                    <a:cubicBezTo>
                      <a:pt x="9075" y="10624"/>
                      <a:pt x="9774" y="10717"/>
                      <a:pt x="10458" y="10717"/>
                    </a:cubicBezTo>
                    <a:cubicBezTo>
                      <a:pt x="11050" y="10717"/>
                      <a:pt x="11632" y="10647"/>
                      <a:pt x="12193" y="10518"/>
                    </a:cubicBezTo>
                    <a:cubicBezTo>
                      <a:pt x="12286" y="10239"/>
                      <a:pt x="12286" y="9959"/>
                      <a:pt x="12286" y="9680"/>
                    </a:cubicBezTo>
                    <a:cubicBezTo>
                      <a:pt x="12380" y="9401"/>
                      <a:pt x="12380" y="9029"/>
                      <a:pt x="12286" y="8749"/>
                    </a:cubicBezTo>
                    <a:cubicBezTo>
                      <a:pt x="12286" y="8005"/>
                      <a:pt x="12100" y="7353"/>
                      <a:pt x="11914" y="6702"/>
                    </a:cubicBezTo>
                    <a:cubicBezTo>
                      <a:pt x="11263" y="5026"/>
                      <a:pt x="10239" y="3537"/>
                      <a:pt x="8843" y="2327"/>
                    </a:cubicBezTo>
                    <a:cubicBezTo>
                      <a:pt x="7633" y="1396"/>
                      <a:pt x="6236" y="652"/>
                      <a:pt x="4654" y="279"/>
                    </a:cubicBezTo>
                    <a:cubicBezTo>
                      <a:pt x="3909" y="93"/>
                      <a:pt x="3142" y="0"/>
                      <a:pt x="2374"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84" name="Google Shape;384;p20"/>
              <p:cNvSpPr/>
              <p:nvPr/>
            </p:nvSpPr>
            <p:spPr>
              <a:xfrm>
                <a:off x="6781500" y="2756275"/>
                <a:ext cx="242025" cy="374650"/>
              </a:xfrm>
              <a:custGeom>
                <a:avLst/>
                <a:gdLst/>
                <a:ahLst/>
                <a:cxnLst/>
                <a:rect l="l" t="t" r="r" b="b"/>
                <a:pathLst>
                  <a:path w="9681" h="14986" extrusionOk="0">
                    <a:moveTo>
                      <a:pt x="8564" y="0"/>
                    </a:moveTo>
                    <a:cubicBezTo>
                      <a:pt x="7075" y="372"/>
                      <a:pt x="5679" y="1117"/>
                      <a:pt x="4469" y="2141"/>
                    </a:cubicBezTo>
                    <a:cubicBezTo>
                      <a:pt x="3166" y="3165"/>
                      <a:pt x="2235" y="4375"/>
                      <a:pt x="1583" y="5864"/>
                    </a:cubicBezTo>
                    <a:cubicBezTo>
                      <a:pt x="652" y="7446"/>
                      <a:pt x="94" y="9215"/>
                      <a:pt x="1" y="11169"/>
                    </a:cubicBezTo>
                    <a:cubicBezTo>
                      <a:pt x="1" y="11821"/>
                      <a:pt x="94" y="12566"/>
                      <a:pt x="187" y="13217"/>
                    </a:cubicBezTo>
                    <a:cubicBezTo>
                      <a:pt x="280" y="13589"/>
                      <a:pt x="373" y="13869"/>
                      <a:pt x="466" y="14148"/>
                    </a:cubicBezTo>
                    <a:cubicBezTo>
                      <a:pt x="559" y="14427"/>
                      <a:pt x="652" y="14706"/>
                      <a:pt x="745" y="14986"/>
                    </a:cubicBezTo>
                    <a:cubicBezTo>
                      <a:pt x="2049" y="14986"/>
                      <a:pt x="3352" y="14613"/>
                      <a:pt x="4469" y="13962"/>
                    </a:cubicBezTo>
                    <a:cubicBezTo>
                      <a:pt x="6144" y="12938"/>
                      <a:pt x="7354" y="11449"/>
                      <a:pt x="8192" y="9773"/>
                    </a:cubicBezTo>
                    <a:cubicBezTo>
                      <a:pt x="9216" y="8005"/>
                      <a:pt x="9681" y="6050"/>
                      <a:pt x="9681" y="4096"/>
                    </a:cubicBezTo>
                    <a:cubicBezTo>
                      <a:pt x="9588" y="2699"/>
                      <a:pt x="9216" y="1303"/>
                      <a:pt x="8564"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85" name="Google Shape;385;p20"/>
              <p:cNvSpPr/>
              <p:nvPr/>
            </p:nvSpPr>
            <p:spPr>
              <a:xfrm>
                <a:off x="6325425" y="2497400"/>
                <a:ext cx="335100" cy="240250"/>
              </a:xfrm>
              <a:custGeom>
                <a:avLst/>
                <a:gdLst/>
                <a:ahLst/>
                <a:cxnLst/>
                <a:rect l="l" t="t" r="r" b="b"/>
                <a:pathLst>
                  <a:path w="13404" h="9610" extrusionOk="0">
                    <a:moveTo>
                      <a:pt x="3798" y="1"/>
                    </a:moveTo>
                    <a:cubicBezTo>
                      <a:pt x="2496" y="1"/>
                      <a:pt x="1248" y="207"/>
                      <a:pt x="1" y="675"/>
                    </a:cubicBezTo>
                    <a:cubicBezTo>
                      <a:pt x="94" y="1792"/>
                      <a:pt x="373" y="3002"/>
                      <a:pt x="931" y="3933"/>
                    </a:cubicBezTo>
                    <a:cubicBezTo>
                      <a:pt x="1397" y="4584"/>
                      <a:pt x="1862" y="5236"/>
                      <a:pt x="2421" y="5794"/>
                    </a:cubicBezTo>
                    <a:cubicBezTo>
                      <a:pt x="3072" y="6446"/>
                      <a:pt x="3724" y="7097"/>
                      <a:pt x="4561" y="7563"/>
                    </a:cubicBezTo>
                    <a:cubicBezTo>
                      <a:pt x="6838" y="9081"/>
                      <a:pt x="8932" y="9610"/>
                      <a:pt x="10681" y="9610"/>
                    </a:cubicBezTo>
                    <a:cubicBezTo>
                      <a:pt x="11722" y="9610"/>
                      <a:pt x="12640" y="9423"/>
                      <a:pt x="13404" y="9145"/>
                    </a:cubicBezTo>
                    <a:cubicBezTo>
                      <a:pt x="13404" y="7842"/>
                      <a:pt x="13125" y="6539"/>
                      <a:pt x="12566" y="5422"/>
                    </a:cubicBezTo>
                    <a:cubicBezTo>
                      <a:pt x="11728" y="3747"/>
                      <a:pt x="10518" y="2443"/>
                      <a:pt x="8936" y="1513"/>
                    </a:cubicBezTo>
                    <a:cubicBezTo>
                      <a:pt x="7540" y="675"/>
                      <a:pt x="6051" y="210"/>
                      <a:pt x="4561" y="23"/>
                    </a:cubicBezTo>
                    <a:cubicBezTo>
                      <a:pt x="4305" y="8"/>
                      <a:pt x="4050" y="1"/>
                      <a:pt x="3798"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86" name="Google Shape;386;p20"/>
              <p:cNvSpPr/>
              <p:nvPr/>
            </p:nvSpPr>
            <p:spPr>
              <a:xfrm>
                <a:off x="6688425" y="2311825"/>
                <a:ext cx="223425" cy="400250"/>
              </a:xfrm>
              <a:custGeom>
                <a:avLst/>
                <a:gdLst/>
                <a:ahLst/>
                <a:cxnLst/>
                <a:rect l="l" t="t" r="r" b="b"/>
                <a:pathLst>
                  <a:path w="8937" h="16010" extrusionOk="0">
                    <a:moveTo>
                      <a:pt x="7075" y="0"/>
                    </a:moveTo>
                    <a:cubicBezTo>
                      <a:pt x="5678" y="652"/>
                      <a:pt x="4375" y="1583"/>
                      <a:pt x="3258" y="2699"/>
                    </a:cubicBezTo>
                    <a:cubicBezTo>
                      <a:pt x="2142" y="3909"/>
                      <a:pt x="1397" y="5306"/>
                      <a:pt x="932" y="6795"/>
                    </a:cubicBezTo>
                    <a:cubicBezTo>
                      <a:pt x="280" y="8563"/>
                      <a:pt x="1" y="10425"/>
                      <a:pt x="94" y="12193"/>
                    </a:cubicBezTo>
                    <a:cubicBezTo>
                      <a:pt x="280" y="13590"/>
                      <a:pt x="745" y="14800"/>
                      <a:pt x="1397" y="16010"/>
                    </a:cubicBezTo>
                    <a:cubicBezTo>
                      <a:pt x="3538" y="15637"/>
                      <a:pt x="6330" y="14241"/>
                      <a:pt x="8099" y="9773"/>
                    </a:cubicBezTo>
                    <a:cubicBezTo>
                      <a:pt x="8471" y="8750"/>
                      <a:pt x="8657" y="7726"/>
                      <a:pt x="8843" y="6609"/>
                    </a:cubicBezTo>
                    <a:cubicBezTo>
                      <a:pt x="8936" y="5678"/>
                      <a:pt x="8843" y="4840"/>
                      <a:pt x="8657" y="3909"/>
                    </a:cubicBezTo>
                    <a:cubicBezTo>
                      <a:pt x="8378" y="2513"/>
                      <a:pt x="7912" y="1210"/>
                      <a:pt x="7075"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87" name="Google Shape;387;p20"/>
              <p:cNvSpPr/>
              <p:nvPr/>
            </p:nvSpPr>
            <p:spPr>
              <a:xfrm>
                <a:off x="6169525" y="2136975"/>
                <a:ext cx="358375" cy="216200"/>
              </a:xfrm>
              <a:custGeom>
                <a:avLst/>
                <a:gdLst/>
                <a:ahLst/>
                <a:cxnLst/>
                <a:rect l="l" t="t" r="r" b="b"/>
                <a:pathLst>
                  <a:path w="14335" h="8648" extrusionOk="0">
                    <a:moveTo>
                      <a:pt x="4868" y="0"/>
                    </a:moveTo>
                    <a:cubicBezTo>
                      <a:pt x="4395" y="0"/>
                      <a:pt x="3920" y="35"/>
                      <a:pt x="3444" y="106"/>
                    </a:cubicBezTo>
                    <a:cubicBezTo>
                      <a:pt x="2234" y="293"/>
                      <a:pt x="1024" y="665"/>
                      <a:pt x="0" y="1223"/>
                    </a:cubicBezTo>
                    <a:cubicBezTo>
                      <a:pt x="186" y="2340"/>
                      <a:pt x="652" y="3457"/>
                      <a:pt x="1396" y="4388"/>
                    </a:cubicBezTo>
                    <a:cubicBezTo>
                      <a:pt x="1862" y="4947"/>
                      <a:pt x="2327" y="5505"/>
                      <a:pt x="2979" y="5970"/>
                    </a:cubicBezTo>
                    <a:cubicBezTo>
                      <a:pt x="3723" y="6529"/>
                      <a:pt x="4561" y="6994"/>
                      <a:pt x="5399" y="7460"/>
                    </a:cubicBezTo>
                    <a:cubicBezTo>
                      <a:pt x="7289" y="8315"/>
                      <a:pt x="9005" y="8648"/>
                      <a:pt x="10484" y="8648"/>
                    </a:cubicBezTo>
                    <a:cubicBezTo>
                      <a:pt x="12064" y="8648"/>
                      <a:pt x="13373" y="8268"/>
                      <a:pt x="14334" y="7739"/>
                    </a:cubicBezTo>
                    <a:cubicBezTo>
                      <a:pt x="14148" y="6436"/>
                      <a:pt x="13776" y="5226"/>
                      <a:pt x="13031" y="4109"/>
                    </a:cubicBezTo>
                    <a:cubicBezTo>
                      <a:pt x="12845" y="3830"/>
                      <a:pt x="12566" y="3457"/>
                      <a:pt x="12287" y="3178"/>
                    </a:cubicBezTo>
                    <a:cubicBezTo>
                      <a:pt x="12007" y="2899"/>
                      <a:pt x="11728" y="2620"/>
                      <a:pt x="11356" y="2340"/>
                    </a:cubicBezTo>
                    <a:cubicBezTo>
                      <a:pt x="10611" y="1782"/>
                      <a:pt x="9680" y="1223"/>
                      <a:pt x="8843" y="851"/>
                    </a:cubicBezTo>
                    <a:cubicBezTo>
                      <a:pt x="7595" y="297"/>
                      <a:pt x="6245" y="0"/>
                      <a:pt x="4868"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88" name="Google Shape;388;p20"/>
              <p:cNvSpPr/>
              <p:nvPr/>
            </p:nvSpPr>
            <p:spPr>
              <a:xfrm>
                <a:off x="6537175" y="1888325"/>
                <a:ext cx="204800" cy="418875"/>
              </a:xfrm>
              <a:custGeom>
                <a:avLst/>
                <a:gdLst/>
                <a:ahLst/>
                <a:cxnLst/>
                <a:rect l="l" t="t" r="r" b="b"/>
                <a:pathLst>
                  <a:path w="8192" h="16755" extrusionOk="0">
                    <a:moveTo>
                      <a:pt x="5492" y="0"/>
                    </a:moveTo>
                    <a:cubicBezTo>
                      <a:pt x="4375" y="652"/>
                      <a:pt x="3445" y="1489"/>
                      <a:pt x="2607" y="2513"/>
                    </a:cubicBezTo>
                    <a:cubicBezTo>
                      <a:pt x="1397" y="4002"/>
                      <a:pt x="559" y="5771"/>
                      <a:pt x="280" y="7632"/>
                    </a:cubicBezTo>
                    <a:cubicBezTo>
                      <a:pt x="94" y="8656"/>
                      <a:pt x="1" y="9680"/>
                      <a:pt x="1" y="10704"/>
                    </a:cubicBezTo>
                    <a:cubicBezTo>
                      <a:pt x="1" y="11169"/>
                      <a:pt x="1" y="11635"/>
                      <a:pt x="94" y="12007"/>
                    </a:cubicBezTo>
                    <a:cubicBezTo>
                      <a:pt x="94" y="12379"/>
                      <a:pt x="187" y="12845"/>
                      <a:pt x="280" y="13217"/>
                    </a:cubicBezTo>
                    <a:cubicBezTo>
                      <a:pt x="559" y="14520"/>
                      <a:pt x="1211" y="15637"/>
                      <a:pt x="2048" y="16754"/>
                    </a:cubicBezTo>
                    <a:cubicBezTo>
                      <a:pt x="4096" y="16009"/>
                      <a:pt x="6702" y="14241"/>
                      <a:pt x="7819" y="9587"/>
                    </a:cubicBezTo>
                    <a:cubicBezTo>
                      <a:pt x="8098" y="8563"/>
                      <a:pt x="8192" y="7446"/>
                      <a:pt x="8098" y="6329"/>
                    </a:cubicBezTo>
                    <a:cubicBezTo>
                      <a:pt x="8005" y="5492"/>
                      <a:pt x="7819" y="4561"/>
                      <a:pt x="7540" y="3723"/>
                    </a:cubicBezTo>
                    <a:cubicBezTo>
                      <a:pt x="7168" y="2327"/>
                      <a:pt x="6423" y="1117"/>
                      <a:pt x="5492"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89" name="Google Shape;389;p20"/>
              <p:cNvSpPr/>
              <p:nvPr/>
            </p:nvSpPr>
            <p:spPr>
              <a:xfrm>
                <a:off x="5960100" y="1797550"/>
                <a:ext cx="381650" cy="197675"/>
              </a:xfrm>
              <a:custGeom>
                <a:avLst/>
                <a:gdLst/>
                <a:ahLst/>
                <a:cxnLst/>
                <a:rect l="l" t="t" r="r" b="b"/>
                <a:pathLst>
                  <a:path w="15266" h="7907" extrusionOk="0">
                    <a:moveTo>
                      <a:pt x="5771" y="1"/>
                    </a:moveTo>
                    <a:cubicBezTo>
                      <a:pt x="4933" y="94"/>
                      <a:pt x="4096" y="187"/>
                      <a:pt x="3258" y="466"/>
                    </a:cubicBezTo>
                    <a:cubicBezTo>
                      <a:pt x="2141" y="839"/>
                      <a:pt x="1024" y="1490"/>
                      <a:pt x="0" y="2235"/>
                    </a:cubicBezTo>
                    <a:cubicBezTo>
                      <a:pt x="186" y="2700"/>
                      <a:pt x="373" y="3166"/>
                      <a:pt x="652" y="3631"/>
                    </a:cubicBezTo>
                    <a:cubicBezTo>
                      <a:pt x="1024" y="4096"/>
                      <a:pt x="1489" y="4562"/>
                      <a:pt x="1862" y="5027"/>
                    </a:cubicBezTo>
                    <a:cubicBezTo>
                      <a:pt x="3165" y="6237"/>
                      <a:pt x="4654" y="6982"/>
                      <a:pt x="6330" y="7354"/>
                    </a:cubicBezTo>
                    <a:cubicBezTo>
                      <a:pt x="7563" y="7744"/>
                      <a:pt x="8796" y="7907"/>
                      <a:pt x="10029" y="7907"/>
                    </a:cubicBezTo>
                    <a:cubicBezTo>
                      <a:pt x="10564" y="7907"/>
                      <a:pt x="11100" y="7876"/>
                      <a:pt x="11635" y="7820"/>
                    </a:cubicBezTo>
                    <a:cubicBezTo>
                      <a:pt x="12938" y="7633"/>
                      <a:pt x="14148" y="7075"/>
                      <a:pt x="15265" y="6330"/>
                    </a:cubicBezTo>
                    <a:cubicBezTo>
                      <a:pt x="14707" y="4190"/>
                      <a:pt x="12938" y="1583"/>
                      <a:pt x="8750" y="373"/>
                    </a:cubicBezTo>
                    <a:cubicBezTo>
                      <a:pt x="7726" y="94"/>
                      <a:pt x="6795" y="1"/>
                      <a:pt x="5771"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90" name="Google Shape;390;p20"/>
              <p:cNvSpPr/>
              <p:nvPr/>
            </p:nvSpPr>
            <p:spPr>
              <a:xfrm>
                <a:off x="6311475" y="1499725"/>
                <a:ext cx="202450" cy="423525"/>
              </a:xfrm>
              <a:custGeom>
                <a:avLst/>
                <a:gdLst/>
                <a:ahLst/>
                <a:cxnLst/>
                <a:rect l="l" t="t" r="r" b="b"/>
                <a:pathLst>
                  <a:path w="8098" h="16941" extrusionOk="0">
                    <a:moveTo>
                      <a:pt x="4189" y="0"/>
                    </a:moveTo>
                    <a:cubicBezTo>
                      <a:pt x="3258" y="838"/>
                      <a:pt x="2420" y="1768"/>
                      <a:pt x="1769" y="2885"/>
                    </a:cubicBezTo>
                    <a:cubicBezTo>
                      <a:pt x="1303" y="3537"/>
                      <a:pt x="1024" y="4375"/>
                      <a:pt x="745" y="5212"/>
                    </a:cubicBezTo>
                    <a:cubicBezTo>
                      <a:pt x="465" y="6236"/>
                      <a:pt x="372" y="7260"/>
                      <a:pt x="279" y="8284"/>
                    </a:cubicBezTo>
                    <a:cubicBezTo>
                      <a:pt x="0" y="12938"/>
                      <a:pt x="1769" y="15265"/>
                      <a:pt x="3351" y="16940"/>
                    </a:cubicBezTo>
                    <a:cubicBezTo>
                      <a:pt x="4561" y="16382"/>
                      <a:pt x="5585" y="15544"/>
                      <a:pt x="6329" y="14427"/>
                    </a:cubicBezTo>
                    <a:cubicBezTo>
                      <a:pt x="7353" y="12845"/>
                      <a:pt x="8005" y="10983"/>
                      <a:pt x="8005" y="9122"/>
                    </a:cubicBezTo>
                    <a:cubicBezTo>
                      <a:pt x="8098" y="7074"/>
                      <a:pt x="7726" y="5119"/>
                      <a:pt x="6888" y="3258"/>
                    </a:cubicBezTo>
                    <a:cubicBezTo>
                      <a:pt x="6609" y="2606"/>
                      <a:pt x="6143" y="1862"/>
                      <a:pt x="5585" y="1303"/>
                    </a:cubicBezTo>
                    <a:cubicBezTo>
                      <a:pt x="5212" y="838"/>
                      <a:pt x="4747" y="372"/>
                      <a:pt x="4189"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91" name="Google Shape;391;p20"/>
              <p:cNvSpPr/>
              <p:nvPr/>
            </p:nvSpPr>
            <p:spPr>
              <a:xfrm>
                <a:off x="1887925" y="3600950"/>
                <a:ext cx="1600975" cy="25"/>
              </a:xfrm>
              <a:custGeom>
                <a:avLst/>
                <a:gdLst/>
                <a:ahLst/>
                <a:cxnLst/>
                <a:rect l="l" t="t" r="r" b="b"/>
                <a:pathLst>
                  <a:path w="64039" h="1" fill="none" extrusionOk="0">
                    <a:moveTo>
                      <a:pt x="0" y="0"/>
                    </a:moveTo>
                    <a:lnTo>
                      <a:pt x="64038" y="0"/>
                    </a:lnTo>
                  </a:path>
                </a:pathLst>
              </a:custGeom>
              <a:noFill/>
              <a:ln w="19050" cap="flat" cmpd="sng">
                <a:solidFill>
                  <a:srgbClr val="828282"/>
                </a:solidFill>
                <a:prstDash val="solid"/>
                <a:miter lim="9307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92" name="Google Shape;392;p20"/>
              <p:cNvSpPr/>
              <p:nvPr/>
            </p:nvSpPr>
            <p:spPr>
              <a:xfrm>
                <a:off x="1887925" y="3731250"/>
                <a:ext cx="1600975" cy="25"/>
              </a:xfrm>
              <a:custGeom>
                <a:avLst/>
                <a:gdLst/>
                <a:ahLst/>
                <a:cxnLst/>
                <a:rect l="l" t="t" r="r" b="b"/>
                <a:pathLst>
                  <a:path w="64039" h="1" fill="none" extrusionOk="0">
                    <a:moveTo>
                      <a:pt x="0" y="1"/>
                    </a:moveTo>
                    <a:lnTo>
                      <a:pt x="64038" y="1"/>
                    </a:lnTo>
                  </a:path>
                </a:pathLst>
              </a:custGeom>
              <a:noFill/>
              <a:ln w="19050" cap="flat" cmpd="sng">
                <a:solidFill>
                  <a:srgbClr val="828282"/>
                </a:solidFill>
                <a:prstDash val="solid"/>
                <a:miter lim="9307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93" name="Google Shape;393;p20"/>
              <p:cNvSpPr/>
              <p:nvPr/>
            </p:nvSpPr>
            <p:spPr>
              <a:xfrm>
                <a:off x="3339950" y="422325"/>
                <a:ext cx="1531150" cy="4886625"/>
              </a:xfrm>
              <a:custGeom>
                <a:avLst/>
                <a:gdLst/>
                <a:ahLst/>
                <a:cxnLst/>
                <a:rect l="l" t="t" r="r" b="b"/>
                <a:pathLst>
                  <a:path w="61246" h="195465" extrusionOk="0">
                    <a:moveTo>
                      <a:pt x="25783" y="1"/>
                    </a:moveTo>
                    <a:cubicBezTo>
                      <a:pt x="25783" y="14614"/>
                      <a:pt x="20757" y="18803"/>
                      <a:pt x="0" y="18803"/>
                    </a:cubicBezTo>
                    <a:lnTo>
                      <a:pt x="0" y="55662"/>
                    </a:lnTo>
                    <a:cubicBezTo>
                      <a:pt x="8843" y="55662"/>
                      <a:pt x="16289" y="55103"/>
                      <a:pt x="22711" y="52962"/>
                    </a:cubicBezTo>
                    <a:lnTo>
                      <a:pt x="22711" y="195465"/>
                    </a:lnTo>
                    <a:lnTo>
                      <a:pt x="61246" y="195465"/>
                    </a:lnTo>
                    <a:lnTo>
                      <a:pt x="61246" y="1"/>
                    </a:lnTo>
                    <a:close/>
                  </a:path>
                </a:pathLst>
              </a:cu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94" name="Google Shape;394;p20"/>
              <p:cNvSpPr/>
              <p:nvPr/>
            </p:nvSpPr>
            <p:spPr>
              <a:xfrm>
                <a:off x="1929800" y="2514275"/>
                <a:ext cx="602725" cy="893550"/>
              </a:xfrm>
              <a:custGeom>
                <a:avLst/>
                <a:gdLst/>
                <a:ahLst/>
                <a:cxnLst/>
                <a:rect l="l" t="t" r="r" b="b"/>
                <a:pathLst>
                  <a:path w="24109" h="35742" extrusionOk="0">
                    <a:moveTo>
                      <a:pt x="1" y="0"/>
                    </a:moveTo>
                    <a:lnTo>
                      <a:pt x="1" y="35742"/>
                    </a:lnTo>
                    <a:lnTo>
                      <a:pt x="5027" y="35742"/>
                    </a:lnTo>
                    <a:lnTo>
                      <a:pt x="5027" y="9587"/>
                    </a:lnTo>
                    <a:lnTo>
                      <a:pt x="19454" y="35742"/>
                    </a:lnTo>
                    <a:lnTo>
                      <a:pt x="24108" y="35742"/>
                    </a:lnTo>
                    <a:lnTo>
                      <a:pt x="24108" y="0"/>
                    </a:lnTo>
                    <a:lnTo>
                      <a:pt x="19082" y="0"/>
                    </a:lnTo>
                    <a:lnTo>
                      <a:pt x="19082" y="26248"/>
                    </a:lnTo>
                    <a:lnTo>
                      <a:pt x="4655" y="0"/>
                    </a:lnTo>
                    <a:close/>
                  </a:path>
                </a:pathLst>
              </a:cu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95" name="Google Shape;395;p20"/>
              <p:cNvSpPr/>
              <p:nvPr/>
            </p:nvSpPr>
            <p:spPr>
              <a:xfrm>
                <a:off x="2690725" y="2686450"/>
                <a:ext cx="537550" cy="735350"/>
              </a:xfrm>
              <a:custGeom>
                <a:avLst/>
                <a:gdLst/>
                <a:ahLst/>
                <a:cxnLst/>
                <a:rect l="l" t="t" r="r" b="b"/>
                <a:pathLst>
                  <a:path w="21502" h="29414" extrusionOk="0">
                    <a:moveTo>
                      <a:pt x="10797" y="4375"/>
                    </a:moveTo>
                    <a:cubicBezTo>
                      <a:pt x="14334" y="4375"/>
                      <a:pt x="16754" y="6609"/>
                      <a:pt x="16754" y="10705"/>
                    </a:cubicBezTo>
                    <a:lnTo>
                      <a:pt x="16754" y="18616"/>
                    </a:lnTo>
                    <a:cubicBezTo>
                      <a:pt x="16754" y="22805"/>
                      <a:pt x="14241" y="25039"/>
                      <a:pt x="10797" y="25039"/>
                    </a:cubicBezTo>
                    <a:cubicBezTo>
                      <a:pt x="7074" y="25039"/>
                      <a:pt x="4747" y="22805"/>
                      <a:pt x="4747" y="18616"/>
                    </a:cubicBezTo>
                    <a:lnTo>
                      <a:pt x="4747" y="10705"/>
                    </a:lnTo>
                    <a:cubicBezTo>
                      <a:pt x="4747" y="6609"/>
                      <a:pt x="7074" y="4375"/>
                      <a:pt x="10797" y="4375"/>
                    </a:cubicBezTo>
                    <a:close/>
                    <a:moveTo>
                      <a:pt x="10797" y="1"/>
                    </a:moveTo>
                    <a:cubicBezTo>
                      <a:pt x="3910" y="1"/>
                      <a:pt x="0" y="4469"/>
                      <a:pt x="0" y="11263"/>
                    </a:cubicBezTo>
                    <a:lnTo>
                      <a:pt x="0" y="17965"/>
                    </a:lnTo>
                    <a:cubicBezTo>
                      <a:pt x="0" y="25039"/>
                      <a:pt x="3910" y="29413"/>
                      <a:pt x="10797" y="29413"/>
                    </a:cubicBezTo>
                    <a:cubicBezTo>
                      <a:pt x="17406" y="29413"/>
                      <a:pt x="21501" y="25039"/>
                      <a:pt x="21501" y="17965"/>
                    </a:cubicBezTo>
                    <a:lnTo>
                      <a:pt x="21501" y="11263"/>
                    </a:lnTo>
                    <a:cubicBezTo>
                      <a:pt x="21501" y="4469"/>
                      <a:pt x="17406" y="1"/>
                      <a:pt x="10797"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396" name="Google Shape;396;p20"/>
              <p:cNvSpPr/>
              <p:nvPr/>
            </p:nvSpPr>
            <p:spPr>
              <a:xfrm>
                <a:off x="3349250" y="3265875"/>
                <a:ext cx="148950" cy="151275"/>
              </a:xfrm>
              <a:custGeom>
                <a:avLst/>
                <a:gdLst/>
                <a:ahLst/>
                <a:cxnLst/>
                <a:rect l="l" t="t" r="r" b="b"/>
                <a:pathLst>
                  <a:path w="5958" h="6051" extrusionOk="0">
                    <a:moveTo>
                      <a:pt x="2979" y="0"/>
                    </a:moveTo>
                    <a:cubicBezTo>
                      <a:pt x="1304" y="0"/>
                      <a:pt x="1" y="1396"/>
                      <a:pt x="1" y="3072"/>
                    </a:cubicBezTo>
                    <a:cubicBezTo>
                      <a:pt x="1" y="4654"/>
                      <a:pt x="1304" y="6050"/>
                      <a:pt x="2979" y="6050"/>
                    </a:cubicBezTo>
                    <a:cubicBezTo>
                      <a:pt x="4654" y="6050"/>
                      <a:pt x="5958" y="4654"/>
                      <a:pt x="5958" y="3072"/>
                    </a:cubicBezTo>
                    <a:cubicBezTo>
                      <a:pt x="5958" y="1396"/>
                      <a:pt x="4654" y="0"/>
                      <a:pt x="2979" y="0"/>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grpSp>
      </p:grpSp>
      <p:grpSp>
        <p:nvGrpSpPr>
          <p:cNvPr id="397" name="Google Shape;397;p20"/>
          <p:cNvGrpSpPr/>
          <p:nvPr/>
        </p:nvGrpSpPr>
        <p:grpSpPr>
          <a:xfrm>
            <a:off x="14927821" y="5477759"/>
            <a:ext cx="3124308" cy="2914710"/>
            <a:chOff x="12379828" y="419542"/>
            <a:chExt cx="5508300" cy="5138769"/>
          </a:xfrm>
        </p:grpSpPr>
        <p:sp>
          <p:nvSpPr>
            <p:cNvPr id="398" name="Google Shape;398;p20"/>
            <p:cNvSpPr txBox="1"/>
            <p:nvPr/>
          </p:nvSpPr>
          <p:spPr>
            <a:xfrm>
              <a:off x="12379828" y="4634911"/>
              <a:ext cx="5508300" cy="923400"/>
            </a:xfrm>
            <a:prstGeom prst="rect">
              <a:avLst/>
            </a:prstGeom>
            <a:noFill/>
            <a:ln>
              <a:noFill/>
            </a:ln>
          </p:spPr>
          <p:txBody>
            <a:bodyPr spcFirstLastPara="1" wrap="square" lIns="0" tIns="0" rIns="0" bIns="0" anchor="ctr" anchorCtr="0">
              <a:noAutofit/>
            </a:bodyPr>
            <a:lstStyle/>
            <a:p>
              <a:pPr marL="0" marR="0" lvl="0" indent="0" algn="ctr" rtl="0">
                <a:lnSpc>
                  <a:spcPct val="115000"/>
                </a:lnSpc>
                <a:spcBef>
                  <a:spcPts val="0"/>
                </a:spcBef>
                <a:spcAft>
                  <a:spcPts val="0"/>
                </a:spcAft>
                <a:buClr>
                  <a:srgbClr val="000000"/>
                </a:buClr>
                <a:buSzPts val="1400"/>
                <a:buFont typeface="Arial"/>
                <a:buNone/>
              </a:pPr>
              <a:r>
                <a:rPr lang="en" sz="1400" b="1" i="0" u="none" strike="noStrike" cap="none">
                  <a:solidFill>
                    <a:schemeClr val="accent4"/>
                  </a:solidFill>
                  <a:latin typeface="Noto Sans JP"/>
                  <a:ea typeface="Noto Sans JP"/>
                  <a:cs typeface="Noto Sans JP"/>
                  <a:sym typeface="Noto Sans JP"/>
                </a:rPr>
                <a:t>事例掲載数No.1</a:t>
              </a:r>
              <a:endParaRPr sz="1400" b="1" i="0" u="none" strike="noStrike" cap="none">
                <a:solidFill>
                  <a:schemeClr val="accent4"/>
                </a:solidFill>
                <a:latin typeface="Noto Sans JP"/>
                <a:ea typeface="Noto Sans JP"/>
                <a:cs typeface="Noto Sans JP"/>
                <a:sym typeface="Noto Sans JP"/>
              </a:endParaRPr>
            </a:p>
          </p:txBody>
        </p:sp>
        <p:grpSp>
          <p:nvGrpSpPr>
            <p:cNvPr id="399" name="Google Shape;399;p20"/>
            <p:cNvGrpSpPr/>
            <p:nvPr/>
          </p:nvGrpSpPr>
          <p:grpSpPr>
            <a:xfrm>
              <a:off x="12626432" y="419542"/>
              <a:ext cx="5014637" cy="3671810"/>
              <a:chOff x="410300" y="422325"/>
              <a:chExt cx="6673725" cy="4886625"/>
            </a:xfrm>
          </p:grpSpPr>
          <p:sp>
            <p:nvSpPr>
              <p:cNvPr id="400" name="Google Shape;400;p20"/>
              <p:cNvSpPr/>
              <p:nvPr/>
            </p:nvSpPr>
            <p:spPr>
              <a:xfrm>
                <a:off x="1129325" y="4755125"/>
                <a:ext cx="202475" cy="388625"/>
              </a:xfrm>
              <a:custGeom>
                <a:avLst/>
                <a:gdLst/>
                <a:ahLst/>
                <a:cxnLst/>
                <a:rect l="l" t="t" r="r" b="b"/>
                <a:pathLst>
                  <a:path w="8099" h="15545" extrusionOk="0">
                    <a:moveTo>
                      <a:pt x="5772" y="0"/>
                    </a:moveTo>
                    <a:cubicBezTo>
                      <a:pt x="4655" y="559"/>
                      <a:pt x="3724" y="1303"/>
                      <a:pt x="2793" y="2234"/>
                    </a:cubicBezTo>
                    <a:cubicBezTo>
                      <a:pt x="2235" y="2792"/>
                      <a:pt x="1676" y="3444"/>
                      <a:pt x="1304" y="4189"/>
                    </a:cubicBezTo>
                    <a:cubicBezTo>
                      <a:pt x="839" y="5119"/>
                      <a:pt x="466" y="6050"/>
                      <a:pt x="280" y="6981"/>
                    </a:cubicBezTo>
                    <a:cubicBezTo>
                      <a:pt x="94" y="8005"/>
                      <a:pt x="1" y="9029"/>
                      <a:pt x="94" y="9959"/>
                    </a:cubicBezTo>
                    <a:cubicBezTo>
                      <a:pt x="94" y="10797"/>
                      <a:pt x="280" y="11635"/>
                      <a:pt x="559" y="12379"/>
                    </a:cubicBezTo>
                    <a:cubicBezTo>
                      <a:pt x="1025" y="13589"/>
                      <a:pt x="1769" y="14706"/>
                      <a:pt x="2793" y="15544"/>
                    </a:cubicBezTo>
                    <a:cubicBezTo>
                      <a:pt x="4748" y="14520"/>
                      <a:pt x="6889" y="12286"/>
                      <a:pt x="7726" y="8005"/>
                    </a:cubicBezTo>
                    <a:cubicBezTo>
                      <a:pt x="8099" y="6329"/>
                      <a:pt x="8006" y="4561"/>
                      <a:pt x="7540" y="2886"/>
                    </a:cubicBezTo>
                    <a:cubicBezTo>
                      <a:pt x="7168" y="1862"/>
                      <a:pt x="6609" y="838"/>
                      <a:pt x="5772"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01" name="Google Shape;401;p20"/>
              <p:cNvSpPr/>
              <p:nvPr/>
            </p:nvSpPr>
            <p:spPr>
              <a:xfrm>
                <a:off x="757025" y="4985475"/>
                <a:ext cx="390950" cy="233225"/>
              </a:xfrm>
              <a:custGeom>
                <a:avLst/>
                <a:gdLst/>
                <a:ahLst/>
                <a:cxnLst/>
                <a:rect l="l" t="t" r="r" b="b"/>
                <a:pathLst>
                  <a:path w="15638" h="9329" extrusionOk="0">
                    <a:moveTo>
                      <a:pt x="3630" y="1"/>
                    </a:moveTo>
                    <a:cubicBezTo>
                      <a:pt x="2327" y="94"/>
                      <a:pt x="1117" y="466"/>
                      <a:pt x="0" y="932"/>
                    </a:cubicBezTo>
                    <a:cubicBezTo>
                      <a:pt x="94" y="1583"/>
                      <a:pt x="280" y="2235"/>
                      <a:pt x="559" y="2793"/>
                    </a:cubicBezTo>
                    <a:cubicBezTo>
                      <a:pt x="931" y="3538"/>
                      <a:pt x="1304" y="4189"/>
                      <a:pt x="1769" y="4748"/>
                    </a:cubicBezTo>
                    <a:cubicBezTo>
                      <a:pt x="2979" y="6423"/>
                      <a:pt x="4654" y="7633"/>
                      <a:pt x="6516" y="8378"/>
                    </a:cubicBezTo>
                    <a:cubicBezTo>
                      <a:pt x="8117" y="9059"/>
                      <a:pt x="9531" y="9329"/>
                      <a:pt x="10767" y="9329"/>
                    </a:cubicBezTo>
                    <a:cubicBezTo>
                      <a:pt x="12908" y="9329"/>
                      <a:pt x="14516" y="8518"/>
                      <a:pt x="15638" y="7633"/>
                    </a:cubicBezTo>
                    <a:cubicBezTo>
                      <a:pt x="15172" y="6423"/>
                      <a:pt x="14521" y="5213"/>
                      <a:pt x="13683" y="4189"/>
                    </a:cubicBezTo>
                    <a:cubicBezTo>
                      <a:pt x="13124" y="3631"/>
                      <a:pt x="12473" y="3072"/>
                      <a:pt x="11821" y="2607"/>
                    </a:cubicBezTo>
                    <a:cubicBezTo>
                      <a:pt x="10984" y="1955"/>
                      <a:pt x="10146" y="1490"/>
                      <a:pt x="9122" y="1025"/>
                    </a:cubicBezTo>
                    <a:cubicBezTo>
                      <a:pt x="8191" y="652"/>
                      <a:pt x="7167" y="373"/>
                      <a:pt x="6144" y="187"/>
                    </a:cubicBezTo>
                    <a:cubicBezTo>
                      <a:pt x="5306" y="1"/>
                      <a:pt x="4468" y="1"/>
                      <a:pt x="3630"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02" name="Google Shape;402;p20"/>
              <p:cNvSpPr/>
              <p:nvPr/>
            </p:nvSpPr>
            <p:spPr>
              <a:xfrm>
                <a:off x="950150" y="4399100"/>
                <a:ext cx="218775" cy="376975"/>
              </a:xfrm>
              <a:custGeom>
                <a:avLst/>
                <a:gdLst/>
                <a:ahLst/>
                <a:cxnLst/>
                <a:rect l="l" t="t" r="r" b="b"/>
                <a:pathLst>
                  <a:path w="8751" h="15079" extrusionOk="0">
                    <a:moveTo>
                      <a:pt x="7168" y="0"/>
                    </a:moveTo>
                    <a:cubicBezTo>
                      <a:pt x="5772" y="559"/>
                      <a:pt x="4376" y="1303"/>
                      <a:pt x="3259" y="2420"/>
                    </a:cubicBezTo>
                    <a:cubicBezTo>
                      <a:pt x="2142" y="3444"/>
                      <a:pt x="1304" y="4840"/>
                      <a:pt x="746" y="6236"/>
                    </a:cubicBezTo>
                    <a:cubicBezTo>
                      <a:pt x="94" y="8005"/>
                      <a:pt x="1" y="9773"/>
                      <a:pt x="280" y="11635"/>
                    </a:cubicBezTo>
                    <a:cubicBezTo>
                      <a:pt x="652" y="12845"/>
                      <a:pt x="1211" y="14055"/>
                      <a:pt x="2049" y="15079"/>
                    </a:cubicBezTo>
                    <a:cubicBezTo>
                      <a:pt x="4096" y="14334"/>
                      <a:pt x="6609" y="12380"/>
                      <a:pt x="7913" y="8377"/>
                    </a:cubicBezTo>
                    <a:cubicBezTo>
                      <a:pt x="8564" y="6702"/>
                      <a:pt x="8750" y="4933"/>
                      <a:pt x="8471" y="3258"/>
                    </a:cubicBezTo>
                    <a:cubicBezTo>
                      <a:pt x="8285" y="2048"/>
                      <a:pt x="7913" y="1024"/>
                      <a:pt x="7168"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03" name="Google Shape;403;p20"/>
              <p:cNvSpPr/>
              <p:nvPr/>
            </p:nvSpPr>
            <p:spPr>
              <a:xfrm>
                <a:off x="582500" y="4569050"/>
                <a:ext cx="360700" cy="257650"/>
              </a:xfrm>
              <a:custGeom>
                <a:avLst/>
                <a:gdLst/>
                <a:ahLst/>
                <a:cxnLst/>
                <a:rect l="l" t="t" r="r" b="b"/>
                <a:pathLst>
                  <a:path w="14428" h="10306" extrusionOk="0">
                    <a:moveTo>
                      <a:pt x="3154" y="0"/>
                    </a:moveTo>
                    <a:cubicBezTo>
                      <a:pt x="2079" y="0"/>
                      <a:pt x="1018" y="144"/>
                      <a:pt x="1" y="462"/>
                    </a:cubicBezTo>
                    <a:cubicBezTo>
                      <a:pt x="94" y="1858"/>
                      <a:pt x="466" y="3255"/>
                      <a:pt x="1118" y="4465"/>
                    </a:cubicBezTo>
                    <a:cubicBezTo>
                      <a:pt x="2141" y="6233"/>
                      <a:pt x="3538" y="7629"/>
                      <a:pt x="5306" y="8653"/>
                    </a:cubicBezTo>
                    <a:cubicBezTo>
                      <a:pt x="7354" y="9863"/>
                      <a:pt x="9146" y="10305"/>
                      <a:pt x="10670" y="10305"/>
                    </a:cubicBezTo>
                    <a:cubicBezTo>
                      <a:pt x="12194" y="10305"/>
                      <a:pt x="13450" y="9863"/>
                      <a:pt x="14428" y="9305"/>
                    </a:cubicBezTo>
                    <a:cubicBezTo>
                      <a:pt x="14242" y="8002"/>
                      <a:pt x="13776" y="6792"/>
                      <a:pt x="13032" y="5675"/>
                    </a:cubicBezTo>
                    <a:cubicBezTo>
                      <a:pt x="12008" y="4092"/>
                      <a:pt x="10611" y="2789"/>
                      <a:pt x="9029" y="1858"/>
                    </a:cubicBezTo>
                    <a:cubicBezTo>
                      <a:pt x="7726" y="928"/>
                      <a:pt x="6237" y="369"/>
                      <a:pt x="4654" y="90"/>
                    </a:cubicBezTo>
                    <a:cubicBezTo>
                      <a:pt x="4153" y="31"/>
                      <a:pt x="3652" y="0"/>
                      <a:pt x="3154"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04" name="Google Shape;404;p20"/>
              <p:cNvSpPr/>
              <p:nvPr/>
            </p:nvSpPr>
            <p:spPr>
              <a:xfrm>
                <a:off x="824500" y="4029100"/>
                <a:ext cx="232725" cy="353725"/>
              </a:xfrm>
              <a:custGeom>
                <a:avLst/>
                <a:gdLst/>
                <a:ahLst/>
                <a:cxnLst/>
                <a:rect l="l" t="t" r="r" b="b"/>
                <a:pathLst>
                  <a:path w="9309" h="14149" extrusionOk="0">
                    <a:moveTo>
                      <a:pt x="8471" y="1"/>
                    </a:moveTo>
                    <a:cubicBezTo>
                      <a:pt x="6982" y="280"/>
                      <a:pt x="5492" y="932"/>
                      <a:pt x="4282" y="1769"/>
                    </a:cubicBezTo>
                    <a:cubicBezTo>
                      <a:pt x="2979" y="2700"/>
                      <a:pt x="1955" y="3910"/>
                      <a:pt x="1304" y="5306"/>
                    </a:cubicBezTo>
                    <a:cubicBezTo>
                      <a:pt x="373" y="6889"/>
                      <a:pt x="1" y="8657"/>
                      <a:pt x="94" y="10519"/>
                    </a:cubicBezTo>
                    <a:cubicBezTo>
                      <a:pt x="187" y="11822"/>
                      <a:pt x="559" y="13032"/>
                      <a:pt x="1304" y="14149"/>
                    </a:cubicBezTo>
                    <a:cubicBezTo>
                      <a:pt x="2514" y="13869"/>
                      <a:pt x="3724" y="13311"/>
                      <a:pt x="4748" y="12566"/>
                    </a:cubicBezTo>
                    <a:cubicBezTo>
                      <a:pt x="5399" y="12008"/>
                      <a:pt x="6051" y="11449"/>
                      <a:pt x="6516" y="10798"/>
                    </a:cubicBezTo>
                    <a:cubicBezTo>
                      <a:pt x="7075" y="10053"/>
                      <a:pt x="7633" y="9215"/>
                      <a:pt x="8099" y="8285"/>
                    </a:cubicBezTo>
                    <a:cubicBezTo>
                      <a:pt x="8936" y="6795"/>
                      <a:pt x="9309" y="5120"/>
                      <a:pt x="9309" y="3352"/>
                    </a:cubicBezTo>
                    <a:cubicBezTo>
                      <a:pt x="9309" y="2235"/>
                      <a:pt x="9029" y="1025"/>
                      <a:pt x="8471"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05" name="Google Shape;405;p20"/>
              <p:cNvSpPr/>
              <p:nvPr/>
            </p:nvSpPr>
            <p:spPr>
              <a:xfrm>
                <a:off x="466150" y="4129250"/>
                <a:ext cx="330450" cy="285600"/>
              </a:xfrm>
              <a:custGeom>
                <a:avLst/>
                <a:gdLst/>
                <a:ahLst/>
                <a:cxnLst/>
                <a:rect l="l" t="t" r="r" b="b"/>
                <a:pathLst>
                  <a:path w="13218" h="11424" extrusionOk="0">
                    <a:moveTo>
                      <a:pt x="1594" y="0"/>
                    </a:moveTo>
                    <a:cubicBezTo>
                      <a:pt x="1096" y="0"/>
                      <a:pt x="595" y="31"/>
                      <a:pt x="94" y="90"/>
                    </a:cubicBezTo>
                    <a:cubicBezTo>
                      <a:pt x="1" y="1486"/>
                      <a:pt x="187" y="2883"/>
                      <a:pt x="745" y="4186"/>
                    </a:cubicBezTo>
                    <a:cubicBezTo>
                      <a:pt x="1490" y="6047"/>
                      <a:pt x="2700" y="7723"/>
                      <a:pt x="4282" y="8933"/>
                    </a:cubicBezTo>
                    <a:cubicBezTo>
                      <a:pt x="5027" y="9584"/>
                      <a:pt x="5958" y="10143"/>
                      <a:pt x="6888" y="10608"/>
                    </a:cubicBezTo>
                    <a:cubicBezTo>
                      <a:pt x="7633" y="10980"/>
                      <a:pt x="8471" y="11166"/>
                      <a:pt x="9308" y="11353"/>
                    </a:cubicBezTo>
                    <a:cubicBezTo>
                      <a:pt x="9645" y="11401"/>
                      <a:pt x="9982" y="11424"/>
                      <a:pt x="10318" y="11424"/>
                    </a:cubicBezTo>
                    <a:cubicBezTo>
                      <a:pt x="11285" y="11424"/>
                      <a:pt x="12251" y="11232"/>
                      <a:pt x="13218" y="10887"/>
                    </a:cubicBezTo>
                    <a:cubicBezTo>
                      <a:pt x="13125" y="9584"/>
                      <a:pt x="12845" y="8281"/>
                      <a:pt x="12287" y="7071"/>
                    </a:cubicBezTo>
                    <a:cubicBezTo>
                      <a:pt x="11542" y="5303"/>
                      <a:pt x="10332" y="3906"/>
                      <a:pt x="8843" y="2696"/>
                    </a:cubicBezTo>
                    <a:cubicBezTo>
                      <a:pt x="7726" y="1673"/>
                      <a:pt x="6330" y="928"/>
                      <a:pt x="4748" y="463"/>
                    </a:cubicBezTo>
                    <a:cubicBezTo>
                      <a:pt x="3730" y="144"/>
                      <a:pt x="2669" y="0"/>
                      <a:pt x="1594"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06" name="Google Shape;406;p20"/>
              <p:cNvSpPr/>
              <p:nvPr/>
            </p:nvSpPr>
            <p:spPr>
              <a:xfrm>
                <a:off x="747725" y="3647475"/>
                <a:ext cx="267625" cy="325800"/>
              </a:xfrm>
              <a:custGeom>
                <a:avLst/>
                <a:gdLst/>
                <a:ahLst/>
                <a:cxnLst/>
                <a:rect l="l" t="t" r="r" b="b"/>
                <a:pathLst>
                  <a:path w="10705" h="13032" extrusionOk="0">
                    <a:moveTo>
                      <a:pt x="9866" y="1"/>
                    </a:moveTo>
                    <a:cubicBezTo>
                      <a:pt x="8284" y="1"/>
                      <a:pt x="6795" y="466"/>
                      <a:pt x="5492" y="1211"/>
                    </a:cubicBezTo>
                    <a:cubicBezTo>
                      <a:pt x="4096" y="1956"/>
                      <a:pt x="2886" y="2979"/>
                      <a:pt x="2048" y="4283"/>
                    </a:cubicBezTo>
                    <a:cubicBezTo>
                      <a:pt x="1396" y="5027"/>
                      <a:pt x="931" y="5958"/>
                      <a:pt x="652" y="6889"/>
                    </a:cubicBezTo>
                    <a:cubicBezTo>
                      <a:pt x="372" y="7633"/>
                      <a:pt x="186" y="8471"/>
                      <a:pt x="93" y="9309"/>
                    </a:cubicBezTo>
                    <a:cubicBezTo>
                      <a:pt x="0" y="10612"/>
                      <a:pt x="279" y="11915"/>
                      <a:pt x="838" y="13032"/>
                    </a:cubicBezTo>
                    <a:cubicBezTo>
                      <a:pt x="2141" y="12939"/>
                      <a:pt x="3351" y="12567"/>
                      <a:pt x="4468" y="11915"/>
                    </a:cubicBezTo>
                    <a:cubicBezTo>
                      <a:pt x="6050" y="10984"/>
                      <a:pt x="7353" y="9681"/>
                      <a:pt x="8377" y="8192"/>
                    </a:cubicBezTo>
                    <a:cubicBezTo>
                      <a:pt x="10704" y="4655"/>
                      <a:pt x="10518" y="1769"/>
                      <a:pt x="9866"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07" name="Google Shape;407;p20"/>
              <p:cNvSpPr/>
              <p:nvPr/>
            </p:nvSpPr>
            <p:spPr>
              <a:xfrm>
                <a:off x="410300" y="3673075"/>
                <a:ext cx="297875" cy="315650"/>
              </a:xfrm>
              <a:custGeom>
                <a:avLst/>
                <a:gdLst/>
                <a:ahLst/>
                <a:cxnLst/>
                <a:rect l="l" t="t" r="r" b="b"/>
                <a:pathLst>
                  <a:path w="11915" h="12626" extrusionOk="0">
                    <a:moveTo>
                      <a:pt x="280" y="1"/>
                    </a:moveTo>
                    <a:cubicBezTo>
                      <a:pt x="1" y="1676"/>
                      <a:pt x="94" y="3445"/>
                      <a:pt x="559" y="5027"/>
                    </a:cubicBezTo>
                    <a:cubicBezTo>
                      <a:pt x="1118" y="6609"/>
                      <a:pt x="1955" y="8099"/>
                      <a:pt x="3165" y="9309"/>
                    </a:cubicBezTo>
                    <a:cubicBezTo>
                      <a:pt x="4469" y="10705"/>
                      <a:pt x="6144" y="11822"/>
                      <a:pt x="7912" y="12380"/>
                    </a:cubicBezTo>
                    <a:cubicBezTo>
                      <a:pt x="8610" y="12530"/>
                      <a:pt x="9307" y="12626"/>
                      <a:pt x="10005" y="12626"/>
                    </a:cubicBezTo>
                    <a:cubicBezTo>
                      <a:pt x="10610" y="12626"/>
                      <a:pt x="11216" y="12553"/>
                      <a:pt x="11822" y="12380"/>
                    </a:cubicBezTo>
                    <a:cubicBezTo>
                      <a:pt x="11915" y="11077"/>
                      <a:pt x="11822" y="9774"/>
                      <a:pt x="11449" y="8471"/>
                    </a:cubicBezTo>
                    <a:cubicBezTo>
                      <a:pt x="11263" y="7726"/>
                      <a:pt x="10891" y="6982"/>
                      <a:pt x="10426" y="6237"/>
                    </a:cubicBezTo>
                    <a:cubicBezTo>
                      <a:pt x="9960" y="5399"/>
                      <a:pt x="9309" y="4562"/>
                      <a:pt x="8657" y="3724"/>
                    </a:cubicBezTo>
                    <a:cubicBezTo>
                      <a:pt x="7633" y="2607"/>
                      <a:pt x="6330" y="1583"/>
                      <a:pt x="4841" y="932"/>
                    </a:cubicBezTo>
                    <a:cubicBezTo>
                      <a:pt x="3445" y="280"/>
                      <a:pt x="1862" y="1"/>
                      <a:pt x="280"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08" name="Google Shape;408;p20"/>
              <p:cNvSpPr/>
              <p:nvPr/>
            </p:nvSpPr>
            <p:spPr>
              <a:xfrm>
                <a:off x="724450" y="3260600"/>
                <a:ext cx="281575" cy="296725"/>
              </a:xfrm>
              <a:custGeom>
                <a:avLst/>
                <a:gdLst/>
                <a:ahLst/>
                <a:cxnLst/>
                <a:rect l="l" t="t" r="r" b="b"/>
                <a:pathLst>
                  <a:path w="11263" h="11869" extrusionOk="0">
                    <a:moveTo>
                      <a:pt x="10433" y="1"/>
                    </a:moveTo>
                    <a:cubicBezTo>
                      <a:pt x="9435" y="1"/>
                      <a:pt x="8426" y="168"/>
                      <a:pt x="7354" y="397"/>
                    </a:cubicBezTo>
                    <a:cubicBezTo>
                      <a:pt x="6609" y="583"/>
                      <a:pt x="5771" y="956"/>
                      <a:pt x="5027" y="1328"/>
                    </a:cubicBezTo>
                    <a:cubicBezTo>
                      <a:pt x="4654" y="1607"/>
                      <a:pt x="4282" y="1887"/>
                      <a:pt x="3910" y="2166"/>
                    </a:cubicBezTo>
                    <a:cubicBezTo>
                      <a:pt x="3444" y="2538"/>
                      <a:pt x="3072" y="2910"/>
                      <a:pt x="2793" y="3283"/>
                    </a:cubicBezTo>
                    <a:cubicBezTo>
                      <a:pt x="1490" y="4586"/>
                      <a:pt x="652" y="6261"/>
                      <a:pt x="280" y="8030"/>
                    </a:cubicBezTo>
                    <a:cubicBezTo>
                      <a:pt x="93" y="8681"/>
                      <a:pt x="0" y="9333"/>
                      <a:pt x="93" y="10077"/>
                    </a:cubicBezTo>
                    <a:cubicBezTo>
                      <a:pt x="93" y="10636"/>
                      <a:pt x="280" y="11287"/>
                      <a:pt x="373" y="11846"/>
                    </a:cubicBezTo>
                    <a:cubicBezTo>
                      <a:pt x="584" y="11861"/>
                      <a:pt x="796" y="11869"/>
                      <a:pt x="1007" y="11869"/>
                    </a:cubicBezTo>
                    <a:cubicBezTo>
                      <a:pt x="2096" y="11869"/>
                      <a:pt x="3175" y="11662"/>
                      <a:pt x="4189" y="11194"/>
                    </a:cubicBezTo>
                    <a:cubicBezTo>
                      <a:pt x="4933" y="10915"/>
                      <a:pt x="5678" y="10450"/>
                      <a:pt x="6330" y="9984"/>
                    </a:cubicBezTo>
                    <a:cubicBezTo>
                      <a:pt x="7074" y="9426"/>
                      <a:pt x="7819" y="8774"/>
                      <a:pt x="8564" y="8030"/>
                    </a:cubicBezTo>
                    <a:cubicBezTo>
                      <a:pt x="9774" y="6727"/>
                      <a:pt x="10611" y="5237"/>
                      <a:pt x="11077" y="3469"/>
                    </a:cubicBezTo>
                    <a:cubicBezTo>
                      <a:pt x="11170" y="2910"/>
                      <a:pt x="11263" y="2259"/>
                      <a:pt x="11263" y="1607"/>
                    </a:cubicBezTo>
                    <a:cubicBezTo>
                      <a:pt x="11263" y="1049"/>
                      <a:pt x="11263" y="583"/>
                      <a:pt x="11077" y="25"/>
                    </a:cubicBezTo>
                    <a:cubicBezTo>
                      <a:pt x="10862" y="9"/>
                      <a:pt x="10648" y="1"/>
                      <a:pt x="10433"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09" name="Google Shape;409;p20"/>
              <p:cNvSpPr/>
              <p:nvPr/>
            </p:nvSpPr>
            <p:spPr>
              <a:xfrm>
                <a:off x="412625" y="3214675"/>
                <a:ext cx="267625" cy="343825"/>
              </a:xfrm>
              <a:custGeom>
                <a:avLst/>
                <a:gdLst/>
                <a:ahLst/>
                <a:cxnLst/>
                <a:rect l="l" t="t" r="r" b="b"/>
                <a:pathLst>
                  <a:path w="10705" h="13753" extrusionOk="0">
                    <a:moveTo>
                      <a:pt x="559" y="0"/>
                    </a:moveTo>
                    <a:cubicBezTo>
                      <a:pt x="373" y="559"/>
                      <a:pt x="187" y="1210"/>
                      <a:pt x="94" y="1769"/>
                    </a:cubicBezTo>
                    <a:cubicBezTo>
                      <a:pt x="1" y="2607"/>
                      <a:pt x="1" y="3351"/>
                      <a:pt x="94" y="4096"/>
                    </a:cubicBezTo>
                    <a:cubicBezTo>
                      <a:pt x="373" y="6051"/>
                      <a:pt x="1118" y="7912"/>
                      <a:pt x="2235" y="9494"/>
                    </a:cubicBezTo>
                    <a:cubicBezTo>
                      <a:pt x="2886" y="10425"/>
                      <a:pt x="3538" y="11170"/>
                      <a:pt x="4376" y="11821"/>
                    </a:cubicBezTo>
                    <a:cubicBezTo>
                      <a:pt x="5027" y="12380"/>
                      <a:pt x="5772" y="12845"/>
                      <a:pt x="6516" y="13124"/>
                    </a:cubicBezTo>
                    <a:cubicBezTo>
                      <a:pt x="7424" y="13543"/>
                      <a:pt x="8384" y="13753"/>
                      <a:pt x="9357" y="13753"/>
                    </a:cubicBezTo>
                    <a:cubicBezTo>
                      <a:pt x="9681" y="13753"/>
                      <a:pt x="10007" y="13729"/>
                      <a:pt x="10333" y="13683"/>
                    </a:cubicBezTo>
                    <a:cubicBezTo>
                      <a:pt x="10519" y="13124"/>
                      <a:pt x="10612" y="12473"/>
                      <a:pt x="10612" y="11914"/>
                    </a:cubicBezTo>
                    <a:cubicBezTo>
                      <a:pt x="10705" y="11170"/>
                      <a:pt x="10705" y="10518"/>
                      <a:pt x="10612" y="9774"/>
                    </a:cubicBezTo>
                    <a:cubicBezTo>
                      <a:pt x="10239" y="7912"/>
                      <a:pt x="9495" y="6237"/>
                      <a:pt x="8378" y="4747"/>
                    </a:cubicBezTo>
                    <a:cubicBezTo>
                      <a:pt x="8006" y="4282"/>
                      <a:pt x="7633" y="3910"/>
                      <a:pt x="7261" y="3444"/>
                    </a:cubicBezTo>
                    <a:cubicBezTo>
                      <a:pt x="6982" y="3072"/>
                      <a:pt x="6609" y="2793"/>
                      <a:pt x="6237" y="2420"/>
                    </a:cubicBezTo>
                    <a:cubicBezTo>
                      <a:pt x="5586" y="1862"/>
                      <a:pt x="4934" y="1397"/>
                      <a:pt x="4189" y="1024"/>
                    </a:cubicBezTo>
                    <a:cubicBezTo>
                      <a:pt x="3072" y="466"/>
                      <a:pt x="1862" y="94"/>
                      <a:pt x="559"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10" name="Google Shape;410;p20"/>
              <p:cNvSpPr/>
              <p:nvPr/>
            </p:nvSpPr>
            <p:spPr>
              <a:xfrm>
                <a:off x="752375" y="2874950"/>
                <a:ext cx="309500" cy="267925"/>
              </a:xfrm>
              <a:custGeom>
                <a:avLst/>
                <a:gdLst/>
                <a:ahLst/>
                <a:cxnLst/>
                <a:rect l="l" t="t" r="r" b="b"/>
                <a:pathLst>
                  <a:path w="12380" h="10717" extrusionOk="0">
                    <a:moveTo>
                      <a:pt x="9960" y="0"/>
                    </a:moveTo>
                    <a:cubicBezTo>
                      <a:pt x="9192" y="0"/>
                      <a:pt x="8424" y="93"/>
                      <a:pt x="7633" y="279"/>
                    </a:cubicBezTo>
                    <a:cubicBezTo>
                      <a:pt x="6143" y="652"/>
                      <a:pt x="4747" y="1396"/>
                      <a:pt x="3537" y="2327"/>
                    </a:cubicBezTo>
                    <a:cubicBezTo>
                      <a:pt x="2141" y="3537"/>
                      <a:pt x="1024" y="5026"/>
                      <a:pt x="466" y="6702"/>
                    </a:cubicBezTo>
                    <a:cubicBezTo>
                      <a:pt x="186" y="7353"/>
                      <a:pt x="93" y="8005"/>
                      <a:pt x="0" y="8749"/>
                    </a:cubicBezTo>
                    <a:cubicBezTo>
                      <a:pt x="0" y="9029"/>
                      <a:pt x="0" y="9401"/>
                      <a:pt x="0" y="9680"/>
                    </a:cubicBezTo>
                    <a:cubicBezTo>
                      <a:pt x="0" y="9959"/>
                      <a:pt x="93" y="10239"/>
                      <a:pt x="93" y="10518"/>
                    </a:cubicBezTo>
                    <a:cubicBezTo>
                      <a:pt x="698" y="10647"/>
                      <a:pt x="1303" y="10717"/>
                      <a:pt x="1898" y="10717"/>
                    </a:cubicBezTo>
                    <a:cubicBezTo>
                      <a:pt x="2586" y="10717"/>
                      <a:pt x="3261" y="10624"/>
                      <a:pt x="3910" y="10425"/>
                    </a:cubicBezTo>
                    <a:cubicBezTo>
                      <a:pt x="5678" y="9866"/>
                      <a:pt x="7353" y="9029"/>
                      <a:pt x="8657" y="7819"/>
                    </a:cubicBezTo>
                    <a:cubicBezTo>
                      <a:pt x="10053" y="6702"/>
                      <a:pt x="11077" y="5306"/>
                      <a:pt x="11728" y="3630"/>
                    </a:cubicBezTo>
                    <a:cubicBezTo>
                      <a:pt x="12194" y="2606"/>
                      <a:pt x="12380" y="1396"/>
                      <a:pt x="12287" y="279"/>
                    </a:cubicBezTo>
                    <a:cubicBezTo>
                      <a:pt x="11495" y="93"/>
                      <a:pt x="10728" y="0"/>
                      <a:pt x="9960"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11" name="Google Shape;411;p20"/>
              <p:cNvSpPr/>
              <p:nvPr/>
            </p:nvSpPr>
            <p:spPr>
              <a:xfrm>
                <a:off x="470800" y="2756275"/>
                <a:ext cx="242025" cy="374650"/>
              </a:xfrm>
              <a:custGeom>
                <a:avLst/>
                <a:gdLst/>
                <a:ahLst/>
                <a:cxnLst/>
                <a:rect l="l" t="t" r="r" b="b"/>
                <a:pathLst>
                  <a:path w="9681" h="14986" extrusionOk="0">
                    <a:moveTo>
                      <a:pt x="1025" y="0"/>
                    </a:moveTo>
                    <a:cubicBezTo>
                      <a:pt x="466" y="1303"/>
                      <a:pt x="94" y="2699"/>
                      <a:pt x="1" y="4096"/>
                    </a:cubicBezTo>
                    <a:cubicBezTo>
                      <a:pt x="1" y="6050"/>
                      <a:pt x="466" y="8005"/>
                      <a:pt x="1397" y="9773"/>
                    </a:cubicBezTo>
                    <a:cubicBezTo>
                      <a:pt x="2235" y="11449"/>
                      <a:pt x="3538" y="12938"/>
                      <a:pt x="5120" y="13962"/>
                    </a:cubicBezTo>
                    <a:cubicBezTo>
                      <a:pt x="6330" y="14613"/>
                      <a:pt x="7540" y="14986"/>
                      <a:pt x="8936" y="14986"/>
                    </a:cubicBezTo>
                    <a:cubicBezTo>
                      <a:pt x="9029" y="14706"/>
                      <a:pt x="9122" y="14427"/>
                      <a:pt x="9122" y="14148"/>
                    </a:cubicBezTo>
                    <a:cubicBezTo>
                      <a:pt x="9216" y="13869"/>
                      <a:pt x="9309" y="13589"/>
                      <a:pt x="9402" y="13217"/>
                    </a:cubicBezTo>
                    <a:cubicBezTo>
                      <a:pt x="9588" y="12566"/>
                      <a:pt x="9681" y="11821"/>
                      <a:pt x="9681" y="11169"/>
                    </a:cubicBezTo>
                    <a:cubicBezTo>
                      <a:pt x="9588" y="9215"/>
                      <a:pt x="9029" y="7446"/>
                      <a:pt x="8099" y="5864"/>
                    </a:cubicBezTo>
                    <a:cubicBezTo>
                      <a:pt x="7447" y="4375"/>
                      <a:pt x="6423" y="3165"/>
                      <a:pt x="5213" y="2141"/>
                    </a:cubicBezTo>
                    <a:cubicBezTo>
                      <a:pt x="4003" y="1117"/>
                      <a:pt x="2607" y="372"/>
                      <a:pt x="1025"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12" name="Google Shape;412;p20"/>
              <p:cNvSpPr/>
              <p:nvPr/>
            </p:nvSpPr>
            <p:spPr>
              <a:xfrm>
                <a:off x="831475" y="2497400"/>
                <a:ext cx="337450" cy="240250"/>
              </a:xfrm>
              <a:custGeom>
                <a:avLst/>
                <a:gdLst/>
                <a:ahLst/>
                <a:cxnLst/>
                <a:rect l="l" t="t" r="r" b="b"/>
                <a:pathLst>
                  <a:path w="13498" h="9610" extrusionOk="0">
                    <a:moveTo>
                      <a:pt x="9668" y="1"/>
                    </a:moveTo>
                    <a:cubicBezTo>
                      <a:pt x="9422" y="1"/>
                      <a:pt x="9178" y="8"/>
                      <a:pt x="8936" y="23"/>
                    </a:cubicBezTo>
                    <a:cubicBezTo>
                      <a:pt x="7354" y="210"/>
                      <a:pt x="5865" y="675"/>
                      <a:pt x="4562" y="1513"/>
                    </a:cubicBezTo>
                    <a:cubicBezTo>
                      <a:pt x="2979" y="2443"/>
                      <a:pt x="1676" y="3747"/>
                      <a:pt x="932" y="5422"/>
                    </a:cubicBezTo>
                    <a:cubicBezTo>
                      <a:pt x="280" y="6539"/>
                      <a:pt x="1" y="7842"/>
                      <a:pt x="1" y="9145"/>
                    </a:cubicBezTo>
                    <a:cubicBezTo>
                      <a:pt x="764" y="9423"/>
                      <a:pt x="1696" y="9610"/>
                      <a:pt x="2748" y="9610"/>
                    </a:cubicBezTo>
                    <a:cubicBezTo>
                      <a:pt x="4517" y="9610"/>
                      <a:pt x="6625" y="9081"/>
                      <a:pt x="8843" y="7563"/>
                    </a:cubicBezTo>
                    <a:cubicBezTo>
                      <a:pt x="9681" y="7097"/>
                      <a:pt x="10426" y="6446"/>
                      <a:pt x="11077" y="5794"/>
                    </a:cubicBezTo>
                    <a:cubicBezTo>
                      <a:pt x="11636" y="5236"/>
                      <a:pt x="12101" y="4584"/>
                      <a:pt x="12473" y="3933"/>
                    </a:cubicBezTo>
                    <a:cubicBezTo>
                      <a:pt x="13032" y="3002"/>
                      <a:pt x="13404" y="1792"/>
                      <a:pt x="13497" y="675"/>
                    </a:cubicBezTo>
                    <a:cubicBezTo>
                      <a:pt x="12250" y="207"/>
                      <a:pt x="10937" y="1"/>
                      <a:pt x="9668"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13" name="Google Shape;413;p20"/>
              <p:cNvSpPr/>
              <p:nvPr/>
            </p:nvSpPr>
            <p:spPr>
              <a:xfrm>
                <a:off x="582500" y="2311825"/>
                <a:ext cx="223425" cy="400250"/>
              </a:xfrm>
              <a:custGeom>
                <a:avLst/>
                <a:gdLst/>
                <a:ahLst/>
                <a:cxnLst/>
                <a:rect l="l" t="t" r="r" b="b"/>
                <a:pathLst>
                  <a:path w="8937" h="16010" extrusionOk="0">
                    <a:moveTo>
                      <a:pt x="1769" y="0"/>
                    </a:moveTo>
                    <a:cubicBezTo>
                      <a:pt x="1024" y="1210"/>
                      <a:pt x="466" y="2513"/>
                      <a:pt x="187" y="3909"/>
                    </a:cubicBezTo>
                    <a:cubicBezTo>
                      <a:pt x="1" y="4840"/>
                      <a:pt x="1" y="5678"/>
                      <a:pt x="94" y="6609"/>
                    </a:cubicBezTo>
                    <a:cubicBezTo>
                      <a:pt x="187" y="7726"/>
                      <a:pt x="466" y="8750"/>
                      <a:pt x="838" y="9773"/>
                    </a:cubicBezTo>
                    <a:cubicBezTo>
                      <a:pt x="2514" y="14241"/>
                      <a:pt x="5306" y="15637"/>
                      <a:pt x="7540" y="16010"/>
                    </a:cubicBezTo>
                    <a:cubicBezTo>
                      <a:pt x="8191" y="14800"/>
                      <a:pt x="8657" y="13590"/>
                      <a:pt x="8750" y="12193"/>
                    </a:cubicBezTo>
                    <a:cubicBezTo>
                      <a:pt x="8936" y="10425"/>
                      <a:pt x="8657" y="8563"/>
                      <a:pt x="8005" y="6795"/>
                    </a:cubicBezTo>
                    <a:cubicBezTo>
                      <a:pt x="7540" y="5306"/>
                      <a:pt x="6702" y="3909"/>
                      <a:pt x="5678" y="2699"/>
                    </a:cubicBezTo>
                    <a:cubicBezTo>
                      <a:pt x="4561" y="1583"/>
                      <a:pt x="3258" y="652"/>
                      <a:pt x="1769"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14" name="Google Shape;414;p20"/>
              <p:cNvSpPr/>
              <p:nvPr/>
            </p:nvSpPr>
            <p:spPr>
              <a:xfrm>
                <a:off x="964125" y="2136975"/>
                <a:ext cx="360700" cy="216200"/>
              </a:xfrm>
              <a:custGeom>
                <a:avLst/>
                <a:gdLst/>
                <a:ahLst/>
                <a:cxnLst/>
                <a:rect l="l" t="t" r="r" b="b"/>
                <a:pathLst>
                  <a:path w="14428" h="8648" extrusionOk="0">
                    <a:moveTo>
                      <a:pt x="9522" y="0"/>
                    </a:moveTo>
                    <a:cubicBezTo>
                      <a:pt x="8183" y="0"/>
                      <a:pt x="6833" y="297"/>
                      <a:pt x="5585" y="851"/>
                    </a:cubicBezTo>
                    <a:cubicBezTo>
                      <a:pt x="4654" y="1223"/>
                      <a:pt x="3817" y="1782"/>
                      <a:pt x="2979" y="2340"/>
                    </a:cubicBezTo>
                    <a:cubicBezTo>
                      <a:pt x="2700" y="2620"/>
                      <a:pt x="2327" y="2899"/>
                      <a:pt x="2048" y="3178"/>
                    </a:cubicBezTo>
                    <a:cubicBezTo>
                      <a:pt x="1769" y="3457"/>
                      <a:pt x="1583" y="3830"/>
                      <a:pt x="1397" y="4109"/>
                    </a:cubicBezTo>
                    <a:cubicBezTo>
                      <a:pt x="652" y="5226"/>
                      <a:pt x="187" y="6436"/>
                      <a:pt x="0" y="7739"/>
                    </a:cubicBezTo>
                    <a:cubicBezTo>
                      <a:pt x="1010" y="8268"/>
                      <a:pt x="2342" y="8648"/>
                      <a:pt x="3921" y="8648"/>
                    </a:cubicBezTo>
                    <a:cubicBezTo>
                      <a:pt x="5398" y="8648"/>
                      <a:pt x="7091" y="8315"/>
                      <a:pt x="8936" y="7460"/>
                    </a:cubicBezTo>
                    <a:cubicBezTo>
                      <a:pt x="9774" y="6994"/>
                      <a:pt x="10611" y="6529"/>
                      <a:pt x="11449" y="5970"/>
                    </a:cubicBezTo>
                    <a:cubicBezTo>
                      <a:pt x="12007" y="5505"/>
                      <a:pt x="12566" y="4947"/>
                      <a:pt x="13031" y="4388"/>
                    </a:cubicBezTo>
                    <a:cubicBezTo>
                      <a:pt x="13683" y="3457"/>
                      <a:pt x="14241" y="2340"/>
                      <a:pt x="14428" y="1223"/>
                    </a:cubicBezTo>
                    <a:cubicBezTo>
                      <a:pt x="13311" y="665"/>
                      <a:pt x="12194" y="293"/>
                      <a:pt x="10891" y="106"/>
                    </a:cubicBezTo>
                    <a:cubicBezTo>
                      <a:pt x="10439" y="35"/>
                      <a:pt x="9981" y="0"/>
                      <a:pt x="9522"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15" name="Google Shape;415;p20"/>
              <p:cNvSpPr/>
              <p:nvPr/>
            </p:nvSpPr>
            <p:spPr>
              <a:xfrm>
                <a:off x="752375" y="1888325"/>
                <a:ext cx="204800" cy="418875"/>
              </a:xfrm>
              <a:custGeom>
                <a:avLst/>
                <a:gdLst/>
                <a:ahLst/>
                <a:cxnLst/>
                <a:rect l="l" t="t" r="r" b="b"/>
                <a:pathLst>
                  <a:path w="8192" h="16755" extrusionOk="0">
                    <a:moveTo>
                      <a:pt x="2700" y="0"/>
                    </a:moveTo>
                    <a:cubicBezTo>
                      <a:pt x="1769" y="1117"/>
                      <a:pt x="1024" y="2327"/>
                      <a:pt x="559" y="3723"/>
                    </a:cubicBezTo>
                    <a:cubicBezTo>
                      <a:pt x="280" y="4561"/>
                      <a:pt x="186" y="5492"/>
                      <a:pt x="93" y="6329"/>
                    </a:cubicBezTo>
                    <a:cubicBezTo>
                      <a:pt x="0" y="7446"/>
                      <a:pt x="93" y="8563"/>
                      <a:pt x="373" y="9587"/>
                    </a:cubicBezTo>
                    <a:cubicBezTo>
                      <a:pt x="1490" y="14241"/>
                      <a:pt x="4096" y="16009"/>
                      <a:pt x="6143" y="16754"/>
                    </a:cubicBezTo>
                    <a:cubicBezTo>
                      <a:pt x="6981" y="15637"/>
                      <a:pt x="7540" y="14520"/>
                      <a:pt x="7819" y="13217"/>
                    </a:cubicBezTo>
                    <a:cubicBezTo>
                      <a:pt x="7912" y="12845"/>
                      <a:pt x="8005" y="12379"/>
                      <a:pt x="8098" y="12007"/>
                    </a:cubicBezTo>
                    <a:cubicBezTo>
                      <a:pt x="8098" y="11635"/>
                      <a:pt x="8191" y="11169"/>
                      <a:pt x="8191" y="10704"/>
                    </a:cubicBezTo>
                    <a:cubicBezTo>
                      <a:pt x="8191" y="9680"/>
                      <a:pt x="8098" y="8656"/>
                      <a:pt x="7912" y="7632"/>
                    </a:cubicBezTo>
                    <a:cubicBezTo>
                      <a:pt x="7540" y="5771"/>
                      <a:pt x="6795" y="4002"/>
                      <a:pt x="5585" y="2513"/>
                    </a:cubicBezTo>
                    <a:cubicBezTo>
                      <a:pt x="4747" y="1489"/>
                      <a:pt x="3816" y="652"/>
                      <a:pt x="2700"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16" name="Google Shape;416;p20"/>
              <p:cNvSpPr/>
              <p:nvPr/>
            </p:nvSpPr>
            <p:spPr>
              <a:xfrm>
                <a:off x="1152600" y="1797550"/>
                <a:ext cx="381650" cy="197675"/>
              </a:xfrm>
              <a:custGeom>
                <a:avLst/>
                <a:gdLst/>
                <a:ahLst/>
                <a:cxnLst/>
                <a:rect l="l" t="t" r="r" b="b"/>
                <a:pathLst>
                  <a:path w="15266" h="7907" extrusionOk="0">
                    <a:moveTo>
                      <a:pt x="9495" y="1"/>
                    </a:moveTo>
                    <a:cubicBezTo>
                      <a:pt x="8471" y="1"/>
                      <a:pt x="7447" y="94"/>
                      <a:pt x="6516" y="373"/>
                    </a:cubicBezTo>
                    <a:cubicBezTo>
                      <a:pt x="2235" y="1583"/>
                      <a:pt x="559" y="4190"/>
                      <a:pt x="1" y="6330"/>
                    </a:cubicBezTo>
                    <a:cubicBezTo>
                      <a:pt x="1025" y="7075"/>
                      <a:pt x="2235" y="7633"/>
                      <a:pt x="3538" y="7820"/>
                    </a:cubicBezTo>
                    <a:cubicBezTo>
                      <a:pt x="4073" y="7876"/>
                      <a:pt x="4617" y="7907"/>
                      <a:pt x="5162" y="7907"/>
                    </a:cubicBezTo>
                    <a:cubicBezTo>
                      <a:pt x="6416" y="7907"/>
                      <a:pt x="7675" y="7744"/>
                      <a:pt x="8843" y="7354"/>
                    </a:cubicBezTo>
                    <a:cubicBezTo>
                      <a:pt x="10519" y="6982"/>
                      <a:pt x="12101" y="6237"/>
                      <a:pt x="13311" y="5027"/>
                    </a:cubicBezTo>
                    <a:cubicBezTo>
                      <a:pt x="13776" y="4562"/>
                      <a:pt x="14149" y="4096"/>
                      <a:pt x="14521" y="3631"/>
                    </a:cubicBezTo>
                    <a:cubicBezTo>
                      <a:pt x="14800" y="3166"/>
                      <a:pt x="15079" y="2700"/>
                      <a:pt x="15266" y="2235"/>
                    </a:cubicBezTo>
                    <a:cubicBezTo>
                      <a:pt x="14242" y="1490"/>
                      <a:pt x="13125" y="839"/>
                      <a:pt x="11915" y="466"/>
                    </a:cubicBezTo>
                    <a:cubicBezTo>
                      <a:pt x="11170" y="187"/>
                      <a:pt x="10332" y="94"/>
                      <a:pt x="9495"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17" name="Google Shape;417;p20"/>
              <p:cNvSpPr/>
              <p:nvPr/>
            </p:nvSpPr>
            <p:spPr>
              <a:xfrm>
                <a:off x="978075" y="1499725"/>
                <a:ext cx="202475" cy="423525"/>
              </a:xfrm>
              <a:custGeom>
                <a:avLst/>
                <a:gdLst/>
                <a:ahLst/>
                <a:cxnLst/>
                <a:rect l="l" t="t" r="r" b="b"/>
                <a:pathLst>
                  <a:path w="8099" h="16941" extrusionOk="0">
                    <a:moveTo>
                      <a:pt x="4003" y="0"/>
                    </a:moveTo>
                    <a:cubicBezTo>
                      <a:pt x="3445" y="372"/>
                      <a:pt x="2979" y="838"/>
                      <a:pt x="2514" y="1303"/>
                    </a:cubicBezTo>
                    <a:cubicBezTo>
                      <a:pt x="2049" y="1862"/>
                      <a:pt x="1583" y="2606"/>
                      <a:pt x="1211" y="3258"/>
                    </a:cubicBezTo>
                    <a:cubicBezTo>
                      <a:pt x="373" y="5119"/>
                      <a:pt x="1" y="7074"/>
                      <a:pt x="94" y="9122"/>
                    </a:cubicBezTo>
                    <a:cubicBezTo>
                      <a:pt x="187" y="10983"/>
                      <a:pt x="745" y="12845"/>
                      <a:pt x="1862" y="14427"/>
                    </a:cubicBezTo>
                    <a:cubicBezTo>
                      <a:pt x="2607" y="15544"/>
                      <a:pt x="3631" y="16382"/>
                      <a:pt x="4748" y="16940"/>
                    </a:cubicBezTo>
                    <a:cubicBezTo>
                      <a:pt x="6330" y="15265"/>
                      <a:pt x="8099" y="12938"/>
                      <a:pt x="7819" y="8284"/>
                    </a:cubicBezTo>
                    <a:cubicBezTo>
                      <a:pt x="7819" y="7260"/>
                      <a:pt x="7633" y="6236"/>
                      <a:pt x="7354" y="5212"/>
                    </a:cubicBezTo>
                    <a:cubicBezTo>
                      <a:pt x="7168" y="4375"/>
                      <a:pt x="6796" y="3537"/>
                      <a:pt x="6423" y="2885"/>
                    </a:cubicBezTo>
                    <a:cubicBezTo>
                      <a:pt x="5772" y="1768"/>
                      <a:pt x="4934" y="838"/>
                      <a:pt x="4003"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18" name="Google Shape;418;p20"/>
              <p:cNvSpPr/>
              <p:nvPr/>
            </p:nvSpPr>
            <p:spPr>
              <a:xfrm>
                <a:off x="6162550" y="4755125"/>
                <a:ext cx="200125" cy="388625"/>
              </a:xfrm>
              <a:custGeom>
                <a:avLst/>
                <a:gdLst/>
                <a:ahLst/>
                <a:cxnLst/>
                <a:rect l="l" t="t" r="r" b="b"/>
                <a:pathLst>
                  <a:path w="8005" h="15545" extrusionOk="0">
                    <a:moveTo>
                      <a:pt x="2234" y="0"/>
                    </a:moveTo>
                    <a:cubicBezTo>
                      <a:pt x="1489" y="838"/>
                      <a:pt x="931" y="1862"/>
                      <a:pt x="559" y="2886"/>
                    </a:cubicBezTo>
                    <a:cubicBezTo>
                      <a:pt x="93" y="4561"/>
                      <a:pt x="0" y="6329"/>
                      <a:pt x="372" y="8005"/>
                    </a:cubicBezTo>
                    <a:cubicBezTo>
                      <a:pt x="1117" y="12286"/>
                      <a:pt x="3258" y="14520"/>
                      <a:pt x="5305" y="15544"/>
                    </a:cubicBezTo>
                    <a:cubicBezTo>
                      <a:pt x="6236" y="14706"/>
                      <a:pt x="6981" y="13589"/>
                      <a:pt x="7446" y="12379"/>
                    </a:cubicBezTo>
                    <a:cubicBezTo>
                      <a:pt x="7726" y="11635"/>
                      <a:pt x="7912" y="10797"/>
                      <a:pt x="8005" y="9959"/>
                    </a:cubicBezTo>
                    <a:cubicBezTo>
                      <a:pt x="8005" y="9029"/>
                      <a:pt x="8005" y="8005"/>
                      <a:pt x="7726" y="6981"/>
                    </a:cubicBezTo>
                    <a:cubicBezTo>
                      <a:pt x="7539" y="6050"/>
                      <a:pt x="7260" y="5119"/>
                      <a:pt x="6795" y="4189"/>
                    </a:cubicBezTo>
                    <a:cubicBezTo>
                      <a:pt x="6329" y="3444"/>
                      <a:pt x="5864" y="2792"/>
                      <a:pt x="5212" y="2234"/>
                    </a:cubicBezTo>
                    <a:cubicBezTo>
                      <a:pt x="4375" y="1303"/>
                      <a:pt x="3351" y="559"/>
                      <a:pt x="2234"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19" name="Google Shape;419;p20"/>
              <p:cNvSpPr/>
              <p:nvPr/>
            </p:nvSpPr>
            <p:spPr>
              <a:xfrm>
                <a:off x="6346375" y="4985475"/>
                <a:ext cx="390950" cy="233225"/>
              </a:xfrm>
              <a:custGeom>
                <a:avLst/>
                <a:gdLst/>
                <a:ahLst/>
                <a:cxnLst/>
                <a:rect l="l" t="t" r="r" b="b"/>
                <a:pathLst>
                  <a:path w="15638" h="9329" extrusionOk="0">
                    <a:moveTo>
                      <a:pt x="12007" y="1"/>
                    </a:moveTo>
                    <a:cubicBezTo>
                      <a:pt x="11170" y="1"/>
                      <a:pt x="10239" y="1"/>
                      <a:pt x="9401" y="187"/>
                    </a:cubicBezTo>
                    <a:cubicBezTo>
                      <a:pt x="8377" y="373"/>
                      <a:pt x="7353" y="652"/>
                      <a:pt x="6423" y="1025"/>
                    </a:cubicBezTo>
                    <a:cubicBezTo>
                      <a:pt x="5492" y="1490"/>
                      <a:pt x="4561" y="1955"/>
                      <a:pt x="3816" y="2607"/>
                    </a:cubicBezTo>
                    <a:cubicBezTo>
                      <a:pt x="3072" y="3072"/>
                      <a:pt x="2513" y="3631"/>
                      <a:pt x="1955" y="4189"/>
                    </a:cubicBezTo>
                    <a:cubicBezTo>
                      <a:pt x="1024" y="5213"/>
                      <a:pt x="373" y="6423"/>
                      <a:pt x="0" y="7633"/>
                    </a:cubicBezTo>
                    <a:cubicBezTo>
                      <a:pt x="1122" y="8518"/>
                      <a:pt x="2729" y="9329"/>
                      <a:pt x="4871" y="9329"/>
                    </a:cubicBezTo>
                    <a:cubicBezTo>
                      <a:pt x="6107" y="9329"/>
                      <a:pt x="7521" y="9059"/>
                      <a:pt x="9122" y="8378"/>
                    </a:cubicBezTo>
                    <a:cubicBezTo>
                      <a:pt x="10983" y="7633"/>
                      <a:pt x="12659" y="6423"/>
                      <a:pt x="13869" y="4748"/>
                    </a:cubicBezTo>
                    <a:cubicBezTo>
                      <a:pt x="14334" y="4189"/>
                      <a:pt x="14707" y="3538"/>
                      <a:pt x="14986" y="2793"/>
                    </a:cubicBezTo>
                    <a:cubicBezTo>
                      <a:pt x="15265" y="2235"/>
                      <a:pt x="15451" y="1583"/>
                      <a:pt x="15637" y="932"/>
                    </a:cubicBezTo>
                    <a:cubicBezTo>
                      <a:pt x="14427" y="466"/>
                      <a:pt x="13217" y="94"/>
                      <a:pt x="12007"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20" name="Google Shape;420;p20"/>
              <p:cNvSpPr/>
              <p:nvPr/>
            </p:nvSpPr>
            <p:spPr>
              <a:xfrm>
                <a:off x="6325425" y="4399100"/>
                <a:ext cx="218750" cy="376975"/>
              </a:xfrm>
              <a:custGeom>
                <a:avLst/>
                <a:gdLst/>
                <a:ahLst/>
                <a:cxnLst/>
                <a:rect l="l" t="t" r="r" b="b"/>
                <a:pathLst>
                  <a:path w="8750" h="15079" extrusionOk="0">
                    <a:moveTo>
                      <a:pt x="1490" y="0"/>
                    </a:moveTo>
                    <a:cubicBezTo>
                      <a:pt x="838" y="1024"/>
                      <a:pt x="373" y="2048"/>
                      <a:pt x="187" y="3258"/>
                    </a:cubicBezTo>
                    <a:cubicBezTo>
                      <a:pt x="1" y="4933"/>
                      <a:pt x="187" y="6702"/>
                      <a:pt x="838" y="8377"/>
                    </a:cubicBezTo>
                    <a:cubicBezTo>
                      <a:pt x="2141" y="12380"/>
                      <a:pt x="4654" y="14334"/>
                      <a:pt x="6702" y="15079"/>
                    </a:cubicBezTo>
                    <a:cubicBezTo>
                      <a:pt x="7540" y="14055"/>
                      <a:pt x="8098" y="12845"/>
                      <a:pt x="8378" y="11635"/>
                    </a:cubicBezTo>
                    <a:cubicBezTo>
                      <a:pt x="8750" y="9773"/>
                      <a:pt x="8564" y="8005"/>
                      <a:pt x="7912" y="6236"/>
                    </a:cubicBezTo>
                    <a:cubicBezTo>
                      <a:pt x="7447" y="4840"/>
                      <a:pt x="6516" y="3444"/>
                      <a:pt x="5399" y="2420"/>
                    </a:cubicBezTo>
                    <a:cubicBezTo>
                      <a:pt x="4282" y="1303"/>
                      <a:pt x="2979" y="559"/>
                      <a:pt x="1490"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21" name="Google Shape;421;p20"/>
              <p:cNvSpPr/>
              <p:nvPr/>
            </p:nvSpPr>
            <p:spPr>
              <a:xfrm>
                <a:off x="6551150" y="4569050"/>
                <a:ext cx="360700" cy="257650"/>
              </a:xfrm>
              <a:custGeom>
                <a:avLst/>
                <a:gdLst/>
                <a:ahLst/>
                <a:cxnLst/>
                <a:rect l="l" t="t" r="r" b="b"/>
                <a:pathLst>
                  <a:path w="14428" h="10306" extrusionOk="0">
                    <a:moveTo>
                      <a:pt x="11273" y="0"/>
                    </a:moveTo>
                    <a:cubicBezTo>
                      <a:pt x="10775" y="0"/>
                      <a:pt x="10274" y="31"/>
                      <a:pt x="9773" y="90"/>
                    </a:cubicBezTo>
                    <a:cubicBezTo>
                      <a:pt x="8191" y="369"/>
                      <a:pt x="6702" y="928"/>
                      <a:pt x="5399" y="1858"/>
                    </a:cubicBezTo>
                    <a:cubicBezTo>
                      <a:pt x="3816" y="2789"/>
                      <a:pt x="2420" y="4092"/>
                      <a:pt x="1396" y="5675"/>
                    </a:cubicBezTo>
                    <a:cubicBezTo>
                      <a:pt x="652" y="6792"/>
                      <a:pt x="186" y="8002"/>
                      <a:pt x="0" y="9305"/>
                    </a:cubicBezTo>
                    <a:cubicBezTo>
                      <a:pt x="931" y="9863"/>
                      <a:pt x="2164" y="10305"/>
                      <a:pt x="3688" y="10305"/>
                    </a:cubicBezTo>
                    <a:cubicBezTo>
                      <a:pt x="5212" y="10305"/>
                      <a:pt x="7028" y="9863"/>
                      <a:pt x="9122" y="8653"/>
                    </a:cubicBezTo>
                    <a:cubicBezTo>
                      <a:pt x="10797" y="7629"/>
                      <a:pt x="12286" y="6233"/>
                      <a:pt x="13217" y="4465"/>
                    </a:cubicBezTo>
                    <a:cubicBezTo>
                      <a:pt x="13962" y="3255"/>
                      <a:pt x="14334" y="1858"/>
                      <a:pt x="14427" y="462"/>
                    </a:cubicBezTo>
                    <a:cubicBezTo>
                      <a:pt x="13410" y="144"/>
                      <a:pt x="12348" y="0"/>
                      <a:pt x="11273"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22" name="Google Shape;422;p20"/>
              <p:cNvSpPr/>
              <p:nvPr/>
            </p:nvSpPr>
            <p:spPr>
              <a:xfrm>
                <a:off x="6434800" y="4029100"/>
                <a:ext cx="235050" cy="353725"/>
              </a:xfrm>
              <a:custGeom>
                <a:avLst/>
                <a:gdLst/>
                <a:ahLst/>
                <a:cxnLst/>
                <a:rect l="l" t="t" r="r" b="b"/>
                <a:pathLst>
                  <a:path w="9402" h="14149" extrusionOk="0">
                    <a:moveTo>
                      <a:pt x="838" y="1"/>
                    </a:moveTo>
                    <a:cubicBezTo>
                      <a:pt x="373" y="1025"/>
                      <a:pt x="0" y="2235"/>
                      <a:pt x="0" y="3352"/>
                    </a:cubicBezTo>
                    <a:cubicBezTo>
                      <a:pt x="0" y="5120"/>
                      <a:pt x="466" y="6795"/>
                      <a:pt x="1303" y="8285"/>
                    </a:cubicBezTo>
                    <a:cubicBezTo>
                      <a:pt x="1769" y="9215"/>
                      <a:pt x="2234" y="10053"/>
                      <a:pt x="2886" y="10798"/>
                    </a:cubicBezTo>
                    <a:cubicBezTo>
                      <a:pt x="3351" y="11449"/>
                      <a:pt x="3909" y="12008"/>
                      <a:pt x="4561" y="12566"/>
                    </a:cubicBezTo>
                    <a:cubicBezTo>
                      <a:pt x="5585" y="13311"/>
                      <a:pt x="6795" y="13869"/>
                      <a:pt x="8098" y="14149"/>
                    </a:cubicBezTo>
                    <a:cubicBezTo>
                      <a:pt x="8750" y="13032"/>
                      <a:pt x="9215" y="11822"/>
                      <a:pt x="9308" y="10519"/>
                    </a:cubicBezTo>
                    <a:cubicBezTo>
                      <a:pt x="9401" y="8657"/>
                      <a:pt x="8936" y="6889"/>
                      <a:pt x="8098" y="5306"/>
                    </a:cubicBezTo>
                    <a:cubicBezTo>
                      <a:pt x="7353" y="3910"/>
                      <a:pt x="6330" y="2700"/>
                      <a:pt x="5119" y="1769"/>
                    </a:cubicBezTo>
                    <a:cubicBezTo>
                      <a:pt x="3816" y="932"/>
                      <a:pt x="2420" y="280"/>
                      <a:pt x="838"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23" name="Google Shape;423;p20"/>
              <p:cNvSpPr/>
              <p:nvPr/>
            </p:nvSpPr>
            <p:spPr>
              <a:xfrm>
                <a:off x="6697750" y="4129250"/>
                <a:ext cx="328125" cy="285600"/>
              </a:xfrm>
              <a:custGeom>
                <a:avLst/>
                <a:gdLst/>
                <a:ahLst/>
                <a:cxnLst/>
                <a:rect l="l" t="t" r="r" b="b"/>
                <a:pathLst>
                  <a:path w="13125" h="11424" extrusionOk="0">
                    <a:moveTo>
                      <a:pt x="11621" y="0"/>
                    </a:moveTo>
                    <a:cubicBezTo>
                      <a:pt x="10540" y="0"/>
                      <a:pt x="9458" y="144"/>
                      <a:pt x="8377" y="463"/>
                    </a:cubicBezTo>
                    <a:cubicBezTo>
                      <a:pt x="6888" y="928"/>
                      <a:pt x="5492" y="1673"/>
                      <a:pt x="4282" y="2696"/>
                    </a:cubicBezTo>
                    <a:cubicBezTo>
                      <a:pt x="2885" y="3906"/>
                      <a:pt x="1675" y="5303"/>
                      <a:pt x="838" y="7071"/>
                    </a:cubicBezTo>
                    <a:cubicBezTo>
                      <a:pt x="372" y="8281"/>
                      <a:pt x="93" y="9584"/>
                      <a:pt x="0" y="10887"/>
                    </a:cubicBezTo>
                    <a:cubicBezTo>
                      <a:pt x="897" y="11232"/>
                      <a:pt x="1846" y="11424"/>
                      <a:pt x="2808" y="11424"/>
                    </a:cubicBezTo>
                    <a:cubicBezTo>
                      <a:pt x="3143" y="11424"/>
                      <a:pt x="3480" y="11401"/>
                      <a:pt x="3816" y="11353"/>
                    </a:cubicBezTo>
                    <a:cubicBezTo>
                      <a:pt x="4654" y="11166"/>
                      <a:pt x="5492" y="10980"/>
                      <a:pt x="6236" y="10608"/>
                    </a:cubicBezTo>
                    <a:cubicBezTo>
                      <a:pt x="7260" y="10143"/>
                      <a:pt x="8098" y="9584"/>
                      <a:pt x="8936" y="8933"/>
                    </a:cubicBezTo>
                    <a:cubicBezTo>
                      <a:pt x="10518" y="7723"/>
                      <a:pt x="11728" y="6047"/>
                      <a:pt x="12473" y="4186"/>
                    </a:cubicBezTo>
                    <a:cubicBezTo>
                      <a:pt x="12938" y="2883"/>
                      <a:pt x="13124" y="1486"/>
                      <a:pt x="13124" y="90"/>
                    </a:cubicBezTo>
                    <a:cubicBezTo>
                      <a:pt x="12623" y="31"/>
                      <a:pt x="12122" y="0"/>
                      <a:pt x="11621"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24" name="Google Shape;424;p20"/>
              <p:cNvSpPr/>
              <p:nvPr/>
            </p:nvSpPr>
            <p:spPr>
              <a:xfrm>
                <a:off x="6476675" y="3647475"/>
                <a:ext cx="267625" cy="325800"/>
              </a:xfrm>
              <a:custGeom>
                <a:avLst/>
                <a:gdLst/>
                <a:ahLst/>
                <a:cxnLst/>
                <a:rect l="l" t="t" r="r" b="b"/>
                <a:pathLst>
                  <a:path w="10705" h="13032" extrusionOk="0">
                    <a:moveTo>
                      <a:pt x="931" y="1"/>
                    </a:moveTo>
                    <a:cubicBezTo>
                      <a:pt x="280" y="1769"/>
                      <a:pt x="1" y="4655"/>
                      <a:pt x="2421" y="8192"/>
                    </a:cubicBezTo>
                    <a:cubicBezTo>
                      <a:pt x="3444" y="9681"/>
                      <a:pt x="4748" y="10984"/>
                      <a:pt x="6237" y="11915"/>
                    </a:cubicBezTo>
                    <a:cubicBezTo>
                      <a:pt x="7354" y="12567"/>
                      <a:pt x="8657" y="12939"/>
                      <a:pt x="9960" y="13032"/>
                    </a:cubicBezTo>
                    <a:cubicBezTo>
                      <a:pt x="10518" y="11915"/>
                      <a:pt x="10705" y="10612"/>
                      <a:pt x="10612" y="9309"/>
                    </a:cubicBezTo>
                    <a:cubicBezTo>
                      <a:pt x="10612" y="8471"/>
                      <a:pt x="10425" y="7633"/>
                      <a:pt x="10146" y="6889"/>
                    </a:cubicBezTo>
                    <a:cubicBezTo>
                      <a:pt x="9774" y="5958"/>
                      <a:pt x="9308" y="5027"/>
                      <a:pt x="8750" y="4283"/>
                    </a:cubicBezTo>
                    <a:cubicBezTo>
                      <a:pt x="7819" y="2979"/>
                      <a:pt x="6702" y="1956"/>
                      <a:pt x="5306" y="1211"/>
                    </a:cubicBezTo>
                    <a:cubicBezTo>
                      <a:pt x="3910" y="466"/>
                      <a:pt x="2421" y="1"/>
                      <a:pt x="931"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25" name="Google Shape;425;p20"/>
              <p:cNvSpPr/>
              <p:nvPr/>
            </p:nvSpPr>
            <p:spPr>
              <a:xfrm>
                <a:off x="6786175" y="3673075"/>
                <a:ext cx="297850" cy="315650"/>
              </a:xfrm>
              <a:custGeom>
                <a:avLst/>
                <a:gdLst/>
                <a:ahLst/>
                <a:cxnLst/>
                <a:rect l="l" t="t" r="r" b="b"/>
                <a:pathLst>
                  <a:path w="11914" h="12626" extrusionOk="0">
                    <a:moveTo>
                      <a:pt x="11635" y="1"/>
                    </a:moveTo>
                    <a:cubicBezTo>
                      <a:pt x="10052" y="1"/>
                      <a:pt x="8470" y="280"/>
                      <a:pt x="6981" y="932"/>
                    </a:cubicBezTo>
                    <a:cubicBezTo>
                      <a:pt x="5585" y="1583"/>
                      <a:pt x="4282" y="2607"/>
                      <a:pt x="3258" y="3724"/>
                    </a:cubicBezTo>
                    <a:cubicBezTo>
                      <a:pt x="2606" y="4562"/>
                      <a:pt x="1955" y="5399"/>
                      <a:pt x="1396" y="6237"/>
                    </a:cubicBezTo>
                    <a:cubicBezTo>
                      <a:pt x="1024" y="6982"/>
                      <a:pt x="652" y="7726"/>
                      <a:pt x="372" y="8471"/>
                    </a:cubicBezTo>
                    <a:cubicBezTo>
                      <a:pt x="93" y="9774"/>
                      <a:pt x="0" y="11077"/>
                      <a:pt x="93" y="12380"/>
                    </a:cubicBezTo>
                    <a:cubicBezTo>
                      <a:pt x="699" y="12553"/>
                      <a:pt x="1304" y="12626"/>
                      <a:pt x="1901" y="12626"/>
                    </a:cubicBezTo>
                    <a:cubicBezTo>
                      <a:pt x="2587" y="12626"/>
                      <a:pt x="3262" y="12530"/>
                      <a:pt x="3909" y="12380"/>
                    </a:cubicBezTo>
                    <a:cubicBezTo>
                      <a:pt x="5771" y="11822"/>
                      <a:pt x="7446" y="10705"/>
                      <a:pt x="8656" y="9309"/>
                    </a:cubicBezTo>
                    <a:cubicBezTo>
                      <a:pt x="9866" y="8099"/>
                      <a:pt x="10797" y="6609"/>
                      <a:pt x="11262" y="5027"/>
                    </a:cubicBezTo>
                    <a:cubicBezTo>
                      <a:pt x="11821" y="3445"/>
                      <a:pt x="11914" y="1676"/>
                      <a:pt x="11635"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26" name="Google Shape;426;p20"/>
              <p:cNvSpPr/>
              <p:nvPr/>
            </p:nvSpPr>
            <p:spPr>
              <a:xfrm>
                <a:off x="6488300" y="3260600"/>
                <a:ext cx="279275" cy="296725"/>
              </a:xfrm>
              <a:custGeom>
                <a:avLst/>
                <a:gdLst/>
                <a:ahLst/>
                <a:cxnLst/>
                <a:rect l="l" t="t" r="r" b="b"/>
                <a:pathLst>
                  <a:path w="11171" h="11869" extrusionOk="0">
                    <a:moveTo>
                      <a:pt x="778" y="1"/>
                    </a:moveTo>
                    <a:cubicBezTo>
                      <a:pt x="553" y="1"/>
                      <a:pt x="325" y="9"/>
                      <a:pt x="94" y="25"/>
                    </a:cubicBezTo>
                    <a:cubicBezTo>
                      <a:pt x="1" y="583"/>
                      <a:pt x="1" y="1049"/>
                      <a:pt x="1" y="1607"/>
                    </a:cubicBezTo>
                    <a:cubicBezTo>
                      <a:pt x="1" y="2259"/>
                      <a:pt x="94" y="2910"/>
                      <a:pt x="187" y="3469"/>
                    </a:cubicBezTo>
                    <a:cubicBezTo>
                      <a:pt x="653" y="5237"/>
                      <a:pt x="1490" y="6727"/>
                      <a:pt x="2700" y="8030"/>
                    </a:cubicBezTo>
                    <a:cubicBezTo>
                      <a:pt x="3352" y="8774"/>
                      <a:pt x="4096" y="9426"/>
                      <a:pt x="4934" y="9984"/>
                    </a:cubicBezTo>
                    <a:cubicBezTo>
                      <a:pt x="5586" y="10450"/>
                      <a:pt x="6237" y="10915"/>
                      <a:pt x="6982" y="11194"/>
                    </a:cubicBezTo>
                    <a:cubicBezTo>
                      <a:pt x="7996" y="11662"/>
                      <a:pt x="9074" y="11869"/>
                      <a:pt x="10164" y="11869"/>
                    </a:cubicBezTo>
                    <a:cubicBezTo>
                      <a:pt x="10375" y="11869"/>
                      <a:pt x="10587" y="11861"/>
                      <a:pt x="10798" y="11846"/>
                    </a:cubicBezTo>
                    <a:cubicBezTo>
                      <a:pt x="10984" y="11287"/>
                      <a:pt x="11077" y="10636"/>
                      <a:pt x="11170" y="10077"/>
                    </a:cubicBezTo>
                    <a:cubicBezTo>
                      <a:pt x="11170" y="9333"/>
                      <a:pt x="11170" y="8681"/>
                      <a:pt x="10984" y="8030"/>
                    </a:cubicBezTo>
                    <a:cubicBezTo>
                      <a:pt x="10612" y="6261"/>
                      <a:pt x="9681" y="4586"/>
                      <a:pt x="8471" y="3283"/>
                    </a:cubicBezTo>
                    <a:cubicBezTo>
                      <a:pt x="8099" y="2910"/>
                      <a:pt x="7726" y="2538"/>
                      <a:pt x="7354" y="2166"/>
                    </a:cubicBezTo>
                    <a:cubicBezTo>
                      <a:pt x="6982" y="1887"/>
                      <a:pt x="6610" y="1607"/>
                      <a:pt x="6144" y="1328"/>
                    </a:cubicBezTo>
                    <a:cubicBezTo>
                      <a:pt x="5400" y="956"/>
                      <a:pt x="4655" y="583"/>
                      <a:pt x="3817" y="397"/>
                    </a:cubicBezTo>
                    <a:cubicBezTo>
                      <a:pt x="2822" y="168"/>
                      <a:pt x="1826" y="1"/>
                      <a:pt x="778"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27" name="Google Shape;427;p20"/>
              <p:cNvSpPr/>
              <p:nvPr/>
            </p:nvSpPr>
            <p:spPr>
              <a:xfrm>
                <a:off x="6814075" y="3214675"/>
                <a:ext cx="267625" cy="343825"/>
              </a:xfrm>
              <a:custGeom>
                <a:avLst/>
                <a:gdLst/>
                <a:ahLst/>
                <a:cxnLst/>
                <a:rect l="l" t="t" r="r" b="b"/>
                <a:pathLst>
                  <a:path w="10705" h="13753" extrusionOk="0">
                    <a:moveTo>
                      <a:pt x="10053" y="0"/>
                    </a:moveTo>
                    <a:cubicBezTo>
                      <a:pt x="8843" y="94"/>
                      <a:pt x="7633" y="466"/>
                      <a:pt x="6516" y="1024"/>
                    </a:cubicBezTo>
                    <a:cubicBezTo>
                      <a:pt x="5772" y="1397"/>
                      <a:pt x="5027" y="1862"/>
                      <a:pt x="4376" y="2420"/>
                    </a:cubicBezTo>
                    <a:cubicBezTo>
                      <a:pt x="4003" y="2793"/>
                      <a:pt x="3724" y="3072"/>
                      <a:pt x="3352" y="3444"/>
                    </a:cubicBezTo>
                    <a:cubicBezTo>
                      <a:pt x="2979" y="3910"/>
                      <a:pt x="2607" y="4282"/>
                      <a:pt x="2328" y="4747"/>
                    </a:cubicBezTo>
                    <a:cubicBezTo>
                      <a:pt x="1211" y="6237"/>
                      <a:pt x="373" y="7912"/>
                      <a:pt x="94" y="9774"/>
                    </a:cubicBezTo>
                    <a:cubicBezTo>
                      <a:pt x="1" y="10518"/>
                      <a:pt x="1" y="11170"/>
                      <a:pt x="94" y="11914"/>
                    </a:cubicBezTo>
                    <a:cubicBezTo>
                      <a:pt x="94" y="12473"/>
                      <a:pt x="187" y="13124"/>
                      <a:pt x="280" y="13683"/>
                    </a:cubicBezTo>
                    <a:cubicBezTo>
                      <a:pt x="606" y="13729"/>
                      <a:pt x="932" y="13753"/>
                      <a:pt x="1256" y="13753"/>
                    </a:cubicBezTo>
                    <a:cubicBezTo>
                      <a:pt x="2229" y="13753"/>
                      <a:pt x="3189" y="13543"/>
                      <a:pt x="4096" y="13124"/>
                    </a:cubicBezTo>
                    <a:cubicBezTo>
                      <a:pt x="4934" y="12845"/>
                      <a:pt x="5679" y="12380"/>
                      <a:pt x="6330" y="11821"/>
                    </a:cubicBezTo>
                    <a:cubicBezTo>
                      <a:pt x="7075" y="11170"/>
                      <a:pt x="7820" y="10425"/>
                      <a:pt x="8378" y="9494"/>
                    </a:cubicBezTo>
                    <a:cubicBezTo>
                      <a:pt x="9588" y="7912"/>
                      <a:pt x="10333" y="6051"/>
                      <a:pt x="10612" y="4096"/>
                    </a:cubicBezTo>
                    <a:cubicBezTo>
                      <a:pt x="10705" y="3351"/>
                      <a:pt x="10705" y="2607"/>
                      <a:pt x="10519" y="1769"/>
                    </a:cubicBezTo>
                    <a:cubicBezTo>
                      <a:pt x="10426" y="1210"/>
                      <a:pt x="10333" y="559"/>
                      <a:pt x="10053"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28" name="Google Shape;428;p20"/>
              <p:cNvSpPr/>
              <p:nvPr/>
            </p:nvSpPr>
            <p:spPr>
              <a:xfrm>
                <a:off x="6432475" y="2874950"/>
                <a:ext cx="309500" cy="267925"/>
              </a:xfrm>
              <a:custGeom>
                <a:avLst/>
                <a:gdLst/>
                <a:ahLst/>
                <a:cxnLst/>
                <a:rect l="l" t="t" r="r" b="b"/>
                <a:pathLst>
                  <a:path w="12380" h="10717" extrusionOk="0">
                    <a:moveTo>
                      <a:pt x="2374" y="0"/>
                    </a:moveTo>
                    <a:cubicBezTo>
                      <a:pt x="1606" y="0"/>
                      <a:pt x="838" y="93"/>
                      <a:pt x="93" y="279"/>
                    </a:cubicBezTo>
                    <a:cubicBezTo>
                      <a:pt x="0" y="1396"/>
                      <a:pt x="186" y="2606"/>
                      <a:pt x="652" y="3630"/>
                    </a:cubicBezTo>
                    <a:cubicBezTo>
                      <a:pt x="1303" y="5306"/>
                      <a:pt x="2327" y="6702"/>
                      <a:pt x="3630" y="7819"/>
                    </a:cubicBezTo>
                    <a:cubicBezTo>
                      <a:pt x="5026" y="9029"/>
                      <a:pt x="6609" y="9866"/>
                      <a:pt x="8377" y="10425"/>
                    </a:cubicBezTo>
                    <a:cubicBezTo>
                      <a:pt x="9075" y="10624"/>
                      <a:pt x="9774" y="10717"/>
                      <a:pt x="10458" y="10717"/>
                    </a:cubicBezTo>
                    <a:cubicBezTo>
                      <a:pt x="11050" y="10717"/>
                      <a:pt x="11632" y="10647"/>
                      <a:pt x="12193" y="10518"/>
                    </a:cubicBezTo>
                    <a:cubicBezTo>
                      <a:pt x="12286" y="10239"/>
                      <a:pt x="12286" y="9959"/>
                      <a:pt x="12286" y="9680"/>
                    </a:cubicBezTo>
                    <a:cubicBezTo>
                      <a:pt x="12380" y="9401"/>
                      <a:pt x="12380" y="9029"/>
                      <a:pt x="12286" y="8749"/>
                    </a:cubicBezTo>
                    <a:cubicBezTo>
                      <a:pt x="12286" y="8005"/>
                      <a:pt x="12100" y="7353"/>
                      <a:pt x="11914" y="6702"/>
                    </a:cubicBezTo>
                    <a:cubicBezTo>
                      <a:pt x="11263" y="5026"/>
                      <a:pt x="10239" y="3537"/>
                      <a:pt x="8843" y="2327"/>
                    </a:cubicBezTo>
                    <a:cubicBezTo>
                      <a:pt x="7633" y="1396"/>
                      <a:pt x="6236" y="652"/>
                      <a:pt x="4654" y="279"/>
                    </a:cubicBezTo>
                    <a:cubicBezTo>
                      <a:pt x="3909" y="93"/>
                      <a:pt x="3142" y="0"/>
                      <a:pt x="2374"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29" name="Google Shape;429;p20"/>
              <p:cNvSpPr/>
              <p:nvPr/>
            </p:nvSpPr>
            <p:spPr>
              <a:xfrm>
                <a:off x="6781500" y="2756275"/>
                <a:ext cx="242025" cy="374650"/>
              </a:xfrm>
              <a:custGeom>
                <a:avLst/>
                <a:gdLst/>
                <a:ahLst/>
                <a:cxnLst/>
                <a:rect l="l" t="t" r="r" b="b"/>
                <a:pathLst>
                  <a:path w="9681" h="14986" extrusionOk="0">
                    <a:moveTo>
                      <a:pt x="8564" y="0"/>
                    </a:moveTo>
                    <a:cubicBezTo>
                      <a:pt x="7075" y="372"/>
                      <a:pt x="5679" y="1117"/>
                      <a:pt x="4469" y="2141"/>
                    </a:cubicBezTo>
                    <a:cubicBezTo>
                      <a:pt x="3166" y="3165"/>
                      <a:pt x="2235" y="4375"/>
                      <a:pt x="1583" y="5864"/>
                    </a:cubicBezTo>
                    <a:cubicBezTo>
                      <a:pt x="652" y="7446"/>
                      <a:pt x="94" y="9215"/>
                      <a:pt x="1" y="11169"/>
                    </a:cubicBezTo>
                    <a:cubicBezTo>
                      <a:pt x="1" y="11821"/>
                      <a:pt x="94" y="12566"/>
                      <a:pt x="187" y="13217"/>
                    </a:cubicBezTo>
                    <a:cubicBezTo>
                      <a:pt x="280" y="13589"/>
                      <a:pt x="373" y="13869"/>
                      <a:pt x="466" y="14148"/>
                    </a:cubicBezTo>
                    <a:cubicBezTo>
                      <a:pt x="559" y="14427"/>
                      <a:pt x="652" y="14706"/>
                      <a:pt x="745" y="14986"/>
                    </a:cubicBezTo>
                    <a:cubicBezTo>
                      <a:pt x="2049" y="14986"/>
                      <a:pt x="3352" y="14613"/>
                      <a:pt x="4469" y="13962"/>
                    </a:cubicBezTo>
                    <a:cubicBezTo>
                      <a:pt x="6144" y="12938"/>
                      <a:pt x="7354" y="11449"/>
                      <a:pt x="8192" y="9773"/>
                    </a:cubicBezTo>
                    <a:cubicBezTo>
                      <a:pt x="9216" y="8005"/>
                      <a:pt x="9681" y="6050"/>
                      <a:pt x="9681" y="4096"/>
                    </a:cubicBezTo>
                    <a:cubicBezTo>
                      <a:pt x="9588" y="2699"/>
                      <a:pt x="9216" y="1303"/>
                      <a:pt x="8564"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30" name="Google Shape;430;p20"/>
              <p:cNvSpPr/>
              <p:nvPr/>
            </p:nvSpPr>
            <p:spPr>
              <a:xfrm>
                <a:off x="6325425" y="2497400"/>
                <a:ext cx="335100" cy="240250"/>
              </a:xfrm>
              <a:custGeom>
                <a:avLst/>
                <a:gdLst/>
                <a:ahLst/>
                <a:cxnLst/>
                <a:rect l="l" t="t" r="r" b="b"/>
                <a:pathLst>
                  <a:path w="13404" h="9610" extrusionOk="0">
                    <a:moveTo>
                      <a:pt x="3798" y="1"/>
                    </a:moveTo>
                    <a:cubicBezTo>
                      <a:pt x="2496" y="1"/>
                      <a:pt x="1248" y="207"/>
                      <a:pt x="1" y="675"/>
                    </a:cubicBezTo>
                    <a:cubicBezTo>
                      <a:pt x="94" y="1792"/>
                      <a:pt x="373" y="3002"/>
                      <a:pt x="931" y="3933"/>
                    </a:cubicBezTo>
                    <a:cubicBezTo>
                      <a:pt x="1397" y="4584"/>
                      <a:pt x="1862" y="5236"/>
                      <a:pt x="2421" y="5794"/>
                    </a:cubicBezTo>
                    <a:cubicBezTo>
                      <a:pt x="3072" y="6446"/>
                      <a:pt x="3724" y="7097"/>
                      <a:pt x="4561" y="7563"/>
                    </a:cubicBezTo>
                    <a:cubicBezTo>
                      <a:pt x="6838" y="9081"/>
                      <a:pt x="8932" y="9610"/>
                      <a:pt x="10681" y="9610"/>
                    </a:cubicBezTo>
                    <a:cubicBezTo>
                      <a:pt x="11722" y="9610"/>
                      <a:pt x="12640" y="9423"/>
                      <a:pt x="13404" y="9145"/>
                    </a:cubicBezTo>
                    <a:cubicBezTo>
                      <a:pt x="13404" y="7842"/>
                      <a:pt x="13125" y="6539"/>
                      <a:pt x="12566" y="5422"/>
                    </a:cubicBezTo>
                    <a:cubicBezTo>
                      <a:pt x="11728" y="3747"/>
                      <a:pt x="10518" y="2443"/>
                      <a:pt x="8936" y="1513"/>
                    </a:cubicBezTo>
                    <a:cubicBezTo>
                      <a:pt x="7540" y="675"/>
                      <a:pt x="6051" y="210"/>
                      <a:pt x="4561" y="23"/>
                    </a:cubicBezTo>
                    <a:cubicBezTo>
                      <a:pt x="4305" y="8"/>
                      <a:pt x="4050" y="1"/>
                      <a:pt x="3798"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31" name="Google Shape;431;p20"/>
              <p:cNvSpPr/>
              <p:nvPr/>
            </p:nvSpPr>
            <p:spPr>
              <a:xfrm>
                <a:off x="6688425" y="2311825"/>
                <a:ext cx="223425" cy="400250"/>
              </a:xfrm>
              <a:custGeom>
                <a:avLst/>
                <a:gdLst/>
                <a:ahLst/>
                <a:cxnLst/>
                <a:rect l="l" t="t" r="r" b="b"/>
                <a:pathLst>
                  <a:path w="8937" h="16010" extrusionOk="0">
                    <a:moveTo>
                      <a:pt x="7075" y="0"/>
                    </a:moveTo>
                    <a:cubicBezTo>
                      <a:pt x="5678" y="652"/>
                      <a:pt x="4375" y="1583"/>
                      <a:pt x="3258" y="2699"/>
                    </a:cubicBezTo>
                    <a:cubicBezTo>
                      <a:pt x="2142" y="3909"/>
                      <a:pt x="1397" y="5306"/>
                      <a:pt x="932" y="6795"/>
                    </a:cubicBezTo>
                    <a:cubicBezTo>
                      <a:pt x="280" y="8563"/>
                      <a:pt x="1" y="10425"/>
                      <a:pt x="94" y="12193"/>
                    </a:cubicBezTo>
                    <a:cubicBezTo>
                      <a:pt x="280" y="13590"/>
                      <a:pt x="745" y="14800"/>
                      <a:pt x="1397" y="16010"/>
                    </a:cubicBezTo>
                    <a:cubicBezTo>
                      <a:pt x="3538" y="15637"/>
                      <a:pt x="6330" y="14241"/>
                      <a:pt x="8099" y="9773"/>
                    </a:cubicBezTo>
                    <a:cubicBezTo>
                      <a:pt x="8471" y="8750"/>
                      <a:pt x="8657" y="7726"/>
                      <a:pt x="8843" y="6609"/>
                    </a:cubicBezTo>
                    <a:cubicBezTo>
                      <a:pt x="8936" y="5678"/>
                      <a:pt x="8843" y="4840"/>
                      <a:pt x="8657" y="3909"/>
                    </a:cubicBezTo>
                    <a:cubicBezTo>
                      <a:pt x="8378" y="2513"/>
                      <a:pt x="7912" y="1210"/>
                      <a:pt x="7075"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32" name="Google Shape;432;p20"/>
              <p:cNvSpPr/>
              <p:nvPr/>
            </p:nvSpPr>
            <p:spPr>
              <a:xfrm>
                <a:off x="6169525" y="2136975"/>
                <a:ext cx="358375" cy="216200"/>
              </a:xfrm>
              <a:custGeom>
                <a:avLst/>
                <a:gdLst/>
                <a:ahLst/>
                <a:cxnLst/>
                <a:rect l="l" t="t" r="r" b="b"/>
                <a:pathLst>
                  <a:path w="14335" h="8648" extrusionOk="0">
                    <a:moveTo>
                      <a:pt x="4868" y="0"/>
                    </a:moveTo>
                    <a:cubicBezTo>
                      <a:pt x="4395" y="0"/>
                      <a:pt x="3920" y="35"/>
                      <a:pt x="3444" y="106"/>
                    </a:cubicBezTo>
                    <a:cubicBezTo>
                      <a:pt x="2234" y="293"/>
                      <a:pt x="1024" y="665"/>
                      <a:pt x="0" y="1223"/>
                    </a:cubicBezTo>
                    <a:cubicBezTo>
                      <a:pt x="186" y="2340"/>
                      <a:pt x="652" y="3457"/>
                      <a:pt x="1396" y="4388"/>
                    </a:cubicBezTo>
                    <a:cubicBezTo>
                      <a:pt x="1862" y="4947"/>
                      <a:pt x="2327" y="5505"/>
                      <a:pt x="2979" y="5970"/>
                    </a:cubicBezTo>
                    <a:cubicBezTo>
                      <a:pt x="3723" y="6529"/>
                      <a:pt x="4561" y="6994"/>
                      <a:pt x="5399" y="7460"/>
                    </a:cubicBezTo>
                    <a:cubicBezTo>
                      <a:pt x="7289" y="8315"/>
                      <a:pt x="9005" y="8648"/>
                      <a:pt x="10484" y="8648"/>
                    </a:cubicBezTo>
                    <a:cubicBezTo>
                      <a:pt x="12064" y="8648"/>
                      <a:pt x="13373" y="8268"/>
                      <a:pt x="14334" y="7739"/>
                    </a:cubicBezTo>
                    <a:cubicBezTo>
                      <a:pt x="14148" y="6436"/>
                      <a:pt x="13776" y="5226"/>
                      <a:pt x="13031" y="4109"/>
                    </a:cubicBezTo>
                    <a:cubicBezTo>
                      <a:pt x="12845" y="3830"/>
                      <a:pt x="12566" y="3457"/>
                      <a:pt x="12287" y="3178"/>
                    </a:cubicBezTo>
                    <a:cubicBezTo>
                      <a:pt x="12007" y="2899"/>
                      <a:pt x="11728" y="2620"/>
                      <a:pt x="11356" y="2340"/>
                    </a:cubicBezTo>
                    <a:cubicBezTo>
                      <a:pt x="10611" y="1782"/>
                      <a:pt x="9680" y="1223"/>
                      <a:pt x="8843" y="851"/>
                    </a:cubicBezTo>
                    <a:cubicBezTo>
                      <a:pt x="7595" y="297"/>
                      <a:pt x="6245" y="0"/>
                      <a:pt x="4868"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33" name="Google Shape;433;p20"/>
              <p:cNvSpPr/>
              <p:nvPr/>
            </p:nvSpPr>
            <p:spPr>
              <a:xfrm>
                <a:off x="6537175" y="1888325"/>
                <a:ext cx="204800" cy="418875"/>
              </a:xfrm>
              <a:custGeom>
                <a:avLst/>
                <a:gdLst/>
                <a:ahLst/>
                <a:cxnLst/>
                <a:rect l="l" t="t" r="r" b="b"/>
                <a:pathLst>
                  <a:path w="8192" h="16755" extrusionOk="0">
                    <a:moveTo>
                      <a:pt x="5492" y="0"/>
                    </a:moveTo>
                    <a:cubicBezTo>
                      <a:pt x="4375" y="652"/>
                      <a:pt x="3445" y="1489"/>
                      <a:pt x="2607" y="2513"/>
                    </a:cubicBezTo>
                    <a:cubicBezTo>
                      <a:pt x="1397" y="4002"/>
                      <a:pt x="559" y="5771"/>
                      <a:pt x="280" y="7632"/>
                    </a:cubicBezTo>
                    <a:cubicBezTo>
                      <a:pt x="94" y="8656"/>
                      <a:pt x="1" y="9680"/>
                      <a:pt x="1" y="10704"/>
                    </a:cubicBezTo>
                    <a:cubicBezTo>
                      <a:pt x="1" y="11169"/>
                      <a:pt x="1" y="11635"/>
                      <a:pt x="94" y="12007"/>
                    </a:cubicBezTo>
                    <a:cubicBezTo>
                      <a:pt x="94" y="12379"/>
                      <a:pt x="187" y="12845"/>
                      <a:pt x="280" y="13217"/>
                    </a:cubicBezTo>
                    <a:cubicBezTo>
                      <a:pt x="559" y="14520"/>
                      <a:pt x="1211" y="15637"/>
                      <a:pt x="2048" y="16754"/>
                    </a:cubicBezTo>
                    <a:cubicBezTo>
                      <a:pt x="4096" y="16009"/>
                      <a:pt x="6702" y="14241"/>
                      <a:pt x="7819" y="9587"/>
                    </a:cubicBezTo>
                    <a:cubicBezTo>
                      <a:pt x="8098" y="8563"/>
                      <a:pt x="8192" y="7446"/>
                      <a:pt x="8098" y="6329"/>
                    </a:cubicBezTo>
                    <a:cubicBezTo>
                      <a:pt x="8005" y="5492"/>
                      <a:pt x="7819" y="4561"/>
                      <a:pt x="7540" y="3723"/>
                    </a:cubicBezTo>
                    <a:cubicBezTo>
                      <a:pt x="7168" y="2327"/>
                      <a:pt x="6423" y="1117"/>
                      <a:pt x="5492"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34" name="Google Shape;434;p20"/>
              <p:cNvSpPr/>
              <p:nvPr/>
            </p:nvSpPr>
            <p:spPr>
              <a:xfrm>
                <a:off x="5960100" y="1797550"/>
                <a:ext cx="381650" cy="197675"/>
              </a:xfrm>
              <a:custGeom>
                <a:avLst/>
                <a:gdLst/>
                <a:ahLst/>
                <a:cxnLst/>
                <a:rect l="l" t="t" r="r" b="b"/>
                <a:pathLst>
                  <a:path w="15266" h="7907" extrusionOk="0">
                    <a:moveTo>
                      <a:pt x="5771" y="1"/>
                    </a:moveTo>
                    <a:cubicBezTo>
                      <a:pt x="4933" y="94"/>
                      <a:pt x="4096" y="187"/>
                      <a:pt x="3258" y="466"/>
                    </a:cubicBezTo>
                    <a:cubicBezTo>
                      <a:pt x="2141" y="839"/>
                      <a:pt x="1024" y="1490"/>
                      <a:pt x="0" y="2235"/>
                    </a:cubicBezTo>
                    <a:cubicBezTo>
                      <a:pt x="186" y="2700"/>
                      <a:pt x="373" y="3166"/>
                      <a:pt x="652" y="3631"/>
                    </a:cubicBezTo>
                    <a:cubicBezTo>
                      <a:pt x="1024" y="4096"/>
                      <a:pt x="1489" y="4562"/>
                      <a:pt x="1862" y="5027"/>
                    </a:cubicBezTo>
                    <a:cubicBezTo>
                      <a:pt x="3165" y="6237"/>
                      <a:pt x="4654" y="6982"/>
                      <a:pt x="6330" y="7354"/>
                    </a:cubicBezTo>
                    <a:cubicBezTo>
                      <a:pt x="7563" y="7744"/>
                      <a:pt x="8796" y="7907"/>
                      <a:pt x="10029" y="7907"/>
                    </a:cubicBezTo>
                    <a:cubicBezTo>
                      <a:pt x="10564" y="7907"/>
                      <a:pt x="11100" y="7876"/>
                      <a:pt x="11635" y="7820"/>
                    </a:cubicBezTo>
                    <a:cubicBezTo>
                      <a:pt x="12938" y="7633"/>
                      <a:pt x="14148" y="7075"/>
                      <a:pt x="15265" y="6330"/>
                    </a:cubicBezTo>
                    <a:cubicBezTo>
                      <a:pt x="14707" y="4190"/>
                      <a:pt x="12938" y="1583"/>
                      <a:pt x="8750" y="373"/>
                    </a:cubicBezTo>
                    <a:cubicBezTo>
                      <a:pt x="7726" y="94"/>
                      <a:pt x="6795" y="1"/>
                      <a:pt x="5771" y="1"/>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35" name="Google Shape;435;p20"/>
              <p:cNvSpPr/>
              <p:nvPr/>
            </p:nvSpPr>
            <p:spPr>
              <a:xfrm>
                <a:off x="6311475" y="1499725"/>
                <a:ext cx="202450" cy="423525"/>
              </a:xfrm>
              <a:custGeom>
                <a:avLst/>
                <a:gdLst/>
                <a:ahLst/>
                <a:cxnLst/>
                <a:rect l="l" t="t" r="r" b="b"/>
                <a:pathLst>
                  <a:path w="8098" h="16941" extrusionOk="0">
                    <a:moveTo>
                      <a:pt x="4189" y="0"/>
                    </a:moveTo>
                    <a:cubicBezTo>
                      <a:pt x="3258" y="838"/>
                      <a:pt x="2420" y="1768"/>
                      <a:pt x="1769" y="2885"/>
                    </a:cubicBezTo>
                    <a:cubicBezTo>
                      <a:pt x="1303" y="3537"/>
                      <a:pt x="1024" y="4375"/>
                      <a:pt x="745" y="5212"/>
                    </a:cubicBezTo>
                    <a:cubicBezTo>
                      <a:pt x="465" y="6236"/>
                      <a:pt x="372" y="7260"/>
                      <a:pt x="279" y="8284"/>
                    </a:cubicBezTo>
                    <a:cubicBezTo>
                      <a:pt x="0" y="12938"/>
                      <a:pt x="1769" y="15265"/>
                      <a:pt x="3351" y="16940"/>
                    </a:cubicBezTo>
                    <a:cubicBezTo>
                      <a:pt x="4561" y="16382"/>
                      <a:pt x="5585" y="15544"/>
                      <a:pt x="6329" y="14427"/>
                    </a:cubicBezTo>
                    <a:cubicBezTo>
                      <a:pt x="7353" y="12845"/>
                      <a:pt x="8005" y="10983"/>
                      <a:pt x="8005" y="9122"/>
                    </a:cubicBezTo>
                    <a:cubicBezTo>
                      <a:pt x="8098" y="7074"/>
                      <a:pt x="7726" y="5119"/>
                      <a:pt x="6888" y="3258"/>
                    </a:cubicBezTo>
                    <a:cubicBezTo>
                      <a:pt x="6609" y="2606"/>
                      <a:pt x="6143" y="1862"/>
                      <a:pt x="5585" y="1303"/>
                    </a:cubicBezTo>
                    <a:cubicBezTo>
                      <a:pt x="5212" y="838"/>
                      <a:pt x="4747" y="372"/>
                      <a:pt x="4189" y="0"/>
                    </a:cubicBezTo>
                    <a:close/>
                  </a:path>
                </a:pathLst>
              </a:custGeom>
              <a:solidFill>
                <a:srgbClr val="FEC00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36" name="Google Shape;436;p20"/>
              <p:cNvSpPr/>
              <p:nvPr/>
            </p:nvSpPr>
            <p:spPr>
              <a:xfrm>
                <a:off x="1887925" y="3600950"/>
                <a:ext cx="1600975" cy="25"/>
              </a:xfrm>
              <a:custGeom>
                <a:avLst/>
                <a:gdLst/>
                <a:ahLst/>
                <a:cxnLst/>
                <a:rect l="l" t="t" r="r" b="b"/>
                <a:pathLst>
                  <a:path w="64039" h="1" fill="none" extrusionOk="0">
                    <a:moveTo>
                      <a:pt x="0" y="0"/>
                    </a:moveTo>
                    <a:lnTo>
                      <a:pt x="64038" y="0"/>
                    </a:lnTo>
                  </a:path>
                </a:pathLst>
              </a:custGeom>
              <a:noFill/>
              <a:ln w="19050" cap="flat" cmpd="sng">
                <a:solidFill>
                  <a:srgbClr val="828282"/>
                </a:solidFill>
                <a:prstDash val="solid"/>
                <a:miter lim="9307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37" name="Google Shape;437;p20"/>
              <p:cNvSpPr/>
              <p:nvPr/>
            </p:nvSpPr>
            <p:spPr>
              <a:xfrm>
                <a:off x="1887925" y="3731250"/>
                <a:ext cx="1600975" cy="25"/>
              </a:xfrm>
              <a:custGeom>
                <a:avLst/>
                <a:gdLst/>
                <a:ahLst/>
                <a:cxnLst/>
                <a:rect l="l" t="t" r="r" b="b"/>
                <a:pathLst>
                  <a:path w="64039" h="1" fill="none" extrusionOk="0">
                    <a:moveTo>
                      <a:pt x="0" y="1"/>
                    </a:moveTo>
                    <a:lnTo>
                      <a:pt x="64038" y="1"/>
                    </a:lnTo>
                  </a:path>
                </a:pathLst>
              </a:custGeom>
              <a:noFill/>
              <a:ln w="19050" cap="flat" cmpd="sng">
                <a:solidFill>
                  <a:srgbClr val="828282"/>
                </a:solidFill>
                <a:prstDash val="solid"/>
                <a:miter lim="93078"/>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38" name="Google Shape;438;p20"/>
              <p:cNvSpPr/>
              <p:nvPr/>
            </p:nvSpPr>
            <p:spPr>
              <a:xfrm>
                <a:off x="3339950" y="422325"/>
                <a:ext cx="1531150" cy="4886625"/>
              </a:xfrm>
              <a:custGeom>
                <a:avLst/>
                <a:gdLst/>
                <a:ahLst/>
                <a:cxnLst/>
                <a:rect l="l" t="t" r="r" b="b"/>
                <a:pathLst>
                  <a:path w="61246" h="195465" extrusionOk="0">
                    <a:moveTo>
                      <a:pt x="25783" y="1"/>
                    </a:moveTo>
                    <a:cubicBezTo>
                      <a:pt x="25783" y="14614"/>
                      <a:pt x="20757" y="18803"/>
                      <a:pt x="0" y="18803"/>
                    </a:cubicBezTo>
                    <a:lnTo>
                      <a:pt x="0" y="55662"/>
                    </a:lnTo>
                    <a:cubicBezTo>
                      <a:pt x="8843" y="55662"/>
                      <a:pt x="16289" y="55103"/>
                      <a:pt x="22711" y="52962"/>
                    </a:cubicBezTo>
                    <a:lnTo>
                      <a:pt x="22711" y="195465"/>
                    </a:lnTo>
                    <a:lnTo>
                      <a:pt x="61246" y="195465"/>
                    </a:lnTo>
                    <a:lnTo>
                      <a:pt x="61246" y="1"/>
                    </a:lnTo>
                    <a:close/>
                  </a:path>
                </a:pathLst>
              </a:cu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39" name="Google Shape;439;p20"/>
              <p:cNvSpPr/>
              <p:nvPr/>
            </p:nvSpPr>
            <p:spPr>
              <a:xfrm>
                <a:off x="1929800" y="2514275"/>
                <a:ext cx="602725" cy="893550"/>
              </a:xfrm>
              <a:custGeom>
                <a:avLst/>
                <a:gdLst/>
                <a:ahLst/>
                <a:cxnLst/>
                <a:rect l="l" t="t" r="r" b="b"/>
                <a:pathLst>
                  <a:path w="24109" h="35742" extrusionOk="0">
                    <a:moveTo>
                      <a:pt x="1" y="0"/>
                    </a:moveTo>
                    <a:lnTo>
                      <a:pt x="1" y="35742"/>
                    </a:lnTo>
                    <a:lnTo>
                      <a:pt x="5027" y="35742"/>
                    </a:lnTo>
                    <a:lnTo>
                      <a:pt x="5027" y="9587"/>
                    </a:lnTo>
                    <a:lnTo>
                      <a:pt x="19454" y="35742"/>
                    </a:lnTo>
                    <a:lnTo>
                      <a:pt x="24108" y="35742"/>
                    </a:lnTo>
                    <a:lnTo>
                      <a:pt x="24108" y="0"/>
                    </a:lnTo>
                    <a:lnTo>
                      <a:pt x="19082" y="0"/>
                    </a:lnTo>
                    <a:lnTo>
                      <a:pt x="19082" y="26248"/>
                    </a:lnTo>
                    <a:lnTo>
                      <a:pt x="4655" y="0"/>
                    </a:lnTo>
                    <a:close/>
                  </a:path>
                </a:pathLst>
              </a:cu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40" name="Google Shape;440;p20"/>
              <p:cNvSpPr/>
              <p:nvPr/>
            </p:nvSpPr>
            <p:spPr>
              <a:xfrm>
                <a:off x="2690725" y="2686450"/>
                <a:ext cx="537550" cy="735350"/>
              </a:xfrm>
              <a:custGeom>
                <a:avLst/>
                <a:gdLst/>
                <a:ahLst/>
                <a:cxnLst/>
                <a:rect l="l" t="t" r="r" b="b"/>
                <a:pathLst>
                  <a:path w="21502" h="29414" extrusionOk="0">
                    <a:moveTo>
                      <a:pt x="10797" y="4375"/>
                    </a:moveTo>
                    <a:cubicBezTo>
                      <a:pt x="14334" y="4375"/>
                      <a:pt x="16754" y="6609"/>
                      <a:pt x="16754" y="10705"/>
                    </a:cubicBezTo>
                    <a:lnTo>
                      <a:pt x="16754" y="18616"/>
                    </a:lnTo>
                    <a:cubicBezTo>
                      <a:pt x="16754" y="22805"/>
                      <a:pt x="14241" y="25039"/>
                      <a:pt x="10797" y="25039"/>
                    </a:cubicBezTo>
                    <a:cubicBezTo>
                      <a:pt x="7074" y="25039"/>
                      <a:pt x="4747" y="22805"/>
                      <a:pt x="4747" y="18616"/>
                    </a:cubicBezTo>
                    <a:lnTo>
                      <a:pt x="4747" y="10705"/>
                    </a:lnTo>
                    <a:cubicBezTo>
                      <a:pt x="4747" y="6609"/>
                      <a:pt x="7074" y="4375"/>
                      <a:pt x="10797" y="4375"/>
                    </a:cubicBezTo>
                    <a:close/>
                    <a:moveTo>
                      <a:pt x="10797" y="1"/>
                    </a:moveTo>
                    <a:cubicBezTo>
                      <a:pt x="3910" y="1"/>
                      <a:pt x="0" y="4469"/>
                      <a:pt x="0" y="11263"/>
                    </a:cubicBezTo>
                    <a:lnTo>
                      <a:pt x="0" y="17965"/>
                    </a:lnTo>
                    <a:cubicBezTo>
                      <a:pt x="0" y="25039"/>
                      <a:pt x="3910" y="29413"/>
                      <a:pt x="10797" y="29413"/>
                    </a:cubicBezTo>
                    <a:cubicBezTo>
                      <a:pt x="17406" y="29413"/>
                      <a:pt x="21501" y="25039"/>
                      <a:pt x="21501" y="17965"/>
                    </a:cubicBezTo>
                    <a:lnTo>
                      <a:pt x="21501" y="11263"/>
                    </a:lnTo>
                    <a:cubicBezTo>
                      <a:pt x="21501" y="4469"/>
                      <a:pt x="17406" y="1"/>
                      <a:pt x="10797"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sp>
            <p:nvSpPr>
              <p:cNvPr id="441" name="Google Shape;441;p20"/>
              <p:cNvSpPr/>
              <p:nvPr/>
            </p:nvSpPr>
            <p:spPr>
              <a:xfrm>
                <a:off x="3349250" y="3265875"/>
                <a:ext cx="148950" cy="151275"/>
              </a:xfrm>
              <a:custGeom>
                <a:avLst/>
                <a:gdLst/>
                <a:ahLst/>
                <a:cxnLst/>
                <a:rect l="l" t="t" r="r" b="b"/>
                <a:pathLst>
                  <a:path w="5958" h="6051" extrusionOk="0">
                    <a:moveTo>
                      <a:pt x="2979" y="0"/>
                    </a:moveTo>
                    <a:cubicBezTo>
                      <a:pt x="1304" y="0"/>
                      <a:pt x="1" y="1396"/>
                      <a:pt x="1" y="3072"/>
                    </a:cubicBezTo>
                    <a:cubicBezTo>
                      <a:pt x="1" y="4654"/>
                      <a:pt x="1304" y="6050"/>
                      <a:pt x="2979" y="6050"/>
                    </a:cubicBezTo>
                    <a:cubicBezTo>
                      <a:pt x="4654" y="6050"/>
                      <a:pt x="5958" y="4654"/>
                      <a:pt x="5958" y="3072"/>
                    </a:cubicBezTo>
                    <a:cubicBezTo>
                      <a:pt x="5958" y="1396"/>
                      <a:pt x="4654" y="0"/>
                      <a:pt x="2979" y="0"/>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rgbClr val="000000"/>
                  </a:solidFill>
                  <a:latin typeface="Noto Sans JP"/>
                  <a:ea typeface="Noto Sans JP"/>
                  <a:cs typeface="Noto Sans JP"/>
                  <a:sym typeface="Noto Sans JP"/>
                </a:endParaRPr>
              </a:p>
            </p:txBody>
          </p:sp>
        </p:grpSp>
      </p:grpSp>
      <p:sp>
        <p:nvSpPr>
          <p:cNvPr id="442" name="Google Shape;442;p20"/>
          <p:cNvSpPr txBox="1"/>
          <p:nvPr/>
        </p:nvSpPr>
        <p:spPr>
          <a:xfrm>
            <a:off x="15848425" y="4501700"/>
            <a:ext cx="716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9E9E9E"/>
                </a:solidFill>
                <a:latin typeface="Kosugi"/>
                <a:ea typeface="Kosugi"/>
                <a:cs typeface="Kosugi"/>
                <a:sym typeface="Kosugi"/>
              </a:rPr>
              <a:t>(※1)</a:t>
            </a:r>
            <a:endParaRPr sz="1400" i="0" u="none" strike="noStrike" cap="none">
              <a:solidFill>
                <a:srgbClr val="9E9E9E"/>
              </a:solidFill>
              <a:latin typeface="Kosugi"/>
              <a:ea typeface="Kosugi"/>
              <a:cs typeface="Kosugi"/>
              <a:sym typeface="Kosugi"/>
            </a:endParaRPr>
          </a:p>
        </p:txBody>
      </p:sp>
      <p:sp>
        <p:nvSpPr>
          <p:cNvPr id="443" name="Google Shape;443;p20"/>
          <p:cNvSpPr txBox="1"/>
          <p:nvPr/>
        </p:nvSpPr>
        <p:spPr>
          <a:xfrm>
            <a:off x="14241074" y="8020625"/>
            <a:ext cx="716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9E9E9E"/>
                </a:solidFill>
                <a:latin typeface="Kosugi"/>
                <a:ea typeface="Kosugi"/>
                <a:cs typeface="Kosugi"/>
                <a:sym typeface="Kosugi"/>
              </a:rPr>
              <a:t>(※1)</a:t>
            </a:r>
            <a:endParaRPr sz="1400" i="0" u="none" strike="noStrike" cap="none">
              <a:solidFill>
                <a:srgbClr val="9E9E9E"/>
              </a:solidFill>
              <a:latin typeface="Kosugi"/>
              <a:ea typeface="Kosugi"/>
              <a:cs typeface="Kosugi"/>
              <a:sym typeface="Kosugi"/>
            </a:endParaRPr>
          </a:p>
        </p:txBody>
      </p:sp>
      <p:sp>
        <p:nvSpPr>
          <p:cNvPr id="444" name="Google Shape;444;p20"/>
          <p:cNvSpPr txBox="1"/>
          <p:nvPr/>
        </p:nvSpPr>
        <p:spPr>
          <a:xfrm>
            <a:off x="17073949" y="7903975"/>
            <a:ext cx="716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9E9E9E"/>
                </a:solidFill>
                <a:latin typeface="Kosugi"/>
                <a:ea typeface="Kosugi"/>
                <a:cs typeface="Kosugi"/>
                <a:sym typeface="Kosugi"/>
              </a:rPr>
              <a:t>(※2)</a:t>
            </a:r>
            <a:endParaRPr sz="1400" i="0" u="none" strike="noStrike" cap="none">
              <a:solidFill>
                <a:srgbClr val="9E9E9E"/>
              </a:solidFill>
              <a:latin typeface="Kosugi"/>
              <a:ea typeface="Kosugi"/>
              <a:cs typeface="Kosugi"/>
              <a:sym typeface="Kosugi"/>
            </a:endParaRPr>
          </a:p>
        </p:txBody>
      </p:sp>
      <p:pic>
        <p:nvPicPr>
          <p:cNvPr id="445" name="Google Shape;445;p20"/>
          <p:cNvPicPr preferRelativeResize="0"/>
          <p:nvPr/>
        </p:nvPicPr>
        <p:blipFill rotWithShape="1">
          <a:blip r:embed="rId3">
            <a:alphaModFix/>
          </a:blip>
          <a:srcRect t="719" b="709"/>
          <a:stretch/>
        </p:blipFill>
        <p:spPr>
          <a:xfrm>
            <a:off x="2317100" y="4541119"/>
            <a:ext cx="7243924" cy="4626469"/>
          </a:xfrm>
          <a:prstGeom prst="rect">
            <a:avLst/>
          </a:prstGeom>
          <a:noFill/>
          <a:ln>
            <a:noFill/>
          </a:ln>
        </p:spPr>
      </p:pic>
      <p:pic>
        <p:nvPicPr>
          <p:cNvPr id="446" name="Google Shape;446;p20"/>
          <p:cNvPicPr preferRelativeResize="0"/>
          <p:nvPr/>
        </p:nvPicPr>
        <p:blipFill>
          <a:blip r:embed="rId4">
            <a:alphaModFix/>
          </a:blip>
          <a:stretch>
            <a:fillRect/>
          </a:stretch>
        </p:blipFill>
        <p:spPr>
          <a:xfrm>
            <a:off x="4637303" y="4293375"/>
            <a:ext cx="1941045" cy="2515051"/>
          </a:xfrm>
          <a:prstGeom prst="rect">
            <a:avLst/>
          </a:prstGeom>
          <a:noFill/>
          <a:ln>
            <a:noFill/>
          </a:ln>
        </p:spPr>
      </p:pic>
      <p:pic>
        <p:nvPicPr>
          <p:cNvPr id="447" name="Google Shape;447;p20"/>
          <p:cNvPicPr preferRelativeResize="0"/>
          <p:nvPr/>
        </p:nvPicPr>
        <p:blipFill>
          <a:blip r:embed="rId5">
            <a:alphaModFix/>
          </a:blip>
          <a:stretch>
            <a:fillRect/>
          </a:stretch>
        </p:blipFill>
        <p:spPr>
          <a:xfrm>
            <a:off x="8406348" y="6179460"/>
            <a:ext cx="1941050" cy="3607889"/>
          </a:xfrm>
          <a:prstGeom prst="rect">
            <a:avLst/>
          </a:prstGeom>
          <a:noFill/>
          <a:ln>
            <a:noFill/>
          </a:ln>
        </p:spPr>
      </p:pic>
      <p:sp>
        <p:nvSpPr>
          <p:cNvPr id="448" name="Google Shape;448;p20"/>
          <p:cNvSpPr txBox="1">
            <a:spLocks noGrp="1"/>
          </p:cNvSpPr>
          <p:nvPr>
            <p:ph type="title"/>
          </p:nvPr>
        </p:nvSpPr>
        <p:spPr>
          <a:xfrm>
            <a:off x="2304475"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クラウド型車両管理サービス SmartDrive Fleet</a:t>
            </a:r>
            <a:endParaRPr sz="4800">
              <a:solidFill>
                <a:schemeClr val="accent4"/>
              </a:solidFill>
            </a:endParaRPr>
          </a:p>
          <a:p>
            <a:pPr marL="0" lvl="0" indent="0" algn="l" rtl="0">
              <a:spcBef>
                <a:spcPts val="0"/>
              </a:spcBef>
              <a:spcAft>
                <a:spcPts val="0"/>
              </a:spcAft>
              <a:buNone/>
            </a:pPr>
            <a:endParaRPr sz="4800">
              <a:solidFill>
                <a:schemeClr val="accent4"/>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1"/>
          <p:cNvSpPr/>
          <p:nvPr/>
        </p:nvSpPr>
        <p:spPr>
          <a:xfrm>
            <a:off x="10244972" y="2568586"/>
            <a:ext cx="7457400" cy="3564000"/>
          </a:xfrm>
          <a:prstGeom prst="roundRect">
            <a:avLst>
              <a:gd name="adj" fmla="val 4419"/>
            </a:avLst>
          </a:prstGeom>
          <a:solidFill>
            <a:srgbClr val="FFFFFF"/>
          </a:solidFill>
          <a:ln>
            <a:noFill/>
          </a:ln>
          <a:effectLst>
            <a:outerShdw blurRad="1857376" dist="819150" dir="5400000" algn="bl" rotWithShape="0">
              <a:srgbClr val="073763">
                <a:alpha val="17650"/>
              </a:srgbClr>
            </a:outerShdw>
          </a:effectLst>
        </p:spPr>
        <p:txBody>
          <a:bodyPr spcFirstLastPara="1" wrap="square" lIns="91400" tIns="91400" rIns="91400" bIns="91400" anchor="t" anchorCtr="0">
            <a:noAutofit/>
          </a:bodyPr>
          <a:lstStyle/>
          <a:p>
            <a:pPr marL="0" marR="0" lvl="0" indent="0" algn="l" rtl="0">
              <a:lnSpc>
                <a:spcPct val="115000"/>
              </a:lnSpc>
              <a:spcBef>
                <a:spcPts val="0"/>
              </a:spcBef>
              <a:spcAft>
                <a:spcPts val="0"/>
              </a:spcAft>
              <a:buNone/>
            </a:pPr>
            <a:endParaRPr sz="1600" i="0" u="none" strike="noStrike" cap="none">
              <a:solidFill>
                <a:srgbClr val="000000"/>
              </a:solidFill>
              <a:latin typeface="Noto Sans JP"/>
              <a:ea typeface="Noto Sans JP"/>
              <a:cs typeface="Noto Sans JP"/>
              <a:sym typeface="Noto Sans JP"/>
            </a:endParaRPr>
          </a:p>
        </p:txBody>
      </p:sp>
      <p:sp>
        <p:nvSpPr>
          <p:cNvPr id="454" name="Google Shape;454;p21"/>
          <p:cNvSpPr txBox="1"/>
          <p:nvPr/>
        </p:nvSpPr>
        <p:spPr>
          <a:xfrm>
            <a:off x="10337246" y="3139283"/>
            <a:ext cx="7152000" cy="2575500"/>
          </a:xfrm>
          <a:prstGeom prst="rect">
            <a:avLst/>
          </a:prstGeom>
          <a:noFill/>
          <a:ln>
            <a:noFill/>
          </a:ln>
        </p:spPr>
        <p:txBody>
          <a:bodyPr spcFirstLastPara="1" wrap="square" lIns="91400" tIns="45700" rIns="91400" bIns="45700" anchor="t" anchorCtr="0">
            <a:spAutoFit/>
          </a:bodyPr>
          <a:lstStyle/>
          <a:p>
            <a:pPr marL="484632" marR="0" lvl="0" indent="-259080" algn="l" rtl="0">
              <a:lnSpc>
                <a:spcPct val="150000"/>
              </a:lnSpc>
              <a:spcBef>
                <a:spcPts val="0"/>
              </a:spcBef>
              <a:spcAft>
                <a:spcPts val="0"/>
              </a:spcAft>
              <a:buClr>
                <a:srgbClr val="000000"/>
              </a:buClr>
              <a:buSzPts val="1200"/>
              <a:buFont typeface="Noto Sans JP"/>
              <a:buChar char="●"/>
            </a:pPr>
            <a:r>
              <a:rPr lang="en" sz="1800" i="0" u="none" strike="noStrike" cap="none">
                <a:solidFill>
                  <a:srgbClr val="000000"/>
                </a:solidFill>
                <a:highlight>
                  <a:srgbClr val="FFF2CC"/>
                </a:highlight>
                <a:latin typeface="Noto Sans JP"/>
                <a:ea typeface="Noto Sans JP"/>
                <a:cs typeface="Noto Sans JP"/>
                <a:sym typeface="Noto Sans JP"/>
              </a:rPr>
              <a:t>日本における事故発生件数は、年間30万件を超えています</a:t>
            </a:r>
            <a:r>
              <a:rPr lang="en" sz="1800" i="0" u="none" strike="noStrike" cap="none">
                <a:solidFill>
                  <a:srgbClr val="000000"/>
                </a:solidFill>
                <a:latin typeface="Noto Sans JP"/>
                <a:ea typeface="Noto Sans JP"/>
                <a:cs typeface="Noto Sans JP"/>
                <a:sym typeface="Noto Sans JP"/>
              </a:rPr>
              <a:t>。約2分に1回事故が発生しており、半数以上が追突・出会い頭の衝突となっています。</a:t>
            </a:r>
            <a:endParaRPr sz="1800" i="0" u="none" strike="noStrike" cap="none">
              <a:solidFill>
                <a:srgbClr val="000000"/>
              </a:solidFill>
              <a:latin typeface="Noto Sans JP"/>
              <a:ea typeface="Noto Sans JP"/>
              <a:cs typeface="Noto Sans JP"/>
              <a:sym typeface="Noto Sans JP"/>
            </a:endParaRPr>
          </a:p>
          <a:p>
            <a:pPr marL="484632" marR="0" lvl="0" indent="-259080" algn="l" rtl="0">
              <a:lnSpc>
                <a:spcPct val="150000"/>
              </a:lnSpc>
              <a:spcBef>
                <a:spcPts val="1000"/>
              </a:spcBef>
              <a:spcAft>
                <a:spcPts val="0"/>
              </a:spcAft>
              <a:buClr>
                <a:srgbClr val="000000"/>
              </a:buClr>
              <a:buSzPts val="1200"/>
              <a:buFont typeface="Noto Sans JP"/>
              <a:buChar char="●"/>
            </a:pPr>
            <a:r>
              <a:rPr lang="en" sz="1800" i="0" u="none" strike="noStrike" cap="none">
                <a:solidFill>
                  <a:srgbClr val="000000"/>
                </a:solidFill>
                <a:highlight>
                  <a:srgbClr val="FFF2CC"/>
                </a:highlight>
                <a:latin typeface="Noto Sans JP"/>
                <a:ea typeface="Noto Sans JP"/>
                <a:cs typeface="Noto Sans JP"/>
                <a:sym typeface="Noto Sans JP"/>
              </a:rPr>
              <a:t>違反件数は、年間505万件発生</a:t>
            </a:r>
            <a:r>
              <a:rPr lang="en" sz="1800" i="0" u="none" strike="noStrike" cap="none">
                <a:solidFill>
                  <a:srgbClr val="000000"/>
                </a:solidFill>
                <a:latin typeface="Noto Sans JP"/>
                <a:ea typeface="Noto Sans JP"/>
                <a:cs typeface="Noto Sans JP"/>
                <a:sym typeface="Noto Sans JP"/>
              </a:rPr>
              <a:t>しており、一時停止違反が146万件、最高速度違反が93万件、信号無視が52万件発生しており、いつでも事故に遭遇するリスクがあります。</a:t>
            </a:r>
            <a:endParaRPr sz="1800" i="0" u="none" strike="noStrike" cap="none">
              <a:solidFill>
                <a:srgbClr val="000000"/>
              </a:solidFill>
              <a:latin typeface="Noto Sans JP"/>
              <a:ea typeface="Noto Sans JP"/>
              <a:cs typeface="Noto Sans JP"/>
              <a:sym typeface="Noto Sans JP"/>
            </a:endParaRPr>
          </a:p>
        </p:txBody>
      </p:sp>
      <p:sp>
        <p:nvSpPr>
          <p:cNvPr id="455" name="Google Shape;455;p21"/>
          <p:cNvSpPr/>
          <p:nvPr/>
        </p:nvSpPr>
        <p:spPr>
          <a:xfrm>
            <a:off x="2304474" y="2568586"/>
            <a:ext cx="7457400" cy="3564000"/>
          </a:xfrm>
          <a:prstGeom prst="roundRect">
            <a:avLst>
              <a:gd name="adj" fmla="val 4419"/>
            </a:avLst>
          </a:prstGeom>
          <a:solidFill>
            <a:srgbClr val="FFFFFF"/>
          </a:solidFill>
          <a:ln>
            <a:noFill/>
          </a:ln>
          <a:effectLst>
            <a:outerShdw blurRad="1857376" dist="819150" dir="5400000" algn="bl" rotWithShape="0">
              <a:srgbClr val="073763">
                <a:alpha val="17650"/>
              </a:srgbClr>
            </a:outerShdw>
          </a:effectLst>
        </p:spPr>
        <p:txBody>
          <a:bodyPr spcFirstLastPara="1" wrap="square" lIns="91400" tIns="91400" rIns="91400" bIns="91400" anchor="t" anchorCtr="0">
            <a:noAutofit/>
          </a:bodyPr>
          <a:lstStyle/>
          <a:p>
            <a:pPr marL="0" marR="0" lvl="0" indent="0" algn="l" rtl="0">
              <a:lnSpc>
                <a:spcPct val="115000"/>
              </a:lnSpc>
              <a:spcBef>
                <a:spcPts val="0"/>
              </a:spcBef>
              <a:spcAft>
                <a:spcPts val="0"/>
              </a:spcAft>
              <a:buNone/>
            </a:pPr>
            <a:endParaRPr sz="1600" i="0" u="none" strike="noStrike" cap="none">
              <a:solidFill>
                <a:srgbClr val="000000"/>
              </a:solidFill>
              <a:latin typeface="Noto Sans JP"/>
              <a:ea typeface="Noto Sans JP"/>
              <a:cs typeface="Noto Sans JP"/>
              <a:sym typeface="Noto Sans JP"/>
            </a:endParaRPr>
          </a:p>
        </p:txBody>
      </p:sp>
      <p:sp>
        <p:nvSpPr>
          <p:cNvPr id="456" name="Google Shape;456;p21"/>
          <p:cNvSpPr txBox="1"/>
          <p:nvPr/>
        </p:nvSpPr>
        <p:spPr>
          <a:xfrm>
            <a:off x="2396748" y="3139283"/>
            <a:ext cx="7152000" cy="2575500"/>
          </a:xfrm>
          <a:prstGeom prst="rect">
            <a:avLst/>
          </a:prstGeom>
          <a:noFill/>
          <a:ln>
            <a:noFill/>
          </a:ln>
        </p:spPr>
        <p:txBody>
          <a:bodyPr spcFirstLastPara="1" wrap="square" lIns="91400" tIns="45700" rIns="91400" bIns="45700" anchor="t" anchorCtr="0">
            <a:spAutoFit/>
          </a:bodyPr>
          <a:lstStyle/>
          <a:p>
            <a:pPr marL="484632" marR="0" lvl="0" indent="-259080" algn="l" rtl="0">
              <a:lnSpc>
                <a:spcPct val="150000"/>
              </a:lnSpc>
              <a:spcBef>
                <a:spcPts val="0"/>
              </a:spcBef>
              <a:spcAft>
                <a:spcPts val="0"/>
              </a:spcAft>
              <a:buClr>
                <a:srgbClr val="000000"/>
              </a:buClr>
              <a:buSzPts val="1200"/>
              <a:buFont typeface="Noto Sans JP"/>
              <a:buChar char="●"/>
            </a:pPr>
            <a:r>
              <a:rPr lang="en" sz="1800" i="0" u="none" strike="noStrike" cap="none">
                <a:solidFill>
                  <a:srgbClr val="000000"/>
                </a:solidFill>
                <a:latin typeface="Noto Sans JP"/>
                <a:ea typeface="Noto Sans JP"/>
                <a:cs typeface="Noto Sans JP"/>
                <a:sym typeface="Noto Sans JP"/>
              </a:rPr>
              <a:t>2021年6月に起きた千葉県八街市の飲酒運転事故を契機に、企業における安全運転管理が社会的使命となっています。</a:t>
            </a:r>
            <a:endParaRPr sz="2800">
              <a:latin typeface="Noto Sans JP"/>
              <a:ea typeface="Noto Sans JP"/>
              <a:cs typeface="Noto Sans JP"/>
              <a:sym typeface="Noto Sans JP"/>
            </a:endParaRPr>
          </a:p>
          <a:p>
            <a:pPr marL="484632" marR="0" lvl="0" indent="-259080" algn="l" rtl="0">
              <a:lnSpc>
                <a:spcPct val="150000"/>
              </a:lnSpc>
              <a:spcBef>
                <a:spcPts val="1000"/>
              </a:spcBef>
              <a:spcAft>
                <a:spcPts val="0"/>
              </a:spcAft>
              <a:buClr>
                <a:srgbClr val="000000"/>
              </a:buClr>
              <a:buSzPts val="1200"/>
              <a:buFont typeface="Noto Sans JP"/>
              <a:buChar char="●"/>
            </a:pPr>
            <a:r>
              <a:rPr lang="en" sz="1800" i="0" u="none" strike="noStrike" cap="none">
                <a:solidFill>
                  <a:srgbClr val="000000"/>
                </a:solidFill>
                <a:latin typeface="Noto Sans JP"/>
                <a:ea typeface="Noto Sans JP"/>
                <a:cs typeface="Noto Sans JP"/>
                <a:sym typeface="Noto Sans JP"/>
              </a:rPr>
              <a:t>2022年4月から酒気帯び有無の記録管理の義務化が開始、2022年10月から</a:t>
            </a:r>
            <a:r>
              <a:rPr lang="en" sz="1800" i="0" u="none" strike="noStrike" cap="none">
                <a:solidFill>
                  <a:srgbClr val="000000"/>
                </a:solidFill>
                <a:highlight>
                  <a:srgbClr val="FFF2CC"/>
                </a:highlight>
                <a:latin typeface="Noto Sans JP"/>
                <a:ea typeface="Noto Sans JP"/>
                <a:cs typeface="Noto Sans JP"/>
                <a:sym typeface="Noto Sans JP"/>
              </a:rPr>
              <a:t>安全運転管理者等選任義務違反の罰則が強化・新設</a:t>
            </a:r>
            <a:r>
              <a:rPr lang="en" sz="1800" i="0" u="none" strike="noStrike" cap="none">
                <a:solidFill>
                  <a:srgbClr val="000000"/>
                </a:solidFill>
                <a:latin typeface="Noto Sans JP"/>
                <a:ea typeface="Noto Sans JP"/>
                <a:cs typeface="Noto Sans JP"/>
                <a:sym typeface="Noto Sans JP"/>
              </a:rPr>
              <a:t>されています。また、延期となっていたアルコール検知器の使用についても2023年12月から義務化になります。</a:t>
            </a:r>
            <a:endParaRPr sz="1800" i="0" u="none" strike="noStrike" cap="none">
              <a:solidFill>
                <a:srgbClr val="000000"/>
              </a:solidFill>
              <a:latin typeface="Noto Sans JP"/>
              <a:ea typeface="Noto Sans JP"/>
              <a:cs typeface="Noto Sans JP"/>
              <a:sym typeface="Noto Sans JP"/>
            </a:endParaRPr>
          </a:p>
        </p:txBody>
      </p:sp>
      <p:sp>
        <p:nvSpPr>
          <p:cNvPr id="457" name="Google Shape;457;p21"/>
          <p:cNvSpPr txBox="1">
            <a:spLocks noGrp="1"/>
          </p:cNvSpPr>
          <p:nvPr>
            <p:ph type="sldNum" idx="12"/>
          </p:nvPr>
        </p:nvSpPr>
        <p:spPr>
          <a:xfrm>
            <a:off x="390028" y="9633600"/>
            <a:ext cx="601800" cy="429900"/>
          </a:xfrm>
          <a:prstGeom prst="rect">
            <a:avLst/>
          </a:prstGeom>
          <a:noFill/>
          <a:ln>
            <a:noFill/>
          </a:ln>
        </p:spPr>
        <p:txBody>
          <a:bodyPr spcFirstLastPara="1" wrap="square" lIns="91400" tIns="91400" rIns="91400" bIns="9140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12</a:t>
            </a:fld>
            <a:endParaRPr/>
          </a:p>
        </p:txBody>
      </p:sp>
      <p:sp>
        <p:nvSpPr>
          <p:cNvPr id="458" name="Google Shape;458;p21"/>
          <p:cNvSpPr/>
          <p:nvPr/>
        </p:nvSpPr>
        <p:spPr>
          <a:xfrm>
            <a:off x="2578794" y="2351244"/>
            <a:ext cx="2254200" cy="499200"/>
          </a:xfrm>
          <a:prstGeom prst="roundRect">
            <a:avLst>
              <a:gd name="adj" fmla="val 50000"/>
            </a:avLst>
          </a:prstGeom>
          <a:solidFill>
            <a:srgbClr val="245653"/>
          </a:solidFill>
          <a:ln>
            <a:noFill/>
          </a:ln>
        </p:spPr>
        <p:txBody>
          <a:bodyPr spcFirstLastPara="1" wrap="square" lIns="91400" tIns="91400" rIns="91400" bIns="91400" anchor="ctr" anchorCtr="0">
            <a:noAutofit/>
          </a:bodyPr>
          <a:lstStyle/>
          <a:p>
            <a:pPr marL="0" marR="0" lvl="0" indent="0" algn="ctr" rtl="0">
              <a:lnSpc>
                <a:spcPct val="115000"/>
              </a:lnSpc>
              <a:spcBef>
                <a:spcPts val="1200"/>
              </a:spcBef>
              <a:spcAft>
                <a:spcPts val="1200"/>
              </a:spcAft>
              <a:buNone/>
            </a:pPr>
            <a:r>
              <a:rPr lang="en" sz="1800" b="1" i="0" u="none" strike="noStrike" cap="none">
                <a:solidFill>
                  <a:srgbClr val="FFFFFF"/>
                </a:solidFill>
                <a:latin typeface="Noto Sans JP"/>
                <a:ea typeface="Noto Sans JP"/>
                <a:cs typeface="Noto Sans JP"/>
                <a:sym typeface="Noto Sans JP"/>
              </a:rPr>
              <a:t>道路交通法の改正</a:t>
            </a:r>
            <a:endParaRPr sz="1600" i="0" u="none" strike="noStrike" cap="none">
              <a:solidFill>
                <a:srgbClr val="000000"/>
              </a:solidFill>
              <a:latin typeface="Noto Sans JP"/>
              <a:ea typeface="Noto Sans JP"/>
              <a:cs typeface="Noto Sans JP"/>
              <a:sym typeface="Noto Sans JP"/>
            </a:endParaRPr>
          </a:p>
        </p:txBody>
      </p:sp>
      <p:sp>
        <p:nvSpPr>
          <p:cNvPr id="459" name="Google Shape;459;p21"/>
          <p:cNvSpPr/>
          <p:nvPr/>
        </p:nvSpPr>
        <p:spPr>
          <a:xfrm>
            <a:off x="10492646" y="2351244"/>
            <a:ext cx="2050800" cy="499200"/>
          </a:xfrm>
          <a:prstGeom prst="roundRect">
            <a:avLst>
              <a:gd name="adj" fmla="val 50000"/>
            </a:avLst>
          </a:prstGeom>
          <a:solidFill>
            <a:srgbClr val="245653"/>
          </a:solidFill>
          <a:ln>
            <a:noFill/>
          </a:ln>
        </p:spPr>
        <p:txBody>
          <a:bodyPr spcFirstLastPara="1" wrap="square" lIns="91400" tIns="91400" rIns="91400" bIns="91400" anchor="ctr" anchorCtr="0">
            <a:noAutofit/>
          </a:bodyPr>
          <a:lstStyle/>
          <a:p>
            <a:pPr marL="0" marR="0" lvl="0" indent="0" algn="ctr" rtl="0">
              <a:lnSpc>
                <a:spcPct val="115000"/>
              </a:lnSpc>
              <a:spcBef>
                <a:spcPts val="1200"/>
              </a:spcBef>
              <a:spcAft>
                <a:spcPts val="1200"/>
              </a:spcAft>
              <a:buNone/>
            </a:pPr>
            <a:r>
              <a:rPr lang="en" sz="1800" b="1" i="0" u="none" strike="noStrike" cap="none">
                <a:solidFill>
                  <a:srgbClr val="FFFFFF"/>
                </a:solidFill>
                <a:latin typeface="Noto Sans JP"/>
                <a:ea typeface="Noto Sans JP"/>
                <a:cs typeface="Noto Sans JP"/>
                <a:sym typeface="Noto Sans JP"/>
              </a:rPr>
              <a:t>事故・違反件数</a:t>
            </a:r>
            <a:endParaRPr sz="1600" i="0" u="none" strike="noStrike" cap="none">
              <a:solidFill>
                <a:srgbClr val="000000"/>
              </a:solidFill>
              <a:latin typeface="Noto Sans JP"/>
              <a:ea typeface="Noto Sans JP"/>
              <a:cs typeface="Noto Sans JP"/>
              <a:sym typeface="Noto Sans JP"/>
            </a:endParaRPr>
          </a:p>
        </p:txBody>
      </p:sp>
      <p:sp>
        <p:nvSpPr>
          <p:cNvPr id="460" name="Google Shape;460;p21"/>
          <p:cNvSpPr txBox="1"/>
          <p:nvPr/>
        </p:nvSpPr>
        <p:spPr>
          <a:xfrm>
            <a:off x="10773024" y="5768090"/>
            <a:ext cx="6821400" cy="328800"/>
          </a:xfrm>
          <a:prstGeom prst="rect">
            <a:avLst/>
          </a:prstGeom>
          <a:noFill/>
          <a:ln>
            <a:noFill/>
          </a:ln>
        </p:spPr>
        <p:txBody>
          <a:bodyPr spcFirstLastPara="1" wrap="square" lIns="91400" tIns="91400" rIns="91400" bIns="91400" anchor="t" anchorCtr="0">
            <a:noAutofit/>
          </a:bodyPr>
          <a:lstStyle/>
          <a:p>
            <a:pPr marL="0" marR="0" lvl="0" indent="0" algn="r" rtl="0">
              <a:lnSpc>
                <a:spcPct val="100000"/>
              </a:lnSpc>
              <a:spcBef>
                <a:spcPts val="0"/>
              </a:spcBef>
              <a:spcAft>
                <a:spcPts val="0"/>
              </a:spcAft>
              <a:buNone/>
            </a:pPr>
            <a:r>
              <a:rPr lang="en" sz="1200" i="0" u="none" strike="noStrike" cap="none">
                <a:solidFill>
                  <a:srgbClr val="595959"/>
                </a:solidFill>
                <a:latin typeface="Noto Sans JP"/>
                <a:ea typeface="Noto Sans JP"/>
                <a:cs typeface="Noto Sans JP"/>
                <a:sym typeface="Noto Sans JP"/>
              </a:rPr>
              <a:t>※ 内閣府発表「令和4年交通安全白書」より引用</a:t>
            </a:r>
            <a:endParaRPr sz="1200" i="0" u="none" strike="noStrike" cap="none">
              <a:solidFill>
                <a:srgbClr val="000000"/>
              </a:solidFill>
              <a:latin typeface="Noto Sans JP"/>
              <a:ea typeface="Noto Sans JP"/>
              <a:cs typeface="Noto Sans JP"/>
              <a:sym typeface="Noto Sans JP"/>
            </a:endParaRPr>
          </a:p>
        </p:txBody>
      </p:sp>
      <p:grpSp>
        <p:nvGrpSpPr>
          <p:cNvPr id="461" name="Google Shape;461;p21"/>
          <p:cNvGrpSpPr/>
          <p:nvPr/>
        </p:nvGrpSpPr>
        <p:grpSpPr>
          <a:xfrm rot="5400000">
            <a:off x="5787319" y="6569523"/>
            <a:ext cx="491657" cy="362100"/>
            <a:chOff x="6892698" y="2850044"/>
            <a:chExt cx="491657" cy="362100"/>
          </a:xfrm>
        </p:grpSpPr>
        <p:sp>
          <p:nvSpPr>
            <p:cNvPr id="462" name="Google Shape;462;p21"/>
            <p:cNvSpPr/>
            <p:nvPr/>
          </p:nvSpPr>
          <p:spPr>
            <a:xfrm rot="10800000" flipH="1">
              <a:off x="7114055" y="2850044"/>
              <a:ext cx="270300" cy="362100"/>
            </a:xfrm>
            <a:prstGeom prst="chevron">
              <a:avLst>
                <a:gd name="adj" fmla="val 50000"/>
              </a:avLst>
            </a:prstGeom>
            <a:solidFill>
              <a:srgbClr val="3EDCD5"/>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endParaRPr sz="1400" i="0" u="none" strike="noStrike" cap="none">
                <a:solidFill>
                  <a:srgbClr val="000000"/>
                </a:solidFill>
                <a:latin typeface="Noto Sans JP"/>
                <a:ea typeface="Noto Sans JP"/>
                <a:cs typeface="Noto Sans JP"/>
                <a:sym typeface="Noto Sans JP"/>
              </a:endParaRPr>
            </a:p>
          </p:txBody>
        </p:sp>
        <p:sp>
          <p:nvSpPr>
            <p:cNvPr id="463" name="Google Shape;463;p21"/>
            <p:cNvSpPr/>
            <p:nvPr/>
          </p:nvSpPr>
          <p:spPr>
            <a:xfrm>
              <a:off x="6892698" y="2941132"/>
              <a:ext cx="415800" cy="180000"/>
            </a:xfrm>
            <a:prstGeom prst="rect">
              <a:avLst/>
            </a:prstGeom>
            <a:solidFill>
              <a:srgbClr val="3EDCD5"/>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1400" i="0" u="none" strike="noStrike" cap="none">
                <a:solidFill>
                  <a:srgbClr val="FFFFFF"/>
                </a:solidFill>
                <a:latin typeface="Noto Sans JP"/>
                <a:ea typeface="Noto Sans JP"/>
                <a:cs typeface="Noto Sans JP"/>
                <a:sym typeface="Noto Sans JP"/>
              </a:endParaRPr>
            </a:p>
          </p:txBody>
        </p:sp>
      </p:grpSp>
      <p:grpSp>
        <p:nvGrpSpPr>
          <p:cNvPr id="464" name="Google Shape;464;p21"/>
          <p:cNvGrpSpPr/>
          <p:nvPr/>
        </p:nvGrpSpPr>
        <p:grpSpPr>
          <a:xfrm rot="5400000">
            <a:off x="13722001" y="6569525"/>
            <a:ext cx="491657" cy="362100"/>
            <a:chOff x="6892698" y="2850044"/>
            <a:chExt cx="491657" cy="362100"/>
          </a:xfrm>
        </p:grpSpPr>
        <p:sp>
          <p:nvSpPr>
            <p:cNvPr id="465" name="Google Shape;465;p21"/>
            <p:cNvSpPr/>
            <p:nvPr/>
          </p:nvSpPr>
          <p:spPr>
            <a:xfrm rot="10800000" flipH="1">
              <a:off x="7114055" y="2850044"/>
              <a:ext cx="270300" cy="362100"/>
            </a:xfrm>
            <a:prstGeom prst="chevron">
              <a:avLst>
                <a:gd name="adj" fmla="val 50000"/>
              </a:avLst>
            </a:prstGeom>
            <a:solidFill>
              <a:srgbClr val="3EDCD5"/>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None/>
              </a:pPr>
              <a:endParaRPr sz="1400" i="0" u="none" strike="noStrike" cap="none">
                <a:solidFill>
                  <a:srgbClr val="000000"/>
                </a:solidFill>
                <a:latin typeface="Noto Sans JP"/>
                <a:ea typeface="Noto Sans JP"/>
                <a:cs typeface="Noto Sans JP"/>
                <a:sym typeface="Noto Sans JP"/>
              </a:endParaRPr>
            </a:p>
          </p:txBody>
        </p:sp>
        <p:sp>
          <p:nvSpPr>
            <p:cNvPr id="466" name="Google Shape;466;p21"/>
            <p:cNvSpPr/>
            <p:nvPr/>
          </p:nvSpPr>
          <p:spPr>
            <a:xfrm>
              <a:off x="6892698" y="2941132"/>
              <a:ext cx="415800" cy="180000"/>
            </a:xfrm>
            <a:prstGeom prst="rect">
              <a:avLst/>
            </a:prstGeom>
            <a:solidFill>
              <a:srgbClr val="3EDCD5"/>
            </a:solidFill>
            <a:ln>
              <a:noFill/>
            </a:ln>
          </p:spPr>
          <p:txBody>
            <a:bodyPr spcFirstLastPara="1" wrap="square" lIns="182850" tIns="91400" rIns="182850" bIns="91400" anchor="ctr" anchorCtr="0">
              <a:noAutofit/>
            </a:bodyPr>
            <a:lstStyle/>
            <a:p>
              <a:pPr marL="0" marR="0" lvl="0" indent="0" algn="ctr" rtl="0">
                <a:lnSpc>
                  <a:spcPct val="100000"/>
                </a:lnSpc>
                <a:spcBef>
                  <a:spcPts val="0"/>
                </a:spcBef>
                <a:spcAft>
                  <a:spcPts val="0"/>
                </a:spcAft>
                <a:buNone/>
              </a:pPr>
              <a:endParaRPr sz="1400" i="0" u="none" strike="noStrike" cap="none">
                <a:solidFill>
                  <a:srgbClr val="FFFFFF"/>
                </a:solidFill>
                <a:latin typeface="Noto Sans JP"/>
                <a:ea typeface="Noto Sans JP"/>
                <a:cs typeface="Noto Sans JP"/>
                <a:sym typeface="Noto Sans JP"/>
              </a:endParaRPr>
            </a:p>
          </p:txBody>
        </p:sp>
      </p:grpSp>
      <p:sp>
        <p:nvSpPr>
          <p:cNvPr id="467" name="Google Shape;467;p21"/>
          <p:cNvSpPr txBox="1"/>
          <p:nvPr/>
        </p:nvSpPr>
        <p:spPr>
          <a:xfrm>
            <a:off x="2304474" y="7368230"/>
            <a:ext cx="7457400" cy="815700"/>
          </a:xfrm>
          <a:prstGeom prst="rect">
            <a:avLst/>
          </a:prstGeom>
          <a:noFill/>
          <a:ln>
            <a:noFill/>
          </a:ln>
        </p:spPr>
        <p:txBody>
          <a:bodyPr spcFirstLastPara="1" wrap="square" lIns="182850" tIns="91400" rIns="182850" bIns="91400" anchor="t" anchorCtr="0">
            <a:spAutoFit/>
          </a:bodyPr>
          <a:lstStyle/>
          <a:p>
            <a:pPr marL="338328" marR="0" lvl="0" indent="-259080" algn="l" rtl="0">
              <a:lnSpc>
                <a:spcPct val="100000"/>
              </a:lnSpc>
              <a:spcBef>
                <a:spcPts val="0"/>
              </a:spcBef>
              <a:spcAft>
                <a:spcPts val="0"/>
              </a:spcAft>
              <a:buClr>
                <a:srgbClr val="000000"/>
              </a:buClr>
              <a:buSzPts val="1200"/>
              <a:buFont typeface="Noto Sans JP"/>
              <a:buChar char="●"/>
            </a:pPr>
            <a:r>
              <a:rPr lang="en" sz="1800" i="0" u="none" strike="noStrike" cap="none">
                <a:solidFill>
                  <a:srgbClr val="000000"/>
                </a:solidFill>
                <a:latin typeface="Noto Sans JP"/>
                <a:ea typeface="Noto Sans JP"/>
                <a:cs typeface="Noto Sans JP"/>
                <a:sym typeface="Noto Sans JP"/>
              </a:rPr>
              <a:t>安全運転管理が企業として求められる時代</a:t>
            </a:r>
            <a:endParaRPr sz="1800" i="0" u="none" strike="noStrike" cap="none">
              <a:solidFill>
                <a:srgbClr val="000000"/>
              </a:solidFill>
              <a:latin typeface="Noto Sans JP"/>
              <a:ea typeface="Noto Sans JP"/>
              <a:cs typeface="Noto Sans JP"/>
              <a:sym typeface="Noto Sans JP"/>
            </a:endParaRPr>
          </a:p>
          <a:p>
            <a:pPr marL="338328" marR="0" lvl="0" indent="-259080" algn="l" rtl="0">
              <a:lnSpc>
                <a:spcPct val="100000"/>
              </a:lnSpc>
              <a:spcBef>
                <a:spcPts val="600"/>
              </a:spcBef>
              <a:spcAft>
                <a:spcPts val="0"/>
              </a:spcAft>
              <a:buClr>
                <a:srgbClr val="000000"/>
              </a:buClr>
              <a:buSzPts val="1200"/>
              <a:buFont typeface="Noto Sans JP"/>
              <a:buChar char="●"/>
            </a:pPr>
            <a:r>
              <a:rPr lang="en" sz="1800" i="0" u="none" strike="noStrike" cap="none">
                <a:solidFill>
                  <a:srgbClr val="000000"/>
                </a:solidFill>
                <a:latin typeface="Noto Sans JP"/>
                <a:ea typeface="Noto Sans JP"/>
                <a:cs typeface="Noto Sans JP"/>
                <a:sym typeface="Noto Sans JP"/>
              </a:rPr>
              <a:t>危険運転などの動画がWebやSNSで一瞬で拡散される時代</a:t>
            </a:r>
            <a:endParaRPr sz="1800" i="0" u="none" strike="noStrike" cap="none">
              <a:solidFill>
                <a:srgbClr val="000000"/>
              </a:solidFill>
              <a:latin typeface="Noto Sans JP"/>
              <a:ea typeface="Noto Sans JP"/>
              <a:cs typeface="Noto Sans JP"/>
              <a:sym typeface="Noto Sans JP"/>
            </a:endParaRPr>
          </a:p>
        </p:txBody>
      </p:sp>
      <p:sp>
        <p:nvSpPr>
          <p:cNvPr id="468" name="Google Shape;468;p21"/>
          <p:cNvSpPr txBox="1"/>
          <p:nvPr/>
        </p:nvSpPr>
        <p:spPr>
          <a:xfrm>
            <a:off x="10244972" y="7368230"/>
            <a:ext cx="7457400" cy="815700"/>
          </a:xfrm>
          <a:prstGeom prst="rect">
            <a:avLst/>
          </a:prstGeom>
          <a:noFill/>
          <a:ln>
            <a:noFill/>
          </a:ln>
        </p:spPr>
        <p:txBody>
          <a:bodyPr spcFirstLastPara="1" wrap="square" lIns="182850" tIns="91400" rIns="182850" bIns="91400" anchor="t" anchorCtr="0">
            <a:spAutoFit/>
          </a:bodyPr>
          <a:lstStyle/>
          <a:p>
            <a:pPr marL="338328" marR="0" lvl="0" indent="-259080" algn="l" rtl="0">
              <a:lnSpc>
                <a:spcPct val="100000"/>
              </a:lnSpc>
              <a:spcBef>
                <a:spcPts val="0"/>
              </a:spcBef>
              <a:spcAft>
                <a:spcPts val="0"/>
              </a:spcAft>
              <a:buClr>
                <a:srgbClr val="000000"/>
              </a:buClr>
              <a:buSzPts val="1200"/>
              <a:buFont typeface="Noto Sans JP"/>
              <a:buChar char="●"/>
            </a:pPr>
            <a:r>
              <a:rPr lang="en" sz="1800" i="0" u="none" strike="noStrike" cap="none">
                <a:solidFill>
                  <a:srgbClr val="000000"/>
                </a:solidFill>
                <a:latin typeface="Noto Sans JP"/>
                <a:ea typeface="Noto Sans JP"/>
                <a:cs typeface="Noto Sans JP"/>
                <a:sym typeface="Noto Sans JP"/>
              </a:rPr>
              <a:t>一瞬の気の緩みで加害者にも被害者にもなる</a:t>
            </a:r>
            <a:endParaRPr sz="1800" i="0" u="none" strike="noStrike" cap="none">
              <a:solidFill>
                <a:srgbClr val="000000"/>
              </a:solidFill>
              <a:latin typeface="Noto Sans JP"/>
              <a:ea typeface="Noto Sans JP"/>
              <a:cs typeface="Noto Sans JP"/>
              <a:sym typeface="Noto Sans JP"/>
            </a:endParaRPr>
          </a:p>
          <a:p>
            <a:pPr marL="338328" marR="0" lvl="0" indent="-259080" algn="l" rtl="0">
              <a:lnSpc>
                <a:spcPct val="100000"/>
              </a:lnSpc>
              <a:spcBef>
                <a:spcPts val="600"/>
              </a:spcBef>
              <a:spcAft>
                <a:spcPts val="0"/>
              </a:spcAft>
              <a:buClr>
                <a:srgbClr val="000000"/>
              </a:buClr>
              <a:buSzPts val="1200"/>
              <a:buFont typeface="Noto Sans JP"/>
              <a:buChar char="●"/>
            </a:pPr>
            <a:r>
              <a:rPr lang="en" sz="1800" i="0" u="none" strike="noStrike" cap="none">
                <a:solidFill>
                  <a:srgbClr val="000000"/>
                </a:solidFill>
                <a:latin typeface="Noto Sans JP"/>
                <a:ea typeface="Noto Sans JP"/>
                <a:cs typeface="Noto Sans JP"/>
                <a:sym typeface="Noto Sans JP"/>
              </a:rPr>
              <a:t>若年層の車離れにより運転に不慣れな社員が増加する</a:t>
            </a:r>
            <a:endParaRPr sz="1800">
              <a:latin typeface="Noto Sans JP"/>
              <a:ea typeface="Noto Sans JP"/>
              <a:cs typeface="Noto Sans JP"/>
              <a:sym typeface="Noto Sans JP"/>
            </a:endParaRPr>
          </a:p>
        </p:txBody>
      </p:sp>
      <p:graphicFrame>
        <p:nvGraphicFramePr>
          <p:cNvPr id="469" name="Google Shape;469;p21"/>
          <p:cNvGraphicFramePr/>
          <p:nvPr/>
        </p:nvGraphicFramePr>
        <p:xfrm>
          <a:off x="-2997350" y="0"/>
          <a:ext cx="2896100" cy="115818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70" name="Google Shape;470;p21"/>
          <p:cNvSpPr txBox="1">
            <a:spLocks noGrp="1"/>
          </p:cNvSpPr>
          <p:nvPr>
            <p:ph type="title"/>
          </p:nvPr>
        </p:nvSpPr>
        <p:spPr>
          <a:xfrm>
            <a:off x="2304475"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車両管理にまつわる外部環境の変化</a:t>
            </a:r>
            <a:endParaRPr sz="4800">
              <a:solidFill>
                <a:schemeClr val="accent4"/>
              </a:solidFill>
            </a:endParaRPr>
          </a:p>
          <a:p>
            <a:pPr marL="0" lvl="0" indent="0" algn="l" rtl="0">
              <a:spcBef>
                <a:spcPts val="0"/>
              </a:spcBef>
              <a:spcAft>
                <a:spcPts val="0"/>
              </a:spcAft>
              <a:buNone/>
            </a:pPr>
            <a:endParaRPr sz="4800">
              <a:solidFill>
                <a:schemeClr val="accent4"/>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2"/>
          <p:cNvSpPr txBox="1">
            <a:spLocks noGrp="1"/>
          </p:cNvSpPr>
          <p:nvPr>
            <p:ph type="sldNum" idx="12"/>
          </p:nvPr>
        </p:nvSpPr>
        <p:spPr>
          <a:xfrm>
            <a:off x="390028" y="9633600"/>
            <a:ext cx="601800" cy="4299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13</a:t>
            </a:fld>
            <a:endParaRPr/>
          </a:p>
        </p:txBody>
      </p:sp>
      <p:pic>
        <p:nvPicPr>
          <p:cNvPr id="476" name="Google Shape;476;p22"/>
          <p:cNvPicPr preferRelativeResize="0"/>
          <p:nvPr/>
        </p:nvPicPr>
        <p:blipFill rotWithShape="1">
          <a:blip r:embed="rId3">
            <a:alphaModFix/>
          </a:blip>
          <a:srcRect/>
          <a:stretch/>
        </p:blipFill>
        <p:spPr>
          <a:xfrm>
            <a:off x="2464114" y="2332587"/>
            <a:ext cx="6951632" cy="7105429"/>
          </a:xfrm>
          <a:prstGeom prst="rect">
            <a:avLst/>
          </a:prstGeom>
          <a:noFill/>
          <a:ln>
            <a:noFill/>
          </a:ln>
        </p:spPr>
      </p:pic>
      <p:pic>
        <p:nvPicPr>
          <p:cNvPr id="477" name="Google Shape;477;p22"/>
          <p:cNvPicPr preferRelativeResize="0"/>
          <p:nvPr/>
        </p:nvPicPr>
        <p:blipFill rotWithShape="1">
          <a:blip r:embed="rId4">
            <a:alphaModFix/>
          </a:blip>
          <a:srcRect/>
          <a:stretch/>
        </p:blipFill>
        <p:spPr>
          <a:xfrm>
            <a:off x="10463762" y="2332587"/>
            <a:ext cx="6982392" cy="5444420"/>
          </a:xfrm>
          <a:prstGeom prst="rect">
            <a:avLst/>
          </a:prstGeom>
          <a:noFill/>
          <a:ln>
            <a:noFill/>
          </a:ln>
        </p:spPr>
      </p:pic>
      <p:pic>
        <p:nvPicPr>
          <p:cNvPr id="478" name="Google Shape;478;p22"/>
          <p:cNvPicPr preferRelativeResize="0"/>
          <p:nvPr/>
        </p:nvPicPr>
        <p:blipFill rotWithShape="1">
          <a:blip r:embed="rId5">
            <a:alphaModFix/>
          </a:blip>
          <a:srcRect/>
          <a:stretch/>
        </p:blipFill>
        <p:spPr>
          <a:xfrm>
            <a:off x="10463762" y="7777007"/>
            <a:ext cx="6941379" cy="1753288"/>
          </a:xfrm>
          <a:prstGeom prst="rect">
            <a:avLst/>
          </a:prstGeom>
          <a:noFill/>
          <a:ln>
            <a:noFill/>
          </a:ln>
        </p:spPr>
      </p:pic>
      <p:graphicFrame>
        <p:nvGraphicFramePr>
          <p:cNvPr id="479" name="Google Shape;479;p22"/>
          <p:cNvGraphicFramePr/>
          <p:nvPr/>
        </p:nvGraphicFramePr>
        <p:xfrm>
          <a:off x="-2997350" y="0"/>
          <a:ext cx="2896100" cy="115818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80" name="Google Shape;480;p22"/>
          <p:cNvSpPr txBox="1">
            <a:spLocks noGrp="1"/>
          </p:cNvSpPr>
          <p:nvPr>
            <p:ph type="subTitle" idx="1"/>
          </p:nvPr>
        </p:nvSpPr>
        <p:spPr>
          <a:xfrm>
            <a:off x="2304475" y="1517525"/>
            <a:ext cx="15455700" cy="429900"/>
          </a:xfrm>
          <a:prstGeom prst="rect">
            <a:avLst/>
          </a:prstGeom>
        </p:spPr>
        <p:txBody>
          <a:bodyPr spcFirstLastPara="1" wrap="square" lIns="274300" tIns="182875" rIns="182850" bIns="182850" anchor="t" anchorCtr="0">
            <a:noAutofit/>
          </a:bodyPr>
          <a:lstStyle/>
          <a:p>
            <a:pPr marL="0" lvl="0" indent="0" algn="l" rtl="0">
              <a:spcBef>
                <a:spcPts val="0"/>
              </a:spcBef>
              <a:spcAft>
                <a:spcPts val="0"/>
              </a:spcAft>
              <a:buNone/>
            </a:pPr>
            <a:r>
              <a:rPr lang="en" sz="2000"/>
              <a:t>飲酒運転で検挙されたというニュースが日々報道されています</a:t>
            </a:r>
            <a:endParaRPr sz="2000"/>
          </a:p>
        </p:txBody>
      </p:sp>
      <p:sp>
        <p:nvSpPr>
          <p:cNvPr id="481" name="Google Shape;481;p22"/>
          <p:cNvSpPr txBox="1">
            <a:spLocks noGrp="1"/>
          </p:cNvSpPr>
          <p:nvPr>
            <p:ph type="title"/>
          </p:nvPr>
        </p:nvSpPr>
        <p:spPr>
          <a:xfrm>
            <a:off x="2304475"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法改正後もなくならない飲酒運転</a:t>
            </a:r>
            <a:endParaRPr sz="4800">
              <a:solidFill>
                <a:schemeClr val="accent4"/>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grpSp>
        <p:nvGrpSpPr>
          <p:cNvPr id="486" name="Google Shape;486;p23"/>
          <p:cNvGrpSpPr/>
          <p:nvPr/>
        </p:nvGrpSpPr>
        <p:grpSpPr>
          <a:xfrm>
            <a:off x="2557590" y="2697335"/>
            <a:ext cx="7360757" cy="6721666"/>
            <a:chOff x="2872850" y="3242475"/>
            <a:chExt cx="5207100" cy="5402400"/>
          </a:xfrm>
        </p:grpSpPr>
        <p:sp>
          <p:nvSpPr>
            <p:cNvPr id="487" name="Google Shape;487;p23"/>
            <p:cNvSpPr/>
            <p:nvPr/>
          </p:nvSpPr>
          <p:spPr>
            <a:xfrm>
              <a:off x="2872850" y="4083375"/>
              <a:ext cx="5207100" cy="4561500"/>
            </a:xfrm>
            <a:prstGeom prst="rect">
              <a:avLst/>
            </a:prstGeom>
            <a:solidFill>
              <a:srgbClr val="F3F3F3"/>
            </a:solidFill>
            <a:ln w="57150" cap="flat" cmpd="sng">
              <a:solidFill>
                <a:srgbClr val="F3F3F3"/>
              </a:solidFill>
              <a:prstDash val="solid"/>
              <a:round/>
              <a:headEnd type="none" w="sm" len="sm"/>
              <a:tailEnd type="none" w="sm" len="sm"/>
            </a:ln>
          </p:spPr>
          <p:txBody>
            <a:bodyPr spcFirstLastPara="1" wrap="square" lIns="91450" tIns="91450" rIns="91450" bIns="91450" anchor="ctr" anchorCtr="0">
              <a:noAutofit/>
            </a:bodyPr>
            <a:lstStyle/>
            <a:p>
              <a:pPr marL="0" lvl="0" indent="0" algn="ctr" rtl="0">
                <a:spcBef>
                  <a:spcPts val="0"/>
                </a:spcBef>
                <a:spcAft>
                  <a:spcPts val="0"/>
                </a:spcAft>
                <a:buNone/>
              </a:pPr>
              <a:endParaRPr sz="2400" b="1">
                <a:solidFill>
                  <a:srgbClr val="FFFFFF"/>
                </a:solidFill>
                <a:latin typeface="Noto Sans JP"/>
                <a:ea typeface="Noto Sans JP"/>
                <a:cs typeface="Noto Sans JP"/>
                <a:sym typeface="Noto Sans JP"/>
              </a:endParaRPr>
            </a:p>
          </p:txBody>
        </p:sp>
        <p:sp>
          <p:nvSpPr>
            <p:cNvPr id="488" name="Google Shape;488;p23"/>
            <p:cNvSpPr/>
            <p:nvPr/>
          </p:nvSpPr>
          <p:spPr>
            <a:xfrm>
              <a:off x="2872850" y="3242475"/>
              <a:ext cx="5207100" cy="840900"/>
            </a:xfrm>
            <a:prstGeom prst="rect">
              <a:avLst/>
            </a:prstGeom>
            <a:solidFill>
              <a:schemeClr val="accent4"/>
            </a:solidFill>
            <a:ln w="57150" cap="flat" cmpd="sng">
              <a:solidFill>
                <a:schemeClr val="accent4"/>
              </a:solidFill>
              <a:prstDash val="solid"/>
              <a:round/>
              <a:headEnd type="none" w="sm" len="sm"/>
              <a:tailEnd type="none" w="sm" len="sm"/>
            </a:ln>
          </p:spPr>
          <p:txBody>
            <a:bodyPr spcFirstLastPara="1" wrap="square" lIns="91450" tIns="91450" rIns="91450" bIns="91450" anchor="ctr" anchorCtr="0">
              <a:noAutofit/>
            </a:bodyPr>
            <a:lstStyle/>
            <a:p>
              <a:pPr marL="0" lvl="0" indent="0" algn="ctr" rtl="0">
                <a:spcBef>
                  <a:spcPts val="0"/>
                </a:spcBef>
                <a:spcAft>
                  <a:spcPts val="0"/>
                </a:spcAft>
                <a:buNone/>
              </a:pPr>
              <a:r>
                <a:rPr lang="en" sz="2400" b="1">
                  <a:solidFill>
                    <a:srgbClr val="FFFFFF"/>
                  </a:solidFill>
                  <a:latin typeface="Noto Sans JP"/>
                  <a:ea typeface="Noto Sans JP"/>
                  <a:cs typeface="Noto Sans JP"/>
                  <a:sym typeface="Noto Sans JP"/>
                </a:rPr>
                <a:t>直接損害</a:t>
              </a:r>
              <a:endParaRPr sz="2400" b="1">
                <a:solidFill>
                  <a:srgbClr val="FFFFFF"/>
                </a:solidFill>
                <a:latin typeface="Noto Sans JP"/>
                <a:ea typeface="Noto Sans JP"/>
                <a:cs typeface="Noto Sans JP"/>
                <a:sym typeface="Noto Sans JP"/>
              </a:endParaRPr>
            </a:p>
          </p:txBody>
        </p:sp>
        <p:sp>
          <p:nvSpPr>
            <p:cNvPr id="489" name="Google Shape;489;p23"/>
            <p:cNvSpPr/>
            <p:nvPr/>
          </p:nvSpPr>
          <p:spPr>
            <a:xfrm>
              <a:off x="3214277" y="4369700"/>
              <a:ext cx="4524000" cy="840900"/>
            </a:xfrm>
            <a:prstGeom prst="rect">
              <a:avLst/>
            </a:prstGeom>
            <a:solidFill>
              <a:srgbClr val="FFFFFF"/>
            </a:solidFill>
            <a:ln w="57150" cap="flat" cmpd="sng">
              <a:solidFill>
                <a:schemeClr val="accent4"/>
              </a:solidFill>
              <a:prstDash val="solid"/>
              <a:round/>
              <a:headEnd type="none" w="sm" len="sm"/>
              <a:tailEnd type="none" w="sm" len="sm"/>
            </a:ln>
          </p:spPr>
          <p:txBody>
            <a:bodyPr spcFirstLastPara="1" wrap="square" lIns="91450" tIns="91450" rIns="91450" bIns="91450" anchor="ctr" anchorCtr="0">
              <a:noAutofit/>
            </a:bodyPr>
            <a:lstStyle/>
            <a:p>
              <a:pPr marL="0" lvl="0" indent="0" algn="ctr" rtl="0">
                <a:spcBef>
                  <a:spcPts val="0"/>
                </a:spcBef>
                <a:spcAft>
                  <a:spcPts val="0"/>
                </a:spcAft>
                <a:buNone/>
              </a:pPr>
              <a:r>
                <a:rPr lang="en" sz="2000" b="1">
                  <a:solidFill>
                    <a:schemeClr val="accent4"/>
                  </a:solidFill>
                  <a:latin typeface="Noto Sans JP"/>
                  <a:ea typeface="Noto Sans JP"/>
                  <a:cs typeface="Noto Sans JP"/>
                  <a:sym typeface="Noto Sans JP"/>
                </a:rPr>
                <a:t>被害者への損害賠償費用</a:t>
              </a:r>
              <a:endParaRPr sz="2000" b="1">
                <a:solidFill>
                  <a:schemeClr val="accent4"/>
                </a:solidFill>
                <a:latin typeface="Noto Sans JP"/>
                <a:ea typeface="Noto Sans JP"/>
                <a:cs typeface="Noto Sans JP"/>
                <a:sym typeface="Noto Sans JP"/>
              </a:endParaRPr>
            </a:p>
            <a:p>
              <a:pPr marL="0" lvl="0" indent="0" algn="ctr" rtl="0">
                <a:spcBef>
                  <a:spcPts val="0"/>
                </a:spcBef>
                <a:spcAft>
                  <a:spcPts val="0"/>
                </a:spcAft>
                <a:buNone/>
              </a:pPr>
              <a:r>
                <a:rPr lang="en">
                  <a:solidFill>
                    <a:schemeClr val="accent4"/>
                  </a:solidFill>
                  <a:latin typeface="Noto Sans JP"/>
                  <a:ea typeface="Noto Sans JP"/>
                  <a:cs typeface="Noto Sans JP"/>
                  <a:sym typeface="Noto Sans JP"/>
                </a:rPr>
                <a:t>（治療費・慰謝料・逸失利益など）</a:t>
              </a:r>
              <a:endParaRPr>
                <a:solidFill>
                  <a:schemeClr val="accent4"/>
                </a:solidFill>
                <a:latin typeface="Noto Sans JP"/>
                <a:ea typeface="Noto Sans JP"/>
                <a:cs typeface="Noto Sans JP"/>
                <a:sym typeface="Noto Sans JP"/>
              </a:endParaRPr>
            </a:p>
          </p:txBody>
        </p:sp>
        <p:sp>
          <p:nvSpPr>
            <p:cNvPr id="490" name="Google Shape;490;p23"/>
            <p:cNvSpPr/>
            <p:nvPr/>
          </p:nvSpPr>
          <p:spPr>
            <a:xfrm>
              <a:off x="3214277" y="5404967"/>
              <a:ext cx="4524000" cy="840900"/>
            </a:xfrm>
            <a:prstGeom prst="rect">
              <a:avLst/>
            </a:prstGeom>
            <a:solidFill>
              <a:srgbClr val="FFFFFF"/>
            </a:solidFill>
            <a:ln w="57150" cap="flat" cmpd="sng">
              <a:solidFill>
                <a:schemeClr val="accent4"/>
              </a:solidFill>
              <a:prstDash val="solid"/>
              <a:round/>
              <a:headEnd type="none" w="sm" len="sm"/>
              <a:tailEnd type="none" w="sm" len="sm"/>
            </a:ln>
          </p:spPr>
          <p:txBody>
            <a:bodyPr spcFirstLastPara="1" wrap="square" lIns="91450" tIns="91450" rIns="91450" bIns="91450" anchor="ctr" anchorCtr="0">
              <a:noAutofit/>
            </a:bodyPr>
            <a:lstStyle/>
            <a:p>
              <a:pPr marL="0" lvl="0" indent="0" algn="ctr" rtl="0">
                <a:spcBef>
                  <a:spcPts val="0"/>
                </a:spcBef>
                <a:spcAft>
                  <a:spcPts val="0"/>
                </a:spcAft>
                <a:buNone/>
              </a:pPr>
              <a:r>
                <a:rPr lang="en" sz="2000" b="1">
                  <a:solidFill>
                    <a:schemeClr val="accent4"/>
                  </a:solidFill>
                  <a:latin typeface="Noto Sans JP"/>
                  <a:ea typeface="Noto Sans JP"/>
                  <a:cs typeface="Noto Sans JP"/>
                  <a:sym typeface="Noto Sans JP"/>
                </a:rPr>
                <a:t>車両運搬・事故処理費用</a:t>
              </a:r>
              <a:endParaRPr sz="2000" b="1">
                <a:solidFill>
                  <a:schemeClr val="accent4"/>
                </a:solidFill>
                <a:latin typeface="Noto Sans JP"/>
                <a:ea typeface="Noto Sans JP"/>
                <a:cs typeface="Noto Sans JP"/>
                <a:sym typeface="Noto Sans JP"/>
              </a:endParaRPr>
            </a:p>
            <a:p>
              <a:pPr marL="0" lvl="0" indent="0" algn="ctr" rtl="0">
                <a:spcBef>
                  <a:spcPts val="0"/>
                </a:spcBef>
                <a:spcAft>
                  <a:spcPts val="0"/>
                </a:spcAft>
                <a:buClr>
                  <a:schemeClr val="dk1"/>
                </a:buClr>
                <a:buSzPts val="1200"/>
                <a:buFont typeface="Arial"/>
                <a:buNone/>
              </a:pPr>
              <a:r>
                <a:rPr lang="en">
                  <a:solidFill>
                    <a:schemeClr val="accent4"/>
                  </a:solidFill>
                  <a:latin typeface="Noto Sans JP"/>
                  <a:ea typeface="Noto Sans JP"/>
                  <a:cs typeface="Noto Sans JP"/>
                  <a:sym typeface="Noto Sans JP"/>
                </a:rPr>
                <a:t>（レッカー代・交通費・レンタカー代など）</a:t>
              </a:r>
              <a:endParaRPr b="1">
                <a:solidFill>
                  <a:schemeClr val="accent4"/>
                </a:solidFill>
                <a:latin typeface="Noto Sans JP"/>
                <a:ea typeface="Noto Sans JP"/>
                <a:cs typeface="Noto Sans JP"/>
                <a:sym typeface="Noto Sans JP"/>
              </a:endParaRPr>
            </a:p>
          </p:txBody>
        </p:sp>
        <p:sp>
          <p:nvSpPr>
            <p:cNvPr id="491" name="Google Shape;491;p23"/>
            <p:cNvSpPr/>
            <p:nvPr/>
          </p:nvSpPr>
          <p:spPr>
            <a:xfrm>
              <a:off x="3214277" y="6440233"/>
              <a:ext cx="4524000" cy="840900"/>
            </a:xfrm>
            <a:prstGeom prst="rect">
              <a:avLst/>
            </a:prstGeom>
            <a:solidFill>
              <a:srgbClr val="FFFFFF"/>
            </a:solidFill>
            <a:ln w="57150" cap="flat" cmpd="sng">
              <a:solidFill>
                <a:schemeClr val="accent4"/>
              </a:solidFill>
              <a:prstDash val="solid"/>
              <a:round/>
              <a:headEnd type="none" w="sm" len="sm"/>
              <a:tailEnd type="none" w="sm" len="sm"/>
            </a:ln>
          </p:spPr>
          <p:txBody>
            <a:bodyPr spcFirstLastPara="1" wrap="square" lIns="91450" tIns="91450" rIns="91450" bIns="91450" anchor="ctr" anchorCtr="0">
              <a:noAutofit/>
            </a:bodyPr>
            <a:lstStyle/>
            <a:p>
              <a:pPr marL="0" lvl="0" indent="0" algn="ctr" rtl="0">
                <a:spcBef>
                  <a:spcPts val="0"/>
                </a:spcBef>
                <a:spcAft>
                  <a:spcPts val="0"/>
                </a:spcAft>
                <a:buNone/>
              </a:pPr>
              <a:r>
                <a:rPr lang="en" sz="2000" b="1">
                  <a:solidFill>
                    <a:schemeClr val="accent4"/>
                  </a:solidFill>
                  <a:latin typeface="Noto Sans JP"/>
                  <a:ea typeface="Noto Sans JP"/>
                  <a:cs typeface="Noto Sans JP"/>
                  <a:sym typeface="Noto Sans JP"/>
                </a:rPr>
                <a:t>事故後に発生する費用</a:t>
              </a:r>
              <a:endParaRPr sz="2000" b="1">
                <a:solidFill>
                  <a:schemeClr val="accent4"/>
                </a:solidFill>
                <a:latin typeface="Noto Sans JP"/>
                <a:ea typeface="Noto Sans JP"/>
                <a:cs typeface="Noto Sans JP"/>
                <a:sym typeface="Noto Sans JP"/>
              </a:endParaRPr>
            </a:p>
            <a:p>
              <a:pPr marL="0" lvl="0" indent="0" algn="ctr" rtl="0">
                <a:spcBef>
                  <a:spcPts val="0"/>
                </a:spcBef>
                <a:spcAft>
                  <a:spcPts val="0"/>
                </a:spcAft>
                <a:buClr>
                  <a:schemeClr val="dk1"/>
                </a:buClr>
                <a:buSzPts val="1200"/>
                <a:buFont typeface="Arial"/>
                <a:buNone/>
              </a:pPr>
              <a:r>
                <a:rPr lang="en">
                  <a:solidFill>
                    <a:schemeClr val="accent4"/>
                  </a:solidFill>
                  <a:latin typeface="Noto Sans JP"/>
                  <a:ea typeface="Noto Sans JP"/>
                  <a:cs typeface="Noto Sans JP"/>
                  <a:sym typeface="Noto Sans JP"/>
                </a:rPr>
                <a:t>（見舞い代・交通費など）</a:t>
              </a:r>
              <a:endParaRPr b="1">
                <a:solidFill>
                  <a:schemeClr val="accent4"/>
                </a:solidFill>
                <a:latin typeface="Noto Sans JP"/>
                <a:ea typeface="Noto Sans JP"/>
                <a:cs typeface="Noto Sans JP"/>
                <a:sym typeface="Noto Sans JP"/>
              </a:endParaRPr>
            </a:p>
          </p:txBody>
        </p:sp>
        <p:sp>
          <p:nvSpPr>
            <p:cNvPr id="492" name="Google Shape;492;p23"/>
            <p:cNvSpPr/>
            <p:nvPr/>
          </p:nvSpPr>
          <p:spPr>
            <a:xfrm>
              <a:off x="3214277" y="7475500"/>
              <a:ext cx="4524000" cy="840900"/>
            </a:xfrm>
            <a:prstGeom prst="rect">
              <a:avLst/>
            </a:prstGeom>
            <a:solidFill>
              <a:srgbClr val="FFFFFF"/>
            </a:solidFill>
            <a:ln w="57150" cap="flat" cmpd="sng">
              <a:solidFill>
                <a:schemeClr val="accent4"/>
              </a:solidFill>
              <a:prstDash val="solid"/>
              <a:round/>
              <a:headEnd type="none" w="sm" len="sm"/>
              <a:tailEnd type="none" w="sm" len="sm"/>
            </a:ln>
          </p:spPr>
          <p:txBody>
            <a:bodyPr spcFirstLastPara="1" wrap="square" lIns="91450" tIns="91450" rIns="91450" bIns="91450" anchor="ctr" anchorCtr="0">
              <a:noAutofit/>
            </a:bodyPr>
            <a:lstStyle/>
            <a:p>
              <a:pPr marL="0" lvl="0" indent="0" algn="ctr" rtl="0">
                <a:spcBef>
                  <a:spcPts val="0"/>
                </a:spcBef>
                <a:spcAft>
                  <a:spcPts val="0"/>
                </a:spcAft>
                <a:buNone/>
              </a:pPr>
              <a:r>
                <a:rPr lang="en" sz="2000" b="1">
                  <a:solidFill>
                    <a:schemeClr val="accent4"/>
                  </a:solidFill>
                  <a:latin typeface="Noto Sans JP"/>
                  <a:ea typeface="Noto Sans JP"/>
                  <a:cs typeface="Noto Sans JP"/>
                  <a:sym typeface="Noto Sans JP"/>
                </a:rPr>
                <a:t>社有車の処理・買い替え費用</a:t>
              </a:r>
              <a:endParaRPr sz="2000" b="1">
                <a:solidFill>
                  <a:schemeClr val="accent4"/>
                </a:solidFill>
                <a:latin typeface="Noto Sans JP"/>
                <a:ea typeface="Noto Sans JP"/>
                <a:cs typeface="Noto Sans JP"/>
                <a:sym typeface="Noto Sans JP"/>
              </a:endParaRPr>
            </a:p>
            <a:p>
              <a:pPr marL="0" lvl="0" indent="0" algn="ctr" rtl="0">
                <a:spcBef>
                  <a:spcPts val="0"/>
                </a:spcBef>
                <a:spcAft>
                  <a:spcPts val="0"/>
                </a:spcAft>
                <a:buClr>
                  <a:schemeClr val="dk1"/>
                </a:buClr>
                <a:buSzPts val="1200"/>
                <a:buFont typeface="Arial"/>
                <a:buNone/>
              </a:pPr>
              <a:r>
                <a:rPr lang="en">
                  <a:solidFill>
                    <a:schemeClr val="accent4"/>
                  </a:solidFill>
                  <a:latin typeface="Noto Sans JP"/>
                  <a:ea typeface="Noto Sans JP"/>
                  <a:cs typeface="Noto Sans JP"/>
                  <a:sym typeface="Noto Sans JP"/>
                </a:rPr>
                <a:t>（整備費用・修理費など）</a:t>
              </a:r>
              <a:endParaRPr b="1">
                <a:solidFill>
                  <a:schemeClr val="accent4"/>
                </a:solidFill>
                <a:latin typeface="Noto Sans JP"/>
                <a:ea typeface="Noto Sans JP"/>
                <a:cs typeface="Noto Sans JP"/>
                <a:sym typeface="Noto Sans JP"/>
              </a:endParaRPr>
            </a:p>
          </p:txBody>
        </p:sp>
      </p:grpSp>
      <p:grpSp>
        <p:nvGrpSpPr>
          <p:cNvPr id="493" name="Google Shape;493;p23"/>
          <p:cNvGrpSpPr/>
          <p:nvPr/>
        </p:nvGrpSpPr>
        <p:grpSpPr>
          <a:xfrm>
            <a:off x="10375391" y="2697335"/>
            <a:ext cx="7360757" cy="6721666"/>
            <a:chOff x="2872850" y="3242475"/>
            <a:chExt cx="5207100" cy="5402400"/>
          </a:xfrm>
        </p:grpSpPr>
        <p:sp>
          <p:nvSpPr>
            <p:cNvPr id="494" name="Google Shape;494;p23"/>
            <p:cNvSpPr/>
            <p:nvPr/>
          </p:nvSpPr>
          <p:spPr>
            <a:xfrm>
              <a:off x="2872850" y="4083375"/>
              <a:ext cx="5207100" cy="4561500"/>
            </a:xfrm>
            <a:prstGeom prst="rect">
              <a:avLst/>
            </a:prstGeom>
            <a:solidFill>
              <a:srgbClr val="F3F3F3"/>
            </a:solidFill>
            <a:ln w="57150" cap="flat" cmpd="sng">
              <a:solidFill>
                <a:srgbClr val="F3F3F3"/>
              </a:solidFill>
              <a:prstDash val="solid"/>
              <a:round/>
              <a:headEnd type="none" w="sm" len="sm"/>
              <a:tailEnd type="none" w="sm" len="sm"/>
            </a:ln>
          </p:spPr>
          <p:txBody>
            <a:bodyPr spcFirstLastPara="1" wrap="square" lIns="91450" tIns="91450" rIns="91450" bIns="91450" anchor="ctr" anchorCtr="0">
              <a:noAutofit/>
            </a:bodyPr>
            <a:lstStyle/>
            <a:p>
              <a:pPr marL="0" lvl="0" indent="0" algn="ctr" rtl="0">
                <a:spcBef>
                  <a:spcPts val="0"/>
                </a:spcBef>
                <a:spcAft>
                  <a:spcPts val="0"/>
                </a:spcAft>
                <a:buNone/>
              </a:pPr>
              <a:endParaRPr sz="2400" b="1">
                <a:solidFill>
                  <a:srgbClr val="FFFFFF"/>
                </a:solidFill>
                <a:latin typeface="Noto Sans JP"/>
                <a:ea typeface="Noto Sans JP"/>
                <a:cs typeface="Noto Sans JP"/>
                <a:sym typeface="Noto Sans JP"/>
              </a:endParaRPr>
            </a:p>
          </p:txBody>
        </p:sp>
        <p:sp>
          <p:nvSpPr>
            <p:cNvPr id="495" name="Google Shape;495;p23"/>
            <p:cNvSpPr/>
            <p:nvPr/>
          </p:nvSpPr>
          <p:spPr>
            <a:xfrm>
              <a:off x="2872850" y="3242475"/>
              <a:ext cx="5207100" cy="840900"/>
            </a:xfrm>
            <a:prstGeom prst="rect">
              <a:avLst/>
            </a:prstGeom>
            <a:solidFill>
              <a:schemeClr val="accent1"/>
            </a:solidFill>
            <a:ln w="57150" cap="flat" cmpd="sng">
              <a:solidFill>
                <a:schemeClr val="accent1"/>
              </a:solidFill>
              <a:prstDash val="solid"/>
              <a:round/>
              <a:headEnd type="none" w="sm" len="sm"/>
              <a:tailEnd type="none" w="sm" len="sm"/>
            </a:ln>
          </p:spPr>
          <p:txBody>
            <a:bodyPr spcFirstLastPara="1" wrap="square" lIns="91450" tIns="91450" rIns="91450" bIns="91450" anchor="ctr" anchorCtr="0">
              <a:noAutofit/>
            </a:bodyPr>
            <a:lstStyle/>
            <a:p>
              <a:pPr marL="0" lvl="0" indent="0" algn="ctr" rtl="0">
                <a:spcBef>
                  <a:spcPts val="0"/>
                </a:spcBef>
                <a:spcAft>
                  <a:spcPts val="0"/>
                </a:spcAft>
                <a:buNone/>
              </a:pPr>
              <a:r>
                <a:rPr lang="en" sz="2400" b="1">
                  <a:solidFill>
                    <a:srgbClr val="FFFFFF"/>
                  </a:solidFill>
                  <a:latin typeface="Noto Sans JP"/>
                  <a:ea typeface="Noto Sans JP"/>
                  <a:cs typeface="Noto Sans JP"/>
                  <a:sym typeface="Noto Sans JP"/>
                </a:rPr>
                <a:t>間接損害</a:t>
              </a:r>
              <a:endParaRPr sz="2400" b="1">
                <a:solidFill>
                  <a:srgbClr val="FFFFFF"/>
                </a:solidFill>
                <a:latin typeface="Noto Sans JP"/>
                <a:ea typeface="Noto Sans JP"/>
                <a:cs typeface="Noto Sans JP"/>
                <a:sym typeface="Noto Sans JP"/>
              </a:endParaRPr>
            </a:p>
          </p:txBody>
        </p:sp>
        <p:sp>
          <p:nvSpPr>
            <p:cNvPr id="496" name="Google Shape;496;p23"/>
            <p:cNvSpPr/>
            <p:nvPr/>
          </p:nvSpPr>
          <p:spPr>
            <a:xfrm>
              <a:off x="3214277" y="4369700"/>
              <a:ext cx="4524000" cy="840900"/>
            </a:xfrm>
            <a:prstGeom prst="rect">
              <a:avLst/>
            </a:prstGeom>
            <a:solidFill>
              <a:srgbClr val="FFFFFF"/>
            </a:solidFill>
            <a:ln w="57150" cap="flat" cmpd="sng">
              <a:solidFill>
                <a:schemeClr val="accent1"/>
              </a:solidFill>
              <a:prstDash val="solid"/>
              <a:round/>
              <a:headEnd type="none" w="sm" len="sm"/>
              <a:tailEnd type="none" w="sm" len="sm"/>
            </a:ln>
          </p:spPr>
          <p:txBody>
            <a:bodyPr spcFirstLastPara="1" wrap="square" lIns="91450" tIns="91450" rIns="91450" bIns="91450" anchor="ctr" anchorCtr="0">
              <a:noAutofit/>
            </a:bodyPr>
            <a:lstStyle/>
            <a:p>
              <a:pPr marL="0" lvl="0" indent="0" algn="ctr" rtl="0">
                <a:spcBef>
                  <a:spcPts val="0"/>
                </a:spcBef>
                <a:spcAft>
                  <a:spcPts val="0"/>
                </a:spcAft>
                <a:buNone/>
              </a:pPr>
              <a:r>
                <a:rPr lang="en" sz="2000" b="1">
                  <a:solidFill>
                    <a:schemeClr val="accent1"/>
                  </a:solidFill>
                  <a:latin typeface="Noto Sans JP"/>
                  <a:ea typeface="Noto Sans JP"/>
                  <a:cs typeface="Noto Sans JP"/>
                  <a:sym typeface="Noto Sans JP"/>
                </a:rPr>
                <a:t>社員の時間的ロス</a:t>
              </a:r>
              <a:endParaRPr sz="2000" b="1">
                <a:solidFill>
                  <a:schemeClr val="accent1"/>
                </a:solidFill>
                <a:latin typeface="Noto Sans JP"/>
                <a:ea typeface="Noto Sans JP"/>
                <a:cs typeface="Noto Sans JP"/>
                <a:sym typeface="Noto Sans JP"/>
              </a:endParaRPr>
            </a:p>
            <a:p>
              <a:pPr marL="0" lvl="0" indent="0" algn="ctr" rtl="0">
                <a:spcBef>
                  <a:spcPts val="0"/>
                </a:spcBef>
                <a:spcAft>
                  <a:spcPts val="0"/>
                </a:spcAft>
                <a:buNone/>
              </a:pPr>
              <a:r>
                <a:rPr lang="en">
                  <a:solidFill>
                    <a:schemeClr val="accent1"/>
                  </a:solidFill>
                  <a:latin typeface="Noto Sans JP"/>
                  <a:ea typeface="Noto Sans JP"/>
                  <a:cs typeface="Noto Sans JP"/>
                  <a:sym typeface="Noto Sans JP"/>
                </a:rPr>
                <a:t>（けがの治療費・休業・見舞いなど）</a:t>
              </a:r>
              <a:endParaRPr>
                <a:solidFill>
                  <a:schemeClr val="accent1"/>
                </a:solidFill>
                <a:latin typeface="Noto Sans JP"/>
                <a:ea typeface="Noto Sans JP"/>
                <a:cs typeface="Noto Sans JP"/>
                <a:sym typeface="Noto Sans JP"/>
              </a:endParaRPr>
            </a:p>
          </p:txBody>
        </p:sp>
        <p:sp>
          <p:nvSpPr>
            <p:cNvPr id="497" name="Google Shape;497;p23"/>
            <p:cNvSpPr/>
            <p:nvPr/>
          </p:nvSpPr>
          <p:spPr>
            <a:xfrm>
              <a:off x="3214277" y="5404967"/>
              <a:ext cx="4524000" cy="840900"/>
            </a:xfrm>
            <a:prstGeom prst="rect">
              <a:avLst/>
            </a:prstGeom>
            <a:solidFill>
              <a:srgbClr val="FFFFFF"/>
            </a:solidFill>
            <a:ln w="57150" cap="flat" cmpd="sng">
              <a:solidFill>
                <a:schemeClr val="accent1"/>
              </a:solidFill>
              <a:prstDash val="solid"/>
              <a:round/>
              <a:headEnd type="none" w="sm" len="sm"/>
              <a:tailEnd type="none" w="sm" len="sm"/>
            </a:ln>
          </p:spPr>
          <p:txBody>
            <a:bodyPr spcFirstLastPara="1" wrap="square" lIns="91450" tIns="91450" rIns="91450" bIns="91450" anchor="ctr" anchorCtr="0">
              <a:noAutofit/>
            </a:bodyPr>
            <a:lstStyle/>
            <a:p>
              <a:pPr marL="0" lvl="0" indent="0" algn="ctr" rtl="0">
                <a:spcBef>
                  <a:spcPts val="0"/>
                </a:spcBef>
                <a:spcAft>
                  <a:spcPts val="0"/>
                </a:spcAft>
                <a:buNone/>
              </a:pPr>
              <a:r>
                <a:rPr lang="en" sz="2000" b="1">
                  <a:solidFill>
                    <a:schemeClr val="accent1"/>
                  </a:solidFill>
                  <a:latin typeface="Noto Sans JP"/>
                  <a:ea typeface="Noto Sans JP"/>
                  <a:cs typeface="Noto Sans JP"/>
                  <a:sym typeface="Noto Sans JP"/>
                </a:rPr>
                <a:t>管理者・経営者の時間的ロス</a:t>
              </a:r>
              <a:endParaRPr sz="2000" b="1">
                <a:solidFill>
                  <a:schemeClr val="accent1"/>
                </a:solidFill>
                <a:latin typeface="Noto Sans JP"/>
                <a:ea typeface="Noto Sans JP"/>
                <a:cs typeface="Noto Sans JP"/>
                <a:sym typeface="Noto Sans JP"/>
              </a:endParaRPr>
            </a:p>
            <a:p>
              <a:pPr marL="0" lvl="0" indent="0" algn="ctr" rtl="0">
                <a:spcBef>
                  <a:spcPts val="0"/>
                </a:spcBef>
                <a:spcAft>
                  <a:spcPts val="0"/>
                </a:spcAft>
                <a:buNone/>
              </a:pPr>
              <a:r>
                <a:rPr lang="en">
                  <a:solidFill>
                    <a:schemeClr val="accent1"/>
                  </a:solidFill>
                  <a:latin typeface="Noto Sans JP"/>
                  <a:ea typeface="Noto Sans JP"/>
                  <a:cs typeface="Noto Sans JP"/>
                  <a:sym typeface="Noto Sans JP"/>
                </a:rPr>
                <a:t>（警察・運輸局対応・謝罪など）</a:t>
              </a:r>
              <a:endParaRPr b="1">
                <a:solidFill>
                  <a:schemeClr val="accent1"/>
                </a:solidFill>
                <a:latin typeface="Noto Sans JP"/>
                <a:ea typeface="Noto Sans JP"/>
                <a:cs typeface="Noto Sans JP"/>
                <a:sym typeface="Noto Sans JP"/>
              </a:endParaRPr>
            </a:p>
          </p:txBody>
        </p:sp>
        <p:sp>
          <p:nvSpPr>
            <p:cNvPr id="498" name="Google Shape;498;p23"/>
            <p:cNvSpPr/>
            <p:nvPr/>
          </p:nvSpPr>
          <p:spPr>
            <a:xfrm>
              <a:off x="3214277" y="6440233"/>
              <a:ext cx="4524000" cy="840900"/>
            </a:xfrm>
            <a:prstGeom prst="rect">
              <a:avLst/>
            </a:prstGeom>
            <a:solidFill>
              <a:srgbClr val="FFFFFF"/>
            </a:solidFill>
            <a:ln w="57150" cap="flat" cmpd="sng">
              <a:solidFill>
                <a:schemeClr val="accent1"/>
              </a:solidFill>
              <a:prstDash val="solid"/>
              <a:round/>
              <a:headEnd type="none" w="sm" len="sm"/>
              <a:tailEnd type="none" w="sm" len="sm"/>
            </a:ln>
          </p:spPr>
          <p:txBody>
            <a:bodyPr spcFirstLastPara="1" wrap="square" lIns="91450" tIns="91450" rIns="91450" bIns="91450" anchor="ctr" anchorCtr="0">
              <a:noAutofit/>
            </a:bodyPr>
            <a:lstStyle/>
            <a:p>
              <a:pPr marL="0" lvl="0" indent="0" algn="ctr" rtl="0">
                <a:spcBef>
                  <a:spcPts val="0"/>
                </a:spcBef>
                <a:spcAft>
                  <a:spcPts val="0"/>
                </a:spcAft>
                <a:buNone/>
              </a:pPr>
              <a:r>
                <a:rPr lang="en" sz="2000" b="1">
                  <a:solidFill>
                    <a:schemeClr val="accent1"/>
                  </a:solidFill>
                  <a:latin typeface="Noto Sans JP"/>
                  <a:ea typeface="Noto Sans JP"/>
                  <a:cs typeface="Noto Sans JP"/>
                  <a:sym typeface="Noto Sans JP"/>
                </a:rPr>
                <a:t>事故対応による機会損失</a:t>
              </a:r>
              <a:endParaRPr sz="2000" b="1">
                <a:solidFill>
                  <a:schemeClr val="accent1"/>
                </a:solidFill>
                <a:latin typeface="Noto Sans JP"/>
                <a:ea typeface="Noto Sans JP"/>
                <a:cs typeface="Noto Sans JP"/>
                <a:sym typeface="Noto Sans JP"/>
              </a:endParaRPr>
            </a:p>
            <a:p>
              <a:pPr marL="0" lvl="0" indent="0" algn="ctr" rtl="0">
                <a:spcBef>
                  <a:spcPts val="0"/>
                </a:spcBef>
                <a:spcAft>
                  <a:spcPts val="0"/>
                </a:spcAft>
                <a:buNone/>
              </a:pPr>
              <a:r>
                <a:rPr lang="en">
                  <a:solidFill>
                    <a:schemeClr val="accent1"/>
                  </a:solidFill>
                  <a:latin typeface="Noto Sans JP"/>
                  <a:ea typeface="Noto Sans JP"/>
                  <a:cs typeface="Noto Sans JP"/>
                  <a:sym typeface="Noto Sans JP"/>
                </a:rPr>
                <a:t>（営業機会損失・生産性の低下など）</a:t>
              </a:r>
              <a:endParaRPr b="1">
                <a:solidFill>
                  <a:schemeClr val="accent1"/>
                </a:solidFill>
                <a:latin typeface="Noto Sans JP"/>
                <a:ea typeface="Noto Sans JP"/>
                <a:cs typeface="Noto Sans JP"/>
                <a:sym typeface="Noto Sans JP"/>
              </a:endParaRPr>
            </a:p>
          </p:txBody>
        </p:sp>
        <p:sp>
          <p:nvSpPr>
            <p:cNvPr id="499" name="Google Shape;499;p23"/>
            <p:cNvSpPr/>
            <p:nvPr/>
          </p:nvSpPr>
          <p:spPr>
            <a:xfrm>
              <a:off x="3214277" y="7475500"/>
              <a:ext cx="4524000" cy="840900"/>
            </a:xfrm>
            <a:prstGeom prst="rect">
              <a:avLst/>
            </a:prstGeom>
            <a:solidFill>
              <a:srgbClr val="FFFFFF"/>
            </a:solidFill>
            <a:ln w="57150" cap="flat" cmpd="sng">
              <a:solidFill>
                <a:schemeClr val="accent1"/>
              </a:solidFill>
              <a:prstDash val="solid"/>
              <a:round/>
              <a:headEnd type="none" w="sm" len="sm"/>
              <a:tailEnd type="none" w="sm" len="sm"/>
            </a:ln>
          </p:spPr>
          <p:txBody>
            <a:bodyPr spcFirstLastPara="1" wrap="square" lIns="91450" tIns="91450" rIns="91450" bIns="91450" anchor="ctr" anchorCtr="0">
              <a:noAutofit/>
            </a:bodyPr>
            <a:lstStyle/>
            <a:p>
              <a:pPr marL="0" lvl="0" indent="0" algn="ctr" rtl="0">
                <a:spcBef>
                  <a:spcPts val="0"/>
                </a:spcBef>
                <a:spcAft>
                  <a:spcPts val="0"/>
                </a:spcAft>
                <a:buNone/>
              </a:pPr>
              <a:r>
                <a:rPr lang="en" sz="2000" b="1">
                  <a:solidFill>
                    <a:schemeClr val="accent1"/>
                  </a:solidFill>
                  <a:latin typeface="Noto Sans JP"/>
                  <a:ea typeface="Noto Sans JP"/>
                  <a:cs typeface="Noto Sans JP"/>
                  <a:sym typeface="Noto Sans JP"/>
                </a:rPr>
                <a:t>事故による信用の低下</a:t>
              </a:r>
              <a:endParaRPr sz="2000" b="1">
                <a:solidFill>
                  <a:schemeClr val="accent1"/>
                </a:solidFill>
                <a:latin typeface="Noto Sans JP"/>
                <a:ea typeface="Noto Sans JP"/>
                <a:cs typeface="Noto Sans JP"/>
                <a:sym typeface="Noto Sans JP"/>
              </a:endParaRPr>
            </a:p>
            <a:p>
              <a:pPr marL="0" lvl="0" indent="0" algn="ctr" rtl="0">
                <a:spcBef>
                  <a:spcPts val="0"/>
                </a:spcBef>
                <a:spcAft>
                  <a:spcPts val="0"/>
                </a:spcAft>
                <a:buNone/>
              </a:pPr>
              <a:r>
                <a:rPr lang="en">
                  <a:solidFill>
                    <a:schemeClr val="accent1"/>
                  </a:solidFill>
                  <a:latin typeface="Noto Sans JP"/>
                  <a:ea typeface="Noto Sans JP"/>
                  <a:cs typeface="Noto Sans JP"/>
                  <a:sym typeface="Noto Sans JP"/>
                </a:rPr>
                <a:t>（契約の見直し・企業、商品イメージの低下など）</a:t>
              </a:r>
              <a:endParaRPr b="1">
                <a:solidFill>
                  <a:schemeClr val="accent1"/>
                </a:solidFill>
                <a:latin typeface="Noto Sans JP"/>
                <a:ea typeface="Noto Sans JP"/>
                <a:cs typeface="Noto Sans JP"/>
                <a:sym typeface="Noto Sans JP"/>
              </a:endParaRPr>
            </a:p>
          </p:txBody>
        </p:sp>
      </p:grpSp>
      <p:sp>
        <p:nvSpPr>
          <p:cNvPr id="500" name="Google Shape;500;p23"/>
          <p:cNvSpPr txBox="1">
            <a:spLocks noGrp="1"/>
          </p:cNvSpPr>
          <p:nvPr>
            <p:ph type="sldNum" idx="12"/>
          </p:nvPr>
        </p:nvSpPr>
        <p:spPr>
          <a:xfrm>
            <a:off x="390028" y="9633600"/>
            <a:ext cx="601800" cy="4299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14</a:t>
            </a:fld>
            <a:endParaRPr/>
          </a:p>
        </p:txBody>
      </p:sp>
      <p:graphicFrame>
        <p:nvGraphicFramePr>
          <p:cNvPr id="501" name="Google Shape;501;p23"/>
          <p:cNvGraphicFramePr/>
          <p:nvPr/>
        </p:nvGraphicFramePr>
        <p:xfrm>
          <a:off x="-2997350" y="0"/>
          <a:ext cx="2896100" cy="115818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502" name="Google Shape;502;p23"/>
          <p:cNvSpPr txBox="1">
            <a:spLocks noGrp="1"/>
          </p:cNvSpPr>
          <p:nvPr>
            <p:ph type="subTitle" idx="1"/>
          </p:nvPr>
        </p:nvSpPr>
        <p:spPr>
          <a:xfrm>
            <a:off x="2107450" y="1517525"/>
            <a:ext cx="15455700" cy="429900"/>
          </a:xfrm>
          <a:prstGeom prst="rect">
            <a:avLst/>
          </a:prstGeom>
        </p:spPr>
        <p:txBody>
          <a:bodyPr spcFirstLastPara="1" wrap="square" lIns="274300" tIns="182875" rIns="182850" bIns="182850" anchor="t" anchorCtr="0">
            <a:noAutofit/>
          </a:bodyPr>
          <a:lstStyle/>
          <a:p>
            <a:pPr marL="0" lvl="0" indent="0" algn="l" rtl="0">
              <a:spcBef>
                <a:spcPts val="0"/>
              </a:spcBef>
              <a:spcAft>
                <a:spcPts val="0"/>
              </a:spcAft>
              <a:buNone/>
            </a:pPr>
            <a:r>
              <a:rPr lang="en" sz="2000"/>
              <a:t>「直接損害」だけでなく、目に見えない「間接損害」も存在します</a:t>
            </a:r>
            <a:endParaRPr sz="2000"/>
          </a:p>
          <a:p>
            <a:pPr marL="0" lvl="0" indent="0" algn="l" rtl="0">
              <a:spcBef>
                <a:spcPts val="0"/>
              </a:spcBef>
              <a:spcAft>
                <a:spcPts val="0"/>
              </a:spcAft>
              <a:buNone/>
            </a:pPr>
            <a:endParaRPr sz="2000"/>
          </a:p>
        </p:txBody>
      </p:sp>
      <p:sp>
        <p:nvSpPr>
          <p:cNvPr id="503" name="Google Shape;503;p23"/>
          <p:cNvSpPr txBox="1">
            <a:spLocks noGrp="1"/>
          </p:cNvSpPr>
          <p:nvPr>
            <p:ph type="title"/>
          </p:nvPr>
        </p:nvSpPr>
        <p:spPr>
          <a:xfrm>
            <a:off x="2304475"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事故による損害について</a:t>
            </a:r>
            <a:endParaRPr sz="4800">
              <a:solidFill>
                <a:schemeClr val="accent4"/>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24"/>
          <p:cNvSpPr/>
          <p:nvPr/>
        </p:nvSpPr>
        <p:spPr>
          <a:xfrm>
            <a:off x="4855048" y="7504708"/>
            <a:ext cx="2430000" cy="900000"/>
          </a:xfrm>
          <a:prstGeom prst="roundRect">
            <a:avLst>
              <a:gd name="adj" fmla="val 2833"/>
            </a:avLst>
          </a:prstGeom>
          <a:solidFill>
            <a:srgbClr val="FFFFFF"/>
          </a:solidFill>
          <a:ln>
            <a:noFill/>
          </a:ln>
          <a:effectLst>
            <a:outerShdw blurRad="2171700" dist="876300" dir="5400000" algn="bl" rotWithShape="0">
              <a:srgbClr val="06254D">
                <a:alpha val="18430"/>
              </a:srgbClr>
            </a:outerShdw>
          </a:effectLst>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None/>
            </a:pPr>
            <a:endParaRPr sz="1800" i="0" u="none" strike="noStrike" cap="none">
              <a:solidFill>
                <a:srgbClr val="000000"/>
              </a:solidFill>
              <a:latin typeface="Noto Sans JP"/>
              <a:ea typeface="Noto Sans JP"/>
              <a:cs typeface="Noto Sans JP"/>
              <a:sym typeface="Noto Sans JP"/>
            </a:endParaRPr>
          </a:p>
          <a:p>
            <a:pPr marL="0" marR="0" lvl="0" indent="0" algn="ctr" rtl="0">
              <a:lnSpc>
                <a:spcPct val="100000"/>
              </a:lnSpc>
              <a:spcBef>
                <a:spcPts val="0"/>
              </a:spcBef>
              <a:spcAft>
                <a:spcPts val="0"/>
              </a:spcAft>
              <a:buNone/>
            </a:pPr>
            <a:r>
              <a:rPr lang="en" sz="1800" i="0" u="none" strike="noStrike" cap="none">
                <a:solidFill>
                  <a:srgbClr val="000000"/>
                </a:solidFill>
                <a:latin typeface="Noto Sans JP"/>
                <a:ea typeface="Noto Sans JP"/>
                <a:cs typeface="Noto Sans JP"/>
                <a:sym typeface="Noto Sans JP"/>
              </a:rPr>
              <a:t>19,537件</a:t>
            </a:r>
            <a:endParaRPr sz="1800" i="0" u="none" strike="noStrike" cap="none">
              <a:solidFill>
                <a:srgbClr val="000000"/>
              </a:solidFill>
              <a:latin typeface="Noto Sans JP"/>
              <a:ea typeface="Noto Sans JP"/>
              <a:cs typeface="Noto Sans JP"/>
              <a:sym typeface="Noto Sans JP"/>
            </a:endParaRPr>
          </a:p>
        </p:txBody>
      </p:sp>
      <p:sp>
        <p:nvSpPr>
          <p:cNvPr id="509" name="Google Shape;509;p24"/>
          <p:cNvSpPr/>
          <p:nvPr/>
        </p:nvSpPr>
        <p:spPr>
          <a:xfrm>
            <a:off x="4864900" y="7136175"/>
            <a:ext cx="2430000" cy="1243800"/>
          </a:xfrm>
          <a:prstGeom prst="rect">
            <a:avLst/>
          </a:prstGeom>
          <a:noFill/>
          <a:ln w="38100" cap="flat" cmpd="sng">
            <a:solidFill>
              <a:srgbClr val="4A86E8"/>
            </a:solidFill>
            <a:prstDash val="solid"/>
            <a:round/>
            <a:headEnd type="none" w="sm" len="sm"/>
            <a:tailEnd type="none" w="sm" len="sm"/>
          </a:ln>
        </p:spPr>
        <p:txBody>
          <a:bodyPr spcFirstLastPara="1" wrap="square" lIns="91450" tIns="91450" rIns="91450" bIns="91450" anchor="ctr" anchorCtr="0">
            <a:noAutofit/>
          </a:bodyPr>
          <a:lstStyle/>
          <a:p>
            <a:pPr marL="0" lvl="0" indent="0" algn="ctr" rtl="0">
              <a:spcBef>
                <a:spcPts val="0"/>
              </a:spcBef>
              <a:spcAft>
                <a:spcPts val="0"/>
              </a:spcAft>
              <a:buNone/>
            </a:pPr>
            <a:endParaRPr sz="1400"/>
          </a:p>
        </p:txBody>
      </p:sp>
      <p:sp>
        <p:nvSpPr>
          <p:cNvPr id="510" name="Google Shape;510;p24"/>
          <p:cNvSpPr/>
          <p:nvPr/>
        </p:nvSpPr>
        <p:spPr>
          <a:xfrm>
            <a:off x="14085010" y="7504708"/>
            <a:ext cx="3567000" cy="1893600"/>
          </a:xfrm>
          <a:prstGeom prst="roundRect">
            <a:avLst>
              <a:gd name="adj" fmla="val 2833"/>
            </a:avLst>
          </a:prstGeom>
          <a:solidFill>
            <a:srgbClr val="FFFFFF"/>
          </a:solidFill>
          <a:ln>
            <a:noFill/>
          </a:ln>
          <a:effectLst>
            <a:outerShdw blurRad="2171700" dist="876300" dir="5400000" algn="bl" rotWithShape="0">
              <a:srgbClr val="06254D">
                <a:alpha val="18430"/>
              </a:srgbClr>
            </a:outerShdw>
          </a:effectLst>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None/>
            </a:pPr>
            <a:endParaRPr sz="1800" i="0" u="none" strike="noStrike" cap="none">
              <a:solidFill>
                <a:srgbClr val="000000"/>
              </a:solidFill>
              <a:latin typeface="Noto Sans JP"/>
              <a:ea typeface="Noto Sans JP"/>
              <a:cs typeface="Noto Sans JP"/>
              <a:sym typeface="Noto Sans JP"/>
            </a:endParaRPr>
          </a:p>
          <a:p>
            <a:pPr marL="0" marR="0" lvl="0" indent="0" algn="ctr" rtl="0">
              <a:lnSpc>
                <a:spcPct val="100000"/>
              </a:lnSpc>
              <a:spcBef>
                <a:spcPts val="0"/>
              </a:spcBef>
              <a:spcAft>
                <a:spcPts val="0"/>
              </a:spcAft>
              <a:buNone/>
            </a:pPr>
            <a:r>
              <a:rPr lang="en" sz="1800" i="0" u="none" strike="noStrike" cap="none">
                <a:solidFill>
                  <a:srgbClr val="000000"/>
                </a:solidFill>
                <a:latin typeface="Noto Sans JP"/>
                <a:ea typeface="Noto Sans JP"/>
                <a:cs typeface="Noto Sans JP"/>
                <a:sym typeface="Noto Sans JP"/>
              </a:rPr>
              <a:t>一時停止違反：1,466,131件</a:t>
            </a:r>
            <a:endParaRPr sz="1800" i="0" u="none" strike="noStrike" cap="none">
              <a:solidFill>
                <a:srgbClr val="000000"/>
              </a:solidFill>
              <a:latin typeface="Noto Sans JP"/>
              <a:ea typeface="Noto Sans JP"/>
              <a:cs typeface="Noto Sans JP"/>
              <a:sym typeface="Noto Sans JP"/>
            </a:endParaRPr>
          </a:p>
          <a:p>
            <a:pPr marL="0" marR="0" lvl="0" indent="0" algn="ctr" rtl="0">
              <a:lnSpc>
                <a:spcPct val="100000"/>
              </a:lnSpc>
              <a:spcBef>
                <a:spcPts val="0"/>
              </a:spcBef>
              <a:spcAft>
                <a:spcPts val="0"/>
              </a:spcAft>
              <a:buNone/>
            </a:pPr>
            <a:r>
              <a:rPr lang="en" sz="1800" i="0" u="none" strike="noStrike" cap="none">
                <a:solidFill>
                  <a:srgbClr val="000000"/>
                </a:solidFill>
                <a:latin typeface="Noto Sans JP"/>
                <a:ea typeface="Noto Sans JP"/>
                <a:cs typeface="Noto Sans JP"/>
                <a:sym typeface="Noto Sans JP"/>
              </a:rPr>
              <a:t>最高速度違反：932,260件</a:t>
            </a:r>
            <a:endParaRPr sz="1800" i="0" u="none" strike="noStrike" cap="none">
              <a:solidFill>
                <a:srgbClr val="000000"/>
              </a:solidFill>
              <a:latin typeface="Noto Sans JP"/>
              <a:ea typeface="Noto Sans JP"/>
              <a:cs typeface="Noto Sans JP"/>
              <a:sym typeface="Noto Sans JP"/>
            </a:endParaRPr>
          </a:p>
          <a:p>
            <a:pPr marL="0" marR="0" lvl="0" indent="0" algn="ctr" rtl="0">
              <a:lnSpc>
                <a:spcPct val="100000"/>
              </a:lnSpc>
              <a:spcBef>
                <a:spcPts val="0"/>
              </a:spcBef>
              <a:spcAft>
                <a:spcPts val="0"/>
              </a:spcAft>
              <a:buNone/>
            </a:pPr>
            <a:r>
              <a:rPr lang="en" sz="1800" i="0" u="none" strike="noStrike" cap="none">
                <a:solidFill>
                  <a:srgbClr val="000000"/>
                </a:solidFill>
                <a:latin typeface="Noto Sans JP"/>
                <a:ea typeface="Noto Sans JP"/>
                <a:cs typeface="Noto Sans JP"/>
                <a:sym typeface="Noto Sans JP"/>
              </a:rPr>
              <a:t>通行禁止違反：697,682件</a:t>
            </a:r>
            <a:endParaRPr sz="1800" i="0" u="none" strike="noStrike" cap="none">
              <a:solidFill>
                <a:srgbClr val="000000"/>
              </a:solidFill>
              <a:latin typeface="Noto Sans JP"/>
              <a:ea typeface="Noto Sans JP"/>
              <a:cs typeface="Noto Sans JP"/>
              <a:sym typeface="Noto Sans JP"/>
            </a:endParaRPr>
          </a:p>
          <a:p>
            <a:pPr marL="0" marR="0" lvl="0" indent="0" algn="ctr" rtl="0">
              <a:lnSpc>
                <a:spcPct val="100000"/>
              </a:lnSpc>
              <a:spcBef>
                <a:spcPts val="0"/>
              </a:spcBef>
              <a:spcAft>
                <a:spcPts val="0"/>
              </a:spcAft>
              <a:buNone/>
            </a:pPr>
            <a:r>
              <a:rPr lang="en" sz="1800" i="0" u="none" strike="noStrike" cap="none">
                <a:solidFill>
                  <a:srgbClr val="000000"/>
                </a:solidFill>
                <a:latin typeface="Noto Sans JP"/>
                <a:ea typeface="Noto Sans JP"/>
                <a:cs typeface="Noto Sans JP"/>
                <a:sym typeface="Noto Sans JP"/>
              </a:rPr>
              <a:t>信号無視　　：521,829件</a:t>
            </a:r>
            <a:endParaRPr sz="1800" i="0" u="none" strike="noStrike" cap="none">
              <a:solidFill>
                <a:srgbClr val="000000"/>
              </a:solidFill>
              <a:latin typeface="Noto Sans JP"/>
              <a:ea typeface="Noto Sans JP"/>
              <a:cs typeface="Noto Sans JP"/>
              <a:sym typeface="Noto Sans JP"/>
            </a:endParaRPr>
          </a:p>
          <a:p>
            <a:pPr marL="0" marR="0" lvl="0" indent="0" algn="ctr" rtl="0">
              <a:lnSpc>
                <a:spcPct val="100000"/>
              </a:lnSpc>
              <a:spcBef>
                <a:spcPts val="0"/>
              </a:spcBef>
              <a:spcAft>
                <a:spcPts val="0"/>
              </a:spcAft>
              <a:buNone/>
            </a:pPr>
            <a:r>
              <a:rPr lang="en" sz="1800" i="0" u="none" strike="noStrike" cap="none">
                <a:solidFill>
                  <a:srgbClr val="000000"/>
                </a:solidFill>
                <a:latin typeface="Noto Sans JP"/>
                <a:ea typeface="Noto Sans JP"/>
                <a:cs typeface="Noto Sans JP"/>
                <a:sym typeface="Noto Sans JP"/>
              </a:rPr>
              <a:t>携帯電話使用：252,496件</a:t>
            </a:r>
            <a:endParaRPr sz="1800" i="0" u="none" strike="noStrike" cap="none">
              <a:solidFill>
                <a:srgbClr val="000000"/>
              </a:solidFill>
              <a:latin typeface="Noto Sans JP"/>
              <a:ea typeface="Noto Sans JP"/>
              <a:cs typeface="Noto Sans JP"/>
              <a:sym typeface="Noto Sans JP"/>
            </a:endParaRPr>
          </a:p>
        </p:txBody>
      </p:sp>
      <p:sp>
        <p:nvSpPr>
          <p:cNvPr id="511" name="Google Shape;511;p24"/>
          <p:cNvSpPr/>
          <p:nvPr/>
        </p:nvSpPr>
        <p:spPr>
          <a:xfrm>
            <a:off x="14859718" y="7244948"/>
            <a:ext cx="2017800" cy="531600"/>
          </a:xfrm>
          <a:prstGeom prst="roundRect">
            <a:avLst>
              <a:gd name="adj" fmla="val 50000"/>
            </a:avLst>
          </a:prstGeom>
          <a:solidFill>
            <a:schemeClr val="accent4"/>
          </a:solidFill>
          <a:ln w="1905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 sz="1800" b="1" i="0" u="none" strike="noStrike" cap="none">
                <a:solidFill>
                  <a:srgbClr val="FFFFFF"/>
                </a:solidFill>
                <a:latin typeface="Noto Sans JP"/>
                <a:ea typeface="Noto Sans JP"/>
                <a:cs typeface="Noto Sans JP"/>
                <a:sym typeface="Noto Sans JP"/>
              </a:rPr>
              <a:t>交通違反</a:t>
            </a:r>
            <a:endParaRPr sz="1800" b="1" i="0" u="none" strike="noStrike" cap="none">
              <a:solidFill>
                <a:srgbClr val="FFFFFF"/>
              </a:solidFill>
              <a:latin typeface="Noto Sans JP"/>
              <a:ea typeface="Noto Sans JP"/>
              <a:cs typeface="Noto Sans JP"/>
              <a:sym typeface="Noto Sans JP"/>
            </a:endParaRPr>
          </a:p>
        </p:txBody>
      </p:sp>
      <p:sp>
        <p:nvSpPr>
          <p:cNvPr id="512" name="Google Shape;512;p24"/>
          <p:cNvSpPr/>
          <p:nvPr/>
        </p:nvSpPr>
        <p:spPr>
          <a:xfrm>
            <a:off x="12654990" y="6247176"/>
            <a:ext cx="2430000" cy="900000"/>
          </a:xfrm>
          <a:prstGeom prst="roundRect">
            <a:avLst>
              <a:gd name="adj" fmla="val 2833"/>
            </a:avLst>
          </a:prstGeom>
          <a:solidFill>
            <a:srgbClr val="FFFFFF"/>
          </a:solidFill>
          <a:ln>
            <a:noFill/>
          </a:ln>
          <a:effectLst>
            <a:outerShdw blurRad="2171700" dist="876300" dir="5400000" algn="bl" rotWithShape="0">
              <a:srgbClr val="06254D">
                <a:alpha val="18430"/>
              </a:srgbClr>
            </a:outerShdw>
          </a:effectLst>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None/>
            </a:pPr>
            <a:endParaRPr sz="1800" i="0" u="none" strike="noStrike" cap="none">
              <a:solidFill>
                <a:srgbClr val="000000"/>
              </a:solidFill>
              <a:latin typeface="Noto Sans JP"/>
              <a:ea typeface="Noto Sans JP"/>
              <a:cs typeface="Noto Sans JP"/>
              <a:sym typeface="Noto Sans JP"/>
            </a:endParaRPr>
          </a:p>
          <a:p>
            <a:pPr marL="0" marR="0" lvl="0" indent="0" algn="ctr" rtl="0">
              <a:lnSpc>
                <a:spcPct val="100000"/>
              </a:lnSpc>
              <a:spcBef>
                <a:spcPts val="0"/>
              </a:spcBef>
              <a:spcAft>
                <a:spcPts val="0"/>
              </a:spcAft>
              <a:buNone/>
            </a:pPr>
            <a:r>
              <a:rPr lang="en" sz="1800" i="0" u="none" strike="noStrike" cap="none">
                <a:solidFill>
                  <a:srgbClr val="000000"/>
                </a:solidFill>
                <a:latin typeface="Noto Sans JP"/>
                <a:ea typeface="Noto Sans JP"/>
                <a:cs typeface="Noto Sans JP"/>
                <a:sym typeface="Noto Sans JP"/>
              </a:rPr>
              <a:t>人身事故の約5倍発生</a:t>
            </a:r>
            <a:endParaRPr sz="1800" i="0" u="none" strike="noStrike" cap="none">
              <a:solidFill>
                <a:srgbClr val="000000"/>
              </a:solidFill>
              <a:latin typeface="Noto Sans JP"/>
              <a:ea typeface="Noto Sans JP"/>
              <a:cs typeface="Noto Sans JP"/>
              <a:sym typeface="Noto Sans JP"/>
            </a:endParaRPr>
          </a:p>
        </p:txBody>
      </p:sp>
      <p:sp>
        <p:nvSpPr>
          <p:cNvPr id="513" name="Google Shape;513;p24"/>
          <p:cNvSpPr/>
          <p:nvPr/>
        </p:nvSpPr>
        <p:spPr>
          <a:xfrm>
            <a:off x="12798852" y="6011308"/>
            <a:ext cx="2016000" cy="531600"/>
          </a:xfrm>
          <a:prstGeom prst="roundRect">
            <a:avLst>
              <a:gd name="adj" fmla="val 50000"/>
            </a:avLst>
          </a:prstGeom>
          <a:solidFill>
            <a:schemeClr val="accent4"/>
          </a:solidFill>
          <a:ln w="1905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 sz="1800" b="1" i="0" u="none" strike="noStrike" cap="none">
                <a:solidFill>
                  <a:srgbClr val="FFFFFF"/>
                </a:solidFill>
                <a:latin typeface="Noto Sans JP"/>
                <a:ea typeface="Noto Sans JP"/>
                <a:cs typeface="Noto Sans JP"/>
                <a:sym typeface="Noto Sans JP"/>
              </a:rPr>
              <a:t>物損事故</a:t>
            </a:r>
            <a:endParaRPr sz="1800">
              <a:latin typeface="Noto Sans JP"/>
              <a:ea typeface="Noto Sans JP"/>
              <a:cs typeface="Noto Sans JP"/>
              <a:sym typeface="Noto Sans JP"/>
            </a:endParaRPr>
          </a:p>
        </p:txBody>
      </p:sp>
      <p:sp>
        <p:nvSpPr>
          <p:cNvPr id="514" name="Google Shape;514;p24"/>
          <p:cNvSpPr/>
          <p:nvPr/>
        </p:nvSpPr>
        <p:spPr>
          <a:xfrm>
            <a:off x="12628100" y="5945400"/>
            <a:ext cx="2430000" cy="1243800"/>
          </a:xfrm>
          <a:prstGeom prst="rect">
            <a:avLst/>
          </a:prstGeom>
          <a:noFill/>
          <a:ln w="38100" cap="flat" cmpd="sng">
            <a:solidFill>
              <a:srgbClr val="980000"/>
            </a:solidFill>
            <a:prstDash val="solid"/>
            <a:round/>
            <a:headEnd type="none" w="sm" len="sm"/>
            <a:tailEnd type="none" w="sm" len="sm"/>
          </a:ln>
        </p:spPr>
        <p:txBody>
          <a:bodyPr spcFirstLastPara="1" wrap="square" lIns="91450" tIns="91450" rIns="91450" bIns="91450" anchor="ctr" anchorCtr="0">
            <a:noAutofit/>
          </a:bodyPr>
          <a:lstStyle/>
          <a:p>
            <a:pPr marL="0" lvl="0" indent="0" algn="ctr" rtl="0">
              <a:spcBef>
                <a:spcPts val="0"/>
              </a:spcBef>
              <a:spcAft>
                <a:spcPts val="0"/>
              </a:spcAft>
              <a:buNone/>
            </a:pPr>
            <a:endParaRPr sz="1400"/>
          </a:p>
        </p:txBody>
      </p:sp>
      <p:sp>
        <p:nvSpPr>
          <p:cNvPr id="515" name="Google Shape;515;p24"/>
          <p:cNvSpPr/>
          <p:nvPr/>
        </p:nvSpPr>
        <p:spPr>
          <a:xfrm>
            <a:off x="14084975" y="7244950"/>
            <a:ext cx="3567000" cy="2153400"/>
          </a:xfrm>
          <a:prstGeom prst="rect">
            <a:avLst/>
          </a:prstGeom>
          <a:noFill/>
          <a:ln w="38100" cap="flat" cmpd="sng">
            <a:solidFill>
              <a:srgbClr val="980000"/>
            </a:solidFill>
            <a:prstDash val="solid"/>
            <a:round/>
            <a:headEnd type="none" w="sm" len="sm"/>
            <a:tailEnd type="none" w="sm" len="sm"/>
          </a:ln>
        </p:spPr>
        <p:txBody>
          <a:bodyPr spcFirstLastPara="1" wrap="square" lIns="91450" tIns="91450" rIns="91450" bIns="91450" anchor="ctr" anchorCtr="0">
            <a:noAutofit/>
          </a:bodyPr>
          <a:lstStyle/>
          <a:p>
            <a:pPr marL="0" lvl="0" indent="0" algn="ctr" rtl="0">
              <a:spcBef>
                <a:spcPts val="0"/>
              </a:spcBef>
              <a:spcAft>
                <a:spcPts val="0"/>
              </a:spcAft>
              <a:buNone/>
            </a:pPr>
            <a:endParaRPr sz="1400"/>
          </a:p>
        </p:txBody>
      </p:sp>
      <p:sp>
        <p:nvSpPr>
          <p:cNvPr id="516" name="Google Shape;516;p24"/>
          <p:cNvSpPr/>
          <p:nvPr/>
        </p:nvSpPr>
        <p:spPr>
          <a:xfrm>
            <a:off x="10040124" y="3816910"/>
            <a:ext cx="2430000" cy="900000"/>
          </a:xfrm>
          <a:prstGeom prst="roundRect">
            <a:avLst>
              <a:gd name="adj" fmla="val 2833"/>
            </a:avLst>
          </a:prstGeom>
          <a:solidFill>
            <a:srgbClr val="FFFFFF"/>
          </a:solidFill>
          <a:ln>
            <a:noFill/>
          </a:ln>
          <a:effectLst>
            <a:outerShdw blurRad="2171700" dist="876300" dir="5400000" algn="bl" rotWithShape="0">
              <a:srgbClr val="06254D">
                <a:alpha val="18430"/>
              </a:srgbClr>
            </a:outerShdw>
          </a:effectLst>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None/>
            </a:pPr>
            <a:endParaRPr sz="1800" i="0" u="none" strike="noStrike" cap="none">
              <a:solidFill>
                <a:srgbClr val="000000"/>
              </a:solidFill>
              <a:latin typeface="Noto Sans JP"/>
              <a:ea typeface="Noto Sans JP"/>
              <a:cs typeface="Noto Sans JP"/>
              <a:sym typeface="Noto Sans JP"/>
            </a:endParaRPr>
          </a:p>
          <a:p>
            <a:pPr marL="0" marR="0" lvl="0" indent="0" algn="ctr" rtl="0">
              <a:lnSpc>
                <a:spcPct val="100000"/>
              </a:lnSpc>
              <a:spcBef>
                <a:spcPts val="0"/>
              </a:spcBef>
              <a:spcAft>
                <a:spcPts val="0"/>
              </a:spcAft>
              <a:buNone/>
            </a:pPr>
            <a:r>
              <a:rPr lang="en" sz="1800" i="0" u="none" strike="noStrike" cap="none">
                <a:solidFill>
                  <a:srgbClr val="000000"/>
                </a:solidFill>
                <a:latin typeface="Noto Sans JP"/>
                <a:ea typeface="Noto Sans JP"/>
                <a:cs typeface="Noto Sans JP"/>
                <a:sym typeface="Noto Sans JP"/>
              </a:rPr>
              <a:t>300,839件</a:t>
            </a:r>
            <a:endParaRPr sz="1800" i="0" u="none" strike="noStrike" cap="none">
              <a:solidFill>
                <a:srgbClr val="000000"/>
              </a:solidFill>
              <a:latin typeface="Noto Sans JP"/>
              <a:ea typeface="Noto Sans JP"/>
              <a:cs typeface="Noto Sans JP"/>
              <a:sym typeface="Noto Sans JP"/>
            </a:endParaRPr>
          </a:p>
        </p:txBody>
      </p:sp>
      <p:sp>
        <p:nvSpPr>
          <p:cNvPr id="517" name="Google Shape;517;p24"/>
          <p:cNvSpPr/>
          <p:nvPr/>
        </p:nvSpPr>
        <p:spPr>
          <a:xfrm>
            <a:off x="10183986" y="3581040"/>
            <a:ext cx="2016000" cy="531600"/>
          </a:xfrm>
          <a:prstGeom prst="roundRect">
            <a:avLst>
              <a:gd name="adj" fmla="val 50000"/>
            </a:avLst>
          </a:prstGeom>
          <a:solidFill>
            <a:schemeClr val="accent4"/>
          </a:solidFill>
          <a:ln w="1905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 sz="1800" b="1" i="0" u="none" strike="noStrike" cap="none">
                <a:solidFill>
                  <a:srgbClr val="FFFFFF"/>
                </a:solidFill>
                <a:latin typeface="Noto Sans JP"/>
                <a:ea typeface="Noto Sans JP"/>
                <a:cs typeface="Noto Sans JP"/>
                <a:sym typeface="Noto Sans JP"/>
              </a:rPr>
              <a:t>人身事故</a:t>
            </a:r>
            <a:endParaRPr sz="1800">
              <a:latin typeface="Noto Sans JP"/>
              <a:ea typeface="Noto Sans JP"/>
              <a:cs typeface="Noto Sans JP"/>
              <a:sym typeface="Noto Sans JP"/>
            </a:endParaRPr>
          </a:p>
        </p:txBody>
      </p:sp>
      <p:sp>
        <p:nvSpPr>
          <p:cNvPr id="518" name="Google Shape;518;p24"/>
          <p:cNvSpPr/>
          <p:nvPr/>
        </p:nvSpPr>
        <p:spPr>
          <a:xfrm>
            <a:off x="10040125" y="3526500"/>
            <a:ext cx="2430000" cy="1243800"/>
          </a:xfrm>
          <a:prstGeom prst="rect">
            <a:avLst/>
          </a:prstGeom>
          <a:noFill/>
          <a:ln w="38100" cap="flat" cmpd="sng">
            <a:solidFill>
              <a:srgbClr val="980000"/>
            </a:solidFill>
            <a:prstDash val="solid"/>
            <a:round/>
            <a:headEnd type="none" w="sm" len="sm"/>
            <a:tailEnd type="none" w="sm" len="sm"/>
          </a:ln>
        </p:spPr>
        <p:txBody>
          <a:bodyPr spcFirstLastPara="1" wrap="square" lIns="91450" tIns="91450" rIns="91450" bIns="91450" anchor="ctr" anchorCtr="0">
            <a:noAutofit/>
          </a:bodyPr>
          <a:lstStyle/>
          <a:p>
            <a:pPr marL="0" lvl="0" indent="0" algn="ctr" rtl="0">
              <a:spcBef>
                <a:spcPts val="0"/>
              </a:spcBef>
              <a:spcAft>
                <a:spcPts val="0"/>
              </a:spcAft>
              <a:buNone/>
            </a:pPr>
            <a:endParaRPr sz="1400"/>
          </a:p>
        </p:txBody>
      </p:sp>
      <p:sp>
        <p:nvSpPr>
          <p:cNvPr id="519" name="Google Shape;519;p24"/>
          <p:cNvSpPr/>
          <p:nvPr/>
        </p:nvSpPr>
        <p:spPr>
          <a:xfrm>
            <a:off x="4977676" y="3172612"/>
            <a:ext cx="2430000" cy="900000"/>
          </a:xfrm>
          <a:prstGeom prst="roundRect">
            <a:avLst>
              <a:gd name="adj" fmla="val 2833"/>
            </a:avLst>
          </a:prstGeom>
          <a:solidFill>
            <a:srgbClr val="FFFFFF"/>
          </a:solidFill>
          <a:ln>
            <a:noFill/>
          </a:ln>
          <a:effectLst>
            <a:outerShdw blurRad="2171700" dist="876300" dir="5400000" algn="bl" rotWithShape="0">
              <a:srgbClr val="06254D">
                <a:alpha val="18430"/>
              </a:srgbClr>
            </a:outerShdw>
          </a:effectLst>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None/>
            </a:pPr>
            <a:endParaRPr sz="1800" i="0" u="none" strike="noStrike" cap="none">
              <a:solidFill>
                <a:srgbClr val="000000"/>
              </a:solidFill>
              <a:latin typeface="Noto Sans JP"/>
              <a:ea typeface="Noto Sans JP"/>
              <a:cs typeface="Noto Sans JP"/>
              <a:sym typeface="Noto Sans JP"/>
            </a:endParaRPr>
          </a:p>
          <a:p>
            <a:pPr marL="0" marR="0" lvl="0" indent="0" algn="ctr" rtl="0">
              <a:lnSpc>
                <a:spcPct val="100000"/>
              </a:lnSpc>
              <a:spcBef>
                <a:spcPts val="0"/>
              </a:spcBef>
              <a:spcAft>
                <a:spcPts val="0"/>
              </a:spcAft>
              <a:buNone/>
            </a:pPr>
            <a:r>
              <a:rPr lang="en" sz="1800" i="0" u="none" strike="noStrike" cap="none">
                <a:solidFill>
                  <a:srgbClr val="000000"/>
                </a:solidFill>
                <a:latin typeface="Noto Sans JP"/>
                <a:ea typeface="Noto Sans JP"/>
                <a:cs typeface="Noto Sans JP"/>
                <a:sym typeface="Noto Sans JP"/>
              </a:rPr>
              <a:t>19,820件</a:t>
            </a:r>
            <a:endParaRPr sz="1800" i="0" u="none" strike="noStrike" cap="none">
              <a:solidFill>
                <a:srgbClr val="000000"/>
              </a:solidFill>
              <a:latin typeface="Noto Sans JP"/>
              <a:ea typeface="Noto Sans JP"/>
              <a:cs typeface="Noto Sans JP"/>
              <a:sym typeface="Noto Sans JP"/>
            </a:endParaRPr>
          </a:p>
        </p:txBody>
      </p:sp>
      <p:sp>
        <p:nvSpPr>
          <p:cNvPr id="520" name="Google Shape;520;p24"/>
          <p:cNvSpPr/>
          <p:nvPr/>
        </p:nvSpPr>
        <p:spPr>
          <a:xfrm>
            <a:off x="4941100" y="2868975"/>
            <a:ext cx="2430000" cy="1243800"/>
          </a:xfrm>
          <a:prstGeom prst="rect">
            <a:avLst/>
          </a:prstGeom>
          <a:noFill/>
          <a:ln w="38100" cap="flat" cmpd="sng">
            <a:solidFill>
              <a:srgbClr val="4A86E8"/>
            </a:solidFill>
            <a:prstDash val="solid"/>
            <a:round/>
            <a:headEnd type="none" w="sm" len="sm"/>
            <a:tailEnd type="none" w="sm" len="sm"/>
          </a:ln>
        </p:spPr>
        <p:txBody>
          <a:bodyPr spcFirstLastPara="1" wrap="square" lIns="91450" tIns="91450" rIns="91450" bIns="91450" anchor="ctr" anchorCtr="0">
            <a:noAutofit/>
          </a:bodyPr>
          <a:lstStyle/>
          <a:p>
            <a:pPr marL="0" lvl="0" indent="0" algn="ctr" rtl="0">
              <a:spcBef>
                <a:spcPts val="0"/>
              </a:spcBef>
              <a:spcAft>
                <a:spcPts val="0"/>
              </a:spcAft>
              <a:buNone/>
            </a:pPr>
            <a:endParaRPr sz="1400"/>
          </a:p>
        </p:txBody>
      </p:sp>
      <p:sp>
        <p:nvSpPr>
          <p:cNvPr id="521" name="Google Shape;521;p24"/>
          <p:cNvSpPr txBox="1">
            <a:spLocks noGrp="1"/>
          </p:cNvSpPr>
          <p:nvPr>
            <p:ph type="sldNum" idx="12"/>
          </p:nvPr>
        </p:nvSpPr>
        <p:spPr>
          <a:xfrm>
            <a:off x="390028" y="9633600"/>
            <a:ext cx="601800" cy="429900"/>
          </a:xfrm>
          <a:prstGeom prst="rect">
            <a:avLst/>
          </a:prstGeom>
          <a:noFill/>
          <a:ln>
            <a:noFill/>
          </a:ln>
        </p:spPr>
        <p:txBody>
          <a:bodyPr spcFirstLastPara="1" wrap="square" lIns="91400" tIns="91400" rIns="91400" bIns="9140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solidFill>
                  <a:schemeClr val="dk2"/>
                </a:solidFill>
              </a:rPr>
              <a:t>15</a:t>
            </a:fld>
            <a:endParaRPr>
              <a:solidFill>
                <a:schemeClr val="dk2"/>
              </a:solidFill>
            </a:endParaRPr>
          </a:p>
        </p:txBody>
      </p:sp>
      <p:cxnSp>
        <p:nvCxnSpPr>
          <p:cNvPr id="522" name="Google Shape;522;p24"/>
          <p:cNvCxnSpPr/>
          <p:nvPr/>
        </p:nvCxnSpPr>
        <p:spPr>
          <a:xfrm rot="10800000">
            <a:off x="9961496" y="2161802"/>
            <a:ext cx="0" cy="7471800"/>
          </a:xfrm>
          <a:prstGeom prst="straightConnector1">
            <a:avLst/>
          </a:prstGeom>
          <a:noFill/>
          <a:ln w="19050" cap="flat" cmpd="sng">
            <a:solidFill>
              <a:srgbClr val="BFBFBF"/>
            </a:solidFill>
            <a:prstDash val="solid"/>
            <a:round/>
            <a:headEnd type="stealth" w="med" len="med"/>
            <a:tailEnd type="stealth" w="med" len="med"/>
          </a:ln>
        </p:spPr>
      </p:cxnSp>
      <p:cxnSp>
        <p:nvCxnSpPr>
          <p:cNvPr id="523" name="Google Shape;523;p24"/>
          <p:cNvCxnSpPr/>
          <p:nvPr/>
        </p:nvCxnSpPr>
        <p:spPr>
          <a:xfrm>
            <a:off x="2285000" y="5889644"/>
            <a:ext cx="15367200" cy="0"/>
          </a:xfrm>
          <a:prstGeom prst="straightConnector1">
            <a:avLst/>
          </a:prstGeom>
          <a:noFill/>
          <a:ln w="19050" cap="flat" cmpd="sng">
            <a:solidFill>
              <a:srgbClr val="BFBFBF"/>
            </a:solidFill>
            <a:prstDash val="solid"/>
            <a:round/>
            <a:headEnd type="stealth" w="med" len="med"/>
            <a:tailEnd type="stealth" w="med" len="med"/>
          </a:ln>
        </p:spPr>
      </p:cxnSp>
      <p:sp>
        <p:nvSpPr>
          <p:cNvPr id="524" name="Google Shape;524;p24"/>
          <p:cNvSpPr txBox="1"/>
          <p:nvPr/>
        </p:nvSpPr>
        <p:spPr>
          <a:xfrm>
            <a:off x="10040126" y="2177680"/>
            <a:ext cx="4436400" cy="430800"/>
          </a:xfrm>
          <a:prstGeom prst="rect">
            <a:avLst/>
          </a:prstGeom>
          <a:noFill/>
          <a:ln>
            <a:noFill/>
          </a:ln>
        </p:spPr>
        <p:txBody>
          <a:bodyPr spcFirstLastPara="1" wrap="square" lIns="91400" tIns="91400" rIns="91400" bIns="91400" anchor="t" anchorCtr="0">
            <a:spAutoFit/>
          </a:bodyPr>
          <a:lstStyle/>
          <a:p>
            <a:pPr marL="0" marR="0" lvl="0" indent="0" algn="l" rtl="0">
              <a:lnSpc>
                <a:spcPct val="115000"/>
              </a:lnSpc>
              <a:spcBef>
                <a:spcPts val="0"/>
              </a:spcBef>
              <a:spcAft>
                <a:spcPts val="0"/>
              </a:spcAft>
              <a:buNone/>
            </a:pPr>
            <a:r>
              <a:rPr lang="en" sz="1600" i="0" u="none" strike="noStrike" cap="none">
                <a:solidFill>
                  <a:srgbClr val="BFBFBF"/>
                </a:solidFill>
                <a:latin typeface="Noto Sans JP"/>
                <a:ea typeface="Noto Sans JP"/>
                <a:cs typeface="Noto Sans JP"/>
                <a:sym typeface="Noto Sans JP"/>
              </a:rPr>
              <a:t>影響度が大きい</a:t>
            </a:r>
            <a:endParaRPr sz="1600" i="0" u="none" strike="noStrike" cap="none">
              <a:solidFill>
                <a:srgbClr val="BFBFBF"/>
              </a:solidFill>
              <a:latin typeface="Noto Sans JP"/>
              <a:ea typeface="Noto Sans JP"/>
              <a:cs typeface="Noto Sans JP"/>
              <a:sym typeface="Noto Sans JP"/>
            </a:endParaRPr>
          </a:p>
        </p:txBody>
      </p:sp>
      <p:sp>
        <p:nvSpPr>
          <p:cNvPr id="525" name="Google Shape;525;p24"/>
          <p:cNvSpPr txBox="1"/>
          <p:nvPr/>
        </p:nvSpPr>
        <p:spPr>
          <a:xfrm>
            <a:off x="10040124" y="9145764"/>
            <a:ext cx="3234600" cy="430800"/>
          </a:xfrm>
          <a:prstGeom prst="rect">
            <a:avLst/>
          </a:prstGeom>
          <a:noFill/>
          <a:ln>
            <a:noFill/>
          </a:ln>
        </p:spPr>
        <p:txBody>
          <a:bodyPr spcFirstLastPara="1" wrap="square" lIns="91400" tIns="91400" rIns="91400" bIns="91400" anchor="t" anchorCtr="0">
            <a:spAutoFit/>
          </a:bodyPr>
          <a:lstStyle/>
          <a:p>
            <a:pPr marL="0" marR="0" lvl="0" indent="0" algn="l" rtl="0">
              <a:lnSpc>
                <a:spcPct val="115000"/>
              </a:lnSpc>
              <a:spcBef>
                <a:spcPts val="0"/>
              </a:spcBef>
              <a:spcAft>
                <a:spcPts val="0"/>
              </a:spcAft>
              <a:buNone/>
            </a:pPr>
            <a:r>
              <a:rPr lang="en" sz="1600" i="0" u="none" strike="noStrike" cap="none">
                <a:solidFill>
                  <a:srgbClr val="BFBFBF"/>
                </a:solidFill>
                <a:latin typeface="Noto Sans JP"/>
                <a:ea typeface="Noto Sans JP"/>
                <a:cs typeface="Noto Sans JP"/>
                <a:sym typeface="Noto Sans JP"/>
              </a:rPr>
              <a:t>影響度が低い</a:t>
            </a:r>
            <a:endParaRPr sz="1600" i="0" u="none" strike="noStrike" cap="none">
              <a:solidFill>
                <a:srgbClr val="BFBFBF"/>
              </a:solidFill>
              <a:latin typeface="Noto Sans JP"/>
              <a:ea typeface="Noto Sans JP"/>
              <a:cs typeface="Noto Sans JP"/>
              <a:sym typeface="Noto Sans JP"/>
            </a:endParaRPr>
          </a:p>
        </p:txBody>
      </p:sp>
      <p:sp>
        <p:nvSpPr>
          <p:cNvPr id="526" name="Google Shape;526;p24"/>
          <p:cNvSpPr txBox="1"/>
          <p:nvPr/>
        </p:nvSpPr>
        <p:spPr>
          <a:xfrm>
            <a:off x="2372543" y="5475977"/>
            <a:ext cx="1385400" cy="430800"/>
          </a:xfrm>
          <a:prstGeom prst="rect">
            <a:avLst/>
          </a:prstGeom>
          <a:noFill/>
          <a:ln>
            <a:noFill/>
          </a:ln>
        </p:spPr>
        <p:txBody>
          <a:bodyPr spcFirstLastPara="1" wrap="square" lIns="91400" tIns="91400" rIns="91400" bIns="91400" anchor="t" anchorCtr="0">
            <a:spAutoFit/>
          </a:bodyPr>
          <a:lstStyle/>
          <a:p>
            <a:pPr marL="0" marR="0" lvl="0" indent="0" algn="l" rtl="0">
              <a:lnSpc>
                <a:spcPct val="115000"/>
              </a:lnSpc>
              <a:spcBef>
                <a:spcPts val="0"/>
              </a:spcBef>
              <a:spcAft>
                <a:spcPts val="0"/>
              </a:spcAft>
              <a:buNone/>
            </a:pPr>
            <a:r>
              <a:rPr lang="en" sz="1600" i="0" u="none" strike="noStrike" cap="none">
                <a:solidFill>
                  <a:srgbClr val="BFBFBF"/>
                </a:solidFill>
                <a:latin typeface="Noto Sans JP"/>
                <a:ea typeface="Noto Sans JP"/>
                <a:cs typeface="Noto Sans JP"/>
                <a:sym typeface="Noto Sans JP"/>
              </a:rPr>
              <a:t>頻度が低い</a:t>
            </a:r>
            <a:endParaRPr sz="1600" i="0" u="none" strike="noStrike" cap="none">
              <a:solidFill>
                <a:srgbClr val="BFBFBF"/>
              </a:solidFill>
              <a:latin typeface="Noto Sans JP"/>
              <a:ea typeface="Noto Sans JP"/>
              <a:cs typeface="Noto Sans JP"/>
              <a:sym typeface="Noto Sans JP"/>
            </a:endParaRPr>
          </a:p>
        </p:txBody>
      </p:sp>
      <p:sp>
        <p:nvSpPr>
          <p:cNvPr id="527" name="Google Shape;527;p24"/>
          <p:cNvSpPr txBox="1"/>
          <p:nvPr/>
        </p:nvSpPr>
        <p:spPr>
          <a:xfrm>
            <a:off x="16341847" y="5475977"/>
            <a:ext cx="1260300" cy="430800"/>
          </a:xfrm>
          <a:prstGeom prst="rect">
            <a:avLst/>
          </a:prstGeom>
          <a:noFill/>
          <a:ln>
            <a:noFill/>
          </a:ln>
        </p:spPr>
        <p:txBody>
          <a:bodyPr spcFirstLastPara="1" wrap="square" lIns="91400" tIns="91400" rIns="91400" bIns="91400" anchor="t" anchorCtr="0">
            <a:spAutoFit/>
          </a:bodyPr>
          <a:lstStyle/>
          <a:p>
            <a:pPr marL="0" marR="0" lvl="0" indent="0" algn="r" rtl="0">
              <a:lnSpc>
                <a:spcPct val="115000"/>
              </a:lnSpc>
              <a:spcBef>
                <a:spcPts val="0"/>
              </a:spcBef>
              <a:spcAft>
                <a:spcPts val="0"/>
              </a:spcAft>
              <a:buNone/>
            </a:pPr>
            <a:r>
              <a:rPr lang="en" sz="1600" i="0" u="none" strike="noStrike" cap="none">
                <a:solidFill>
                  <a:srgbClr val="BFBFBF"/>
                </a:solidFill>
                <a:latin typeface="Noto Sans JP"/>
                <a:ea typeface="Noto Sans JP"/>
                <a:cs typeface="Noto Sans JP"/>
                <a:sym typeface="Noto Sans JP"/>
              </a:rPr>
              <a:t>頻度が高い</a:t>
            </a:r>
            <a:endParaRPr sz="1600" i="0" u="none" strike="noStrike" cap="none">
              <a:solidFill>
                <a:srgbClr val="BFBFBF"/>
              </a:solidFill>
              <a:latin typeface="Noto Sans JP"/>
              <a:ea typeface="Noto Sans JP"/>
              <a:cs typeface="Noto Sans JP"/>
              <a:sym typeface="Noto Sans JP"/>
            </a:endParaRPr>
          </a:p>
        </p:txBody>
      </p:sp>
      <p:sp>
        <p:nvSpPr>
          <p:cNvPr id="528" name="Google Shape;528;p24"/>
          <p:cNvSpPr/>
          <p:nvPr/>
        </p:nvSpPr>
        <p:spPr>
          <a:xfrm>
            <a:off x="5061278" y="7238974"/>
            <a:ext cx="2017800" cy="531600"/>
          </a:xfrm>
          <a:prstGeom prst="roundRect">
            <a:avLst>
              <a:gd name="adj" fmla="val 50000"/>
            </a:avLst>
          </a:prstGeom>
          <a:solidFill>
            <a:schemeClr val="accent4"/>
          </a:solidFill>
          <a:ln w="1905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 sz="1800" b="1" i="0" u="none" strike="noStrike" cap="none">
                <a:solidFill>
                  <a:srgbClr val="FFFFFF"/>
                </a:solidFill>
                <a:latin typeface="Noto Sans JP"/>
                <a:ea typeface="Noto Sans JP"/>
                <a:cs typeface="Noto Sans JP"/>
                <a:sym typeface="Noto Sans JP"/>
              </a:rPr>
              <a:t>整備不良</a:t>
            </a:r>
            <a:endParaRPr sz="1800" b="1" i="0" u="none" strike="noStrike" cap="none">
              <a:solidFill>
                <a:srgbClr val="FFFFFF"/>
              </a:solidFill>
              <a:latin typeface="Noto Sans JP"/>
              <a:ea typeface="Noto Sans JP"/>
              <a:cs typeface="Noto Sans JP"/>
              <a:sym typeface="Noto Sans JP"/>
            </a:endParaRPr>
          </a:p>
        </p:txBody>
      </p:sp>
      <p:sp>
        <p:nvSpPr>
          <p:cNvPr id="529" name="Google Shape;529;p24"/>
          <p:cNvSpPr/>
          <p:nvPr/>
        </p:nvSpPr>
        <p:spPr>
          <a:xfrm>
            <a:off x="5183906" y="2947572"/>
            <a:ext cx="2017800" cy="531600"/>
          </a:xfrm>
          <a:prstGeom prst="roundRect">
            <a:avLst>
              <a:gd name="adj" fmla="val 50000"/>
            </a:avLst>
          </a:prstGeom>
          <a:solidFill>
            <a:schemeClr val="accent4"/>
          </a:solidFill>
          <a:ln w="1905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 sz="1800" b="1" i="0" u="none" strike="noStrike" cap="none">
                <a:solidFill>
                  <a:srgbClr val="FFFFFF"/>
                </a:solidFill>
                <a:latin typeface="Noto Sans JP"/>
                <a:ea typeface="Noto Sans JP"/>
                <a:cs typeface="Noto Sans JP"/>
                <a:sym typeface="Noto Sans JP"/>
              </a:rPr>
              <a:t>飲酒運転</a:t>
            </a:r>
            <a:endParaRPr sz="1800" b="1" i="0" u="none" strike="noStrike" cap="none">
              <a:solidFill>
                <a:srgbClr val="FFFFFF"/>
              </a:solidFill>
              <a:latin typeface="Noto Sans JP"/>
              <a:ea typeface="Noto Sans JP"/>
              <a:cs typeface="Noto Sans JP"/>
              <a:sym typeface="Noto Sans JP"/>
            </a:endParaRPr>
          </a:p>
        </p:txBody>
      </p:sp>
      <p:sp>
        <p:nvSpPr>
          <p:cNvPr id="530" name="Google Shape;530;p24"/>
          <p:cNvSpPr/>
          <p:nvPr/>
        </p:nvSpPr>
        <p:spPr>
          <a:xfrm>
            <a:off x="2304476" y="2682980"/>
            <a:ext cx="2430000" cy="900000"/>
          </a:xfrm>
          <a:prstGeom prst="roundRect">
            <a:avLst>
              <a:gd name="adj" fmla="val 2833"/>
            </a:avLst>
          </a:prstGeom>
          <a:solidFill>
            <a:srgbClr val="FFFFFF"/>
          </a:solidFill>
          <a:ln>
            <a:noFill/>
          </a:ln>
          <a:effectLst>
            <a:outerShdw blurRad="2171700" dist="876300" dir="5400000" algn="bl" rotWithShape="0">
              <a:srgbClr val="06254D">
                <a:alpha val="18430"/>
              </a:srgbClr>
            </a:outerShdw>
          </a:effectLst>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None/>
            </a:pPr>
            <a:endParaRPr sz="1800" i="0" u="none" strike="noStrike" cap="none">
              <a:solidFill>
                <a:srgbClr val="000000"/>
              </a:solidFill>
              <a:latin typeface="Noto Sans JP"/>
              <a:ea typeface="Noto Sans JP"/>
              <a:cs typeface="Noto Sans JP"/>
              <a:sym typeface="Noto Sans JP"/>
            </a:endParaRPr>
          </a:p>
          <a:p>
            <a:pPr marL="0" marR="0" lvl="0" indent="0" algn="ctr" rtl="0">
              <a:lnSpc>
                <a:spcPct val="100000"/>
              </a:lnSpc>
              <a:spcBef>
                <a:spcPts val="0"/>
              </a:spcBef>
              <a:spcAft>
                <a:spcPts val="0"/>
              </a:spcAft>
              <a:buNone/>
            </a:pPr>
            <a:r>
              <a:rPr lang="en" sz="1800" i="0" u="none" strike="noStrike" cap="none">
                <a:solidFill>
                  <a:srgbClr val="000000"/>
                </a:solidFill>
                <a:latin typeface="Noto Sans JP"/>
                <a:ea typeface="Noto Sans JP"/>
                <a:cs typeface="Noto Sans JP"/>
                <a:sym typeface="Noto Sans JP"/>
              </a:rPr>
              <a:t>2,550件</a:t>
            </a:r>
            <a:endParaRPr sz="1800" i="0" u="none" strike="noStrike" cap="none">
              <a:solidFill>
                <a:srgbClr val="000000"/>
              </a:solidFill>
              <a:latin typeface="Noto Sans JP"/>
              <a:ea typeface="Noto Sans JP"/>
              <a:cs typeface="Noto Sans JP"/>
              <a:sym typeface="Noto Sans JP"/>
            </a:endParaRPr>
          </a:p>
        </p:txBody>
      </p:sp>
      <p:sp>
        <p:nvSpPr>
          <p:cNvPr id="531" name="Google Shape;531;p24"/>
          <p:cNvSpPr/>
          <p:nvPr/>
        </p:nvSpPr>
        <p:spPr>
          <a:xfrm>
            <a:off x="2510816" y="2450526"/>
            <a:ext cx="2017800" cy="531600"/>
          </a:xfrm>
          <a:prstGeom prst="roundRect">
            <a:avLst>
              <a:gd name="adj" fmla="val 50000"/>
            </a:avLst>
          </a:prstGeom>
          <a:solidFill>
            <a:schemeClr val="accent4"/>
          </a:solidFill>
          <a:ln w="1905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None/>
            </a:pPr>
            <a:r>
              <a:rPr lang="en" sz="1800" b="1" i="0" u="none" strike="noStrike" cap="none">
                <a:solidFill>
                  <a:srgbClr val="FFFFFF"/>
                </a:solidFill>
                <a:latin typeface="Noto Sans JP"/>
                <a:ea typeface="Noto Sans JP"/>
                <a:cs typeface="Noto Sans JP"/>
                <a:sym typeface="Noto Sans JP"/>
              </a:rPr>
              <a:t>死亡事故</a:t>
            </a:r>
            <a:endParaRPr sz="1800" b="1" i="0" u="none" strike="noStrike" cap="none">
              <a:solidFill>
                <a:srgbClr val="FFFFFF"/>
              </a:solidFill>
              <a:latin typeface="Noto Sans JP"/>
              <a:ea typeface="Noto Sans JP"/>
              <a:cs typeface="Noto Sans JP"/>
              <a:sym typeface="Noto Sans JP"/>
            </a:endParaRPr>
          </a:p>
        </p:txBody>
      </p:sp>
      <p:sp>
        <p:nvSpPr>
          <p:cNvPr id="532" name="Google Shape;532;p24"/>
          <p:cNvSpPr txBox="1"/>
          <p:nvPr/>
        </p:nvSpPr>
        <p:spPr>
          <a:xfrm>
            <a:off x="2196900" y="9633224"/>
            <a:ext cx="12888000" cy="430200"/>
          </a:xfrm>
          <a:prstGeom prst="rect">
            <a:avLst/>
          </a:prstGeom>
          <a:no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i="0" u="none" strike="noStrike" cap="none">
                <a:solidFill>
                  <a:srgbClr val="BFBFBF"/>
                </a:solidFill>
                <a:latin typeface="Noto Sans JP"/>
                <a:ea typeface="Noto Sans JP"/>
                <a:cs typeface="Noto Sans JP"/>
                <a:sym typeface="Noto Sans JP"/>
              </a:rPr>
              <a:t>※リスクマップの考え方は、下記の記事を参考にしてください。</a:t>
            </a:r>
            <a:endParaRPr sz="1400" i="0" u="none" strike="noStrike" cap="none">
              <a:solidFill>
                <a:srgbClr val="BFBFBF"/>
              </a:solidFill>
              <a:latin typeface="Noto Sans JP"/>
              <a:ea typeface="Noto Sans JP"/>
              <a:cs typeface="Noto Sans JP"/>
              <a:sym typeface="Noto Sans JP"/>
            </a:endParaRPr>
          </a:p>
          <a:p>
            <a:pPr marL="0" marR="0" lvl="0" indent="0" algn="l" rtl="0">
              <a:lnSpc>
                <a:spcPct val="100000"/>
              </a:lnSpc>
              <a:spcBef>
                <a:spcPts val="0"/>
              </a:spcBef>
              <a:spcAft>
                <a:spcPts val="0"/>
              </a:spcAft>
              <a:buClr>
                <a:srgbClr val="000000"/>
              </a:buClr>
              <a:buSzPts val="1400"/>
              <a:buFont typeface="Arial"/>
              <a:buNone/>
            </a:pPr>
            <a:r>
              <a:rPr lang="en" u="sng">
                <a:solidFill>
                  <a:schemeClr val="hlink"/>
                </a:solidFill>
                <a:latin typeface="Noto Sans JP"/>
                <a:ea typeface="Noto Sans JP"/>
                <a:cs typeface="Noto Sans JP"/>
                <a:sym typeface="Noto Sans JP"/>
                <a:hlinkClick r:id="rId3"/>
              </a:rPr>
              <a:t> リスクの洗い出しによる分析結果を可視化するフレームワーク『リスクマップ』とは？リスクマネジメントの実践方法を解説</a:t>
            </a:r>
            <a:endParaRPr sz="1400" i="0" u="none" strike="noStrike" cap="none">
              <a:solidFill>
                <a:srgbClr val="BFBFBF"/>
              </a:solidFill>
              <a:latin typeface="Noto Sans JP"/>
              <a:ea typeface="Noto Sans JP"/>
              <a:cs typeface="Noto Sans JP"/>
              <a:sym typeface="Noto Sans JP"/>
            </a:endParaRPr>
          </a:p>
        </p:txBody>
      </p:sp>
      <p:sp>
        <p:nvSpPr>
          <p:cNvPr id="533" name="Google Shape;533;p24"/>
          <p:cNvSpPr/>
          <p:nvPr/>
        </p:nvSpPr>
        <p:spPr>
          <a:xfrm>
            <a:off x="4665225" y="5414850"/>
            <a:ext cx="3055200" cy="900000"/>
          </a:xfrm>
          <a:prstGeom prst="rect">
            <a:avLst/>
          </a:prstGeom>
          <a:solidFill>
            <a:srgbClr val="4A86E8"/>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r>
              <a:rPr lang="en" sz="2200" b="1">
                <a:solidFill>
                  <a:schemeClr val="lt1"/>
                </a:solidFill>
                <a:latin typeface="Noto Sans JP"/>
                <a:ea typeface="Noto Sans JP"/>
                <a:cs typeface="Noto Sans JP"/>
                <a:sym typeface="Noto Sans JP"/>
              </a:rPr>
              <a:t>日々の管理で</a:t>
            </a:r>
            <a:endParaRPr sz="2200" b="1">
              <a:solidFill>
                <a:schemeClr val="lt1"/>
              </a:solidFill>
              <a:latin typeface="Noto Sans JP"/>
              <a:ea typeface="Noto Sans JP"/>
              <a:cs typeface="Noto Sans JP"/>
              <a:sym typeface="Noto Sans JP"/>
            </a:endParaRPr>
          </a:p>
          <a:p>
            <a:pPr marL="0" lvl="0" indent="0" algn="ctr" rtl="0">
              <a:spcBef>
                <a:spcPts val="0"/>
              </a:spcBef>
              <a:spcAft>
                <a:spcPts val="0"/>
              </a:spcAft>
              <a:buNone/>
            </a:pPr>
            <a:r>
              <a:rPr lang="en" sz="2200" b="1">
                <a:solidFill>
                  <a:schemeClr val="lt1"/>
                </a:solidFill>
                <a:latin typeface="Noto Sans JP"/>
                <a:ea typeface="Noto Sans JP"/>
                <a:cs typeface="Noto Sans JP"/>
                <a:sym typeface="Noto Sans JP"/>
              </a:rPr>
              <a:t>リスク低減</a:t>
            </a:r>
            <a:endParaRPr sz="2200" b="1">
              <a:solidFill>
                <a:schemeClr val="lt1"/>
              </a:solidFill>
              <a:latin typeface="Noto Sans JP"/>
              <a:ea typeface="Noto Sans JP"/>
              <a:cs typeface="Noto Sans JP"/>
              <a:sym typeface="Noto Sans JP"/>
            </a:endParaRPr>
          </a:p>
        </p:txBody>
      </p:sp>
      <p:cxnSp>
        <p:nvCxnSpPr>
          <p:cNvPr id="534" name="Google Shape;534;p24"/>
          <p:cNvCxnSpPr>
            <a:stCxn id="520" idx="2"/>
            <a:endCxn id="533" idx="0"/>
          </p:cNvCxnSpPr>
          <p:nvPr/>
        </p:nvCxnSpPr>
        <p:spPr>
          <a:xfrm>
            <a:off x="6156100" y="4112775"/>
            <a:ext cx="36600" cy="1302000"/>
          </a:xfrm>
          <a:prstGeom prst="straightConnector1">
            <a:avLst/>
          </a:prstGeom>
          <a:noFill/>
          <a:ln w="38100" cap="flat" cmpd="sng">
            <a:solidFill>
              <a:srgbClr val="4A86E8"/>
            </a:solidFill>
            <a:prstDash val="solid"/>
            <a:round/>
            <a:headEnd type="oval" w="med" len="med"/>
            <a:tailEnd type="none" w="med" len="med"/>
          </a:ln>
        </p:spPr>
      </p:cxnSp>
      <p:cxnSp>
        <p:nvCxnSpPr>
          <p:cNvPr id="535" name="Google Shape;535;p24"/>
          <p:cNvCxnSpPr>
            <a:stCxn id="533" idx="2"/>
            <a:endCxn id="509" idx="0"/>
          </p:cNvCxnSpPr>
          <p:nvPr/>
        </p:nvCxnSpPr>
        <p:spPr>
          <a:xfrm flipH="1">
            <a:off x="6080025" y="6314850"/>
            <a:ext cx="112800" cy="821400"/>
          </a:xfrm>
          <a:prstGeom prst="straightConnector1">
            <a:avLst/>
          </a:prstGeom>
          <a:noFill/>
          <a:ln w="38100" cap="flat" cmpd="sng">
            <a:solidFill>
              <a:srgbClr val="4A86E8"/>
            </a:solidFill>
            <a:prstDash val="solid"/>
            <a:round/>
            <a:headEnd type="none" w="med" len="med"/>
            <a:tailEnd type="oval" w="med" len="med"/>
          </a:ln>
        </p:spPr>
      </p:cxnSp>
      <p:sp>
        <p:nvSpPr>
          <p:cNvPr id="536" name="Google Shape;536;p24"/>
          <p:cNvSpPr/>
          <p:nvPr/>
        </p:nvSpPr>
        <p:spPr>
          <a:xfrm>
            <a:off x="13903000" y="2682975"/>
            <a:ext cx="3567000" cy="900000"/>
          </a:xfrm>
          <a:prstGeom prst="rect">
            <a:avLst/>
          </a:prstGeom>
          <a:solidFill>
            <a:srgbClr val="980000"/>
          </a:solidFill>
          <a:ln>
            <a:noFill/>
          </a:ln>
        </p:spPr>
        <p:txBody>
          <a:bodyPr spcFirstLastPara="1" wrap="square" lIns="91450" tIns="91450" rIns="91450" bIns="91450" anchor="ctr" anchorCtr="0">
            <a:noAutofit/>
          </a:bodyPr>
          <a:lstStyle/>
          <a:p>
            <a:pPr marL="0" lvl="0" indent="0" algn="ctr" rtl="0">
              <a:spcBef>
                <a:spcPts val="0"/>
              </a:spcBef>
              <a:spcAft>
                <a:spcPts val="0"/>
              </a:spcAft>
              <a:buNone/>
            </a:pPr>
            <a:r>
              <a:rPr lang="en" sz="2200" b="1">
                <a:solidFill>
                  <a:schemeClr val="lt1"/>
                </a:solidFill>
                <a:latin typeface="Noto Sans JP"/>
                <a:ea typeface="Noto Sans JP"/>
                <a:cs typeface="Noto Sans JP"/>
                <a:sym typeface="Noto Sans JP"/>
              </a:rPr>
              <a:t>運転の可視化・見直しで</a:t>
            </a:r>
            <a:endParaRPr sz="2200" b="1">
              <a:solidFill>
                <a:schemeClr val="lt1"/>
              </a:solidFill>
              <a:latin typeface="Noto Sans JP"/>
              <a:ea typeface="Noto Sans JP"/>
              <a:cs typeface="Noto Sans JP"/>
              <a:sym typeface="Noto Sans JP"/>
            </a:endParaRPr>
          </a:p>
          <a:p>
            <a:pPr marL="0" lvl="0" indent="0" algn="ctr" rtl="0">
              <a:spcBef>
                <a:spcPts val="0"/>
              </a:spcBef>
              <a:spcAft>
                <a:spcPts val="0"/>
              </a:spcAft>
              <a:buNone/>
            </a:pPr>
            <a:r>
              <a:rPr lang="en" sz="2200" b="1">
                <a:solidFill>
                  <a:schemeClr val="lt1"/>
                </a:solidFill>
                <a:latin typeface="Noto Sans JP"/>
                <a:ea typeface="Noto Sans JP"/>
                <a:cs typeface="Noto Sans JP"/>
                <a:sym typeface="Noto Sans JP"/>
              </a:rPr>
              <a:t>リスク低減</a:t>
            </a:r>
            <a:endParaRPr sz="2200" b="1">
              <a:solidFill>
                <a:schemeClr val="lt1"/>
              </a:solidFill>
              <a:latin typeface="Noto Sans JP"/>
              <a:ea typeface="Noto Sans JP"/>
              <a:cs typeface="Noto Sans JP"/>
              <a:sym typeface="Noto Sans JP"/>
            </a:endParaRPr>
          </a:p>
        </p:txBody>
      </p:sp>
      <p:cxnSp>
        <p:nvCxnSpPr>
          <p:cNvPr id="537" name="Google Shape;537;p24"/>
          <p:cNvCxnSpPr>
            <a:stCxn id="518" idx="3"/>
            <a:endCxn id="536" idx="2"/>
          </p:cNvCxnSpPr>
          <p:nvPr/>
        </p:nvCxnSpPr>
        <p:spPr>
          <a:xfrm rot="10800000" flipH="1">
            <a:off x="12470125" y="3582900"/>
            <a:ext cx="3216300" cy="565500"/>
          </a:xfrm>
          <a:prstGeom prst="straightConnector1">
            <a:avLst/>
          </a:prstGeom>
          <a:noFill/>
          <a:ln w="38100" cap="flat" cmpd="sng">
            <a:solidFill>
              <a:srgbClr val="980000"/>
            </a:solidFill>
            <a:prstDash val="solid"/>
            <a:round/>
            <a:headEnd type="oval" w="med" len="med"/>
            <a:tailEnd type="none" w="med" len="med"/>
          </a:ln>
        </p:spPr>
      </p:cxnSp>
      <p:cxnSp>
        <p:nvCxnSpPr>
          <p:cNvPr id="538" name="Google Shape;538;p24"/>
          <p:cNvCxnSpPr>
            <a:stCxn id="514" idx="0"/>
            <a:endCxn id="536" idx="2"/>
          </p:cNvCxnSpPr>
          <p:nvPr/>
        </p:nvCxnSpPr>
        <p:spPr>
          <a:xfrm rot="10800000" flipH="1">
            <a:off x="13843100" y="3582900"/>
            <a:ext cx="1843500" cy="2362500"/>
          </a:xfrm>
          <a:prstGeom prst="straightConnector1">
            <a:avLst/>
          </a:prstGeom>
          <a:noFill/>
          <a:ln w="38100" cap="flat" cmpd="sng">
            <a:solidFill>
              <a:srgbClr val="980000"/>
            </a:solidFill>
            <a:prstDash val="solid"/>
            <a:round/>
            <a:headEnd type="oval" w="med" len="med"/>
            <a:tailEnd type="none" w="med" len="med"/>
          </a:ln>
        </p:spPr>
      </p:cxnSp>
      <p:cxnSp>
        <p:nvCxnSpPr>
          <p:cNvPr id="539" name="Google Shape;539;p24"/>
          <p:cNvCxnSpPr>
            <a:stCxn id="515" idx="0"/>
            <a:endCxn id="536" idx="2"/>
          </p:cNvCxnSpPr>
          <p:nvPr/>
        </p:nvCxnSpPr>
        <p:spPr>
          <a:xfrm rot="10800000">
            <a:off x="15686375" y="3582850"/>
            <a:ext cx="182100" cy="3662100"/>
          </a:xfrm>
          <a:prstGeom prst="straightConnector1">
            <a:avLst/>
          </a:prstGeom>
          <a:noFill/>
          <a:ln w="38100" cap="flat" cmpd="sng">
            <a:solidFill>
              <a:srgbClr val="980000"/>
            </a:solidFill>
            <a:prstDash val="solid"/>
            <a:round/>
            <a:headEnd type="oval" w="med" len="med"/>
            <a:tailEnd type="none" w="med" len="med"/>
          </a:ln>
        </p:spPr>
      </p:cxnSp>
      <p:graphicFrame>
        <p:nvGraphicFramePr>
          <p:cNvPr id="540" name="Google Shape;540;p24"/>
          <p:cNvGraphicFramePr/>
          <p:nvPr/>
        </p:nvGraphicFramePr>
        <p:xfrm>
          <a:off x="-2997350" y="0"/>
          <a:ext cx="2896100" cy="115818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541" name="Google Shape;541;p24"/>
          <p:cNvSpPr txBox="1">
            <a:spLocks noGrp="1"/>
          </p:cNvSpPr>
          <p:nvPr>
            <p:ph type="subTitle" idx="1"/>
          </p:nvPr>
        </p:nvSpPr>
        <p:spPr>
          <a:xfrm>
            <a:off x="2107450" y="1517525"/>
            <a:ext cx="15455700" cy="429900"/>
          </a:xfrm>
          <a:prstGeom prst="rect">
            <a:avLst/>
          </a:prstGeom>
        </p:spPr>
        <p:txBody>
          <a:bodyPr spcFirstLastPara="1" wrap="square" lIns="274300" tIns="182875" rIns="182850" bIns="182850" anchor="t" anchorCtr="0">
            <a:noAutofit/>
          </a:bodyPr>
          <a:lstStyle/>
          <a:p>
            <a:pPr marL="0" lvl="0" indent="0" algn="l" rtl="0">
              <a:spcBef>
                <a:spcPts val="0"/>
              </a:spcBef>
              <a:spcAft>
                <a:spcPts val="0"/>
              </a:spcAft>
              <a:buNone/>
            </a:pPr>
            <a:r>
              <a:rPr lang="en" sz="2000"/>
              <a:t>リスクマップのフレームワークを参考に車両におけるリスクを発生頻度・影響度を基に整理しています</a:t>
            </a:r>
            <a:endParaRPr sz="2000"/>
          </a:p>
          <a:p>
            <a:pPr marL="0" lvl="0" indent="0" algn="l" rtl="0">
              <a:spcBef>
                <a:spcPts val="0"/>
              </a:spcBef>
              <a:spcAft>
                <a:spcPts val="0"/>
              </a:spcAft>
              <a:buNone/>
            </a:pPr>
            <a:endParaRPr sz="2000"/>
          </a:p>
        </p:txBody>
      </p:sp>
      <p:sp>
        <p:nvSpPr>
          <p:cNvPr id="542" name="Google Shape;542;p24"/>
          <p:cNvSpPr txBox="1">
            <a:spLocks noGrp="1"/>
          </p:cNvSpPr>
          <p:nvPr>
            <p:ph type="title"/>
          </p:nvPr>
        </p:nvSpPr>
        <p:spPr>
          <a:xfrm>
            <a:off x="2304475"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車両に関するリスク</a:t>
            </a:r>
            <a:endParaRPr sz="4800">
              <a:solidFill>
                <a:schemeClr val="accent4"/>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25"/>
          <p:cNvSpPr txBox="1"/>
          <p:nvPr/>
        </p:nvSpPr>
        <p:spPr>
          <a:xfrm>
            <a:off x="2514600" y="4900050"/>
            <a:ext cx="14534100" cy="755400"/>
          </a:xfrm>
          <a:prstGeom prst="rect">
            <a:avLst/>
          </a:prstGeom>
          <a:solidFill>
            <a:schemeClr val="accent1"/>
          </a:solidFill>
          <a:ln>
            <a:noFill/>
          </a:ln>
        </p:spPr>
        <p:txBody>
          <a:bodyPr spcFirstLastPara="1" wrap="square" lIns="91450" tIns="91450" rIns="91450" bIns="91450" anchor="ctr" anchorCtr="0">
            <a:noAutofit/>
          </a:bodyPr>
          <a:lstStyle/>
          <a:p>
            <a:pPr marL="0" marR="0" lvl="0" indent="0" algn="ctr" rtl="0">
              <a:lnSpc>
                <a:spcPct val="150000"/>
              </a:lnSpc>
              <a:spcBef>
                <a:spcPts val="1200"/>
              </a:spcBef>
              <a:spcAft>
                <a:spcPts val="1200"/>
              </a:spcAft>
              <a:buClr>
                <a:srgbClr val="000000"/>
              </a:buClr>
              <a:buSzPts val="3000"/>
              <a:buFont typeface="Arial"/>
              <a:buNone/>
            </a:pPr>
            <a:r>
              <a:rPr lang="en" sz="3000" b="1">
                <a:solidFill>
                  <a:schemeClr val="lt1"/>
                </a:solidFill>
                <a:latin typeface="Noto Sans JP"/>
                <a:ea typeface="Noto Sans JP"/>
                <a:cs typeface="Noto Sans JP"/>
                <a:sym typeface="Noto Sans JP"/>
              </a:rPr>
              <a:t>導入目的</a:t>
            </a:r>
            <a:endParaRPr sz="3000" b="1" i="0" u="none" strike="noStrike" cap="none">
              <a:solidFill>
                <a:schemeClr val="lt1"/>
              </a:solidFill>
              <a:latin typeface="Noto Sans JP"/>
              <a:ea typeface="Noto Sans JP"/>
              <a:cs typeface="Noto Sans JP"/>
              <a:sym typeface="Noto Sans JP"/>
            </a:endParaRPr>
          </a:p>
        </p:txBody>
      </p:sp>
      <p:sp>
        <p:nvSpPr>
          <p:cNvPr id="548" name="Google Shape;548;p25"/>
          <p:cNvSpPr txBox="1"/>
          <p:nvPr/>
        </p:nvSpPr>
        <p:spPr>
          <a:xfrm>
            <a:off x="2442423" y="2131075"/>
            <a:ext cx="15559200" cy="3068400"/>
          </a:xfrm>
          <a:prstGeom prst="rect">
            <a:avLst/>
          </a:prstGeom>
          <a:noFill/>
          <a:ln>
            <a:noFill/>
          </a:ln>
        </p:spPr>
        <p:txBody>
          <a:bodyPr spcFirstLastPara="1" wrap="square" lIns="91450" tIns="91450" rIns="91450" bIns="91450" anchor="t" anchorCtr="0">
            <a:noAutofit/>
          </a:bodyPr>
          <a:lstStyle/>
          <a:p>
            <a:pPr marL="0" marR="0" lvl="0" indent="0" algn="l" rtl="0">
              <a:lnSpc>
                <a:spcPct val="130000"/>
              </a:lnSpc>
              <a:spcBef>
                <a:spcPts val="1200"/>
              </a:spcBef>
              <a:spcAft>
                <a:spcPts val="0"/>
              </a:spcAft>
              <a:buClr>
                <a:srgbClr val="000000"/>
              </a:buClr>
              <a:buSzPts val="3000"/>
              <a:buFont typeface="Arial"/>
              <a:buNone/>
            </a:pPr>
            <a:r>
              <a:rPr lang="en" sz="3000" b="1" i="0" u="none" strike="noStrike" cap="none">
                <a:solidFill>
                  <a:schemeClr val="accent1"/>
                </a:solidFill>
                <a:latin typeface="Noto Sans JP"/>
                <a:ea typeface="Noto Sans JP"/>
                <a:cs typeface="Noto Sans JP"/>
                <a:sym typeface="Noto Sans JP"/>
              </a:rPr>
              <a:t>監視が目的では</a:t>
            </a:r>
            <a:r>
              <a:rPr lang="en" sz="3000" b="1">
                <a:solidFill>
                  <a:schemeClr val="accent1"/>
                </a:solidFill>
                <a:latin typeface="Noto Sans JP"/>
                <a:ea typeface="Noto Sans JP"/>
                <a:cs typeface="Noto Sans JP"/>
                <a:sym typeface="Noto Sans JP"/>
              </a:rPr>
              <a:t>ありません</a:t>
            </a:r>
            <a:endParaRPr sz="1000">
              <a:solidFill>
                <a:schemeClr val="dk2"/>
              </a:solidFill>
              <a:latin typeface="Noto Sans JP"/>
              <a:ea typeface="Noto Sans JP"/>
              <a:cs typeface="Noto Sans JP"/>
              <a:sym typeface="Noto Sans JP"/>
            </a:endParaRPr>
          </a:p>
          <a:p>
            <a:pPr marL="0" marR="0" lvl="0" indent="0" algn="l" rtl="0">
              <a:lnSpc>
                <a:spcPct val="130000"/>
              </a:lnSpc>
              <a:spcBef>
                <a:spcPts val="1200"/>
              </a:spcBef>
              <a:spcAft>
                <a:spcPts val="0"/>
              </a:spcAft>
              <a:buClr>
                <a:srgbClr val="000000"/>
              </a:buClr>
              <a:buSzPts val="1800"/>
              <a:buFont typeface="Arial"/>
              <a:buNone/>
            </a:pPr>
            <a:r>
              <a:rPr lang="en" sz="2000">
                <a:solidFill>
                  <a:schemeClr val="dk1"/>
                </a:solidFill>
                <a:latin typeface="Noto Sans JP"/>
                <a:ea typeface="Noto Sans JP"/>
                <a:cs typeface="Noto Sans JP"/>
                <a:sym typeface="Noto Sans JP"/>
              </a:rPr>
              <a:t>車両管理サービスを導入すると「監視されるのでは？」と感じる方もいるかもしれません。</a:t>
            </a:r>
            <a:endParaRPr sz="2000">
              <a:solidFill>
                <a:schemeClr val="dk1"/>
              </a:solidFill>
              <a:latin typeface="Noto Sans JP"/>
              <a:ea typeface="Noto Sans JP"/>
              <a:cs typeface="Noto Sans JP"/>
              <a:sym typeface="Noto Sans JP"/>
            </a:endParaRPr>
          </a:p>
          <a:p>
            <a:pPr marL="0" marR="0" lvl="0" indent="0" algn="l" rtl="0">
              <a:lnSpc>
                <a:spcPct val="130000"/>
              </a:lnSpc>
              <a:spcBef>
                <a:spcPts val="1200"/>
              </a:spcBef>
              <a:spcAft>
                <a:spcPts val="0"/>
              </a:spcAft>
              <a:buClr>
                <a:srgbClr val="000000"/>
              </a:buClr>
              <a:buSzPts val="1800"/>
              <a:buFont typeface="Arial"/>
              <a:buNone/>
            </a:pPr>
            <a:r>
              <a:rPr lang="en" sz="2000">
                <a:solidFill>
                  <a:schemeClr val="dk1"/>
                </a:solidFill>
                <a:latin typeface="Noto Sans JP"/>
                <a:ea typeface="Noto Sans JP"/>
                <a:cs typeface="Noto Sans JP"/>
                <a:sym typeface="Noto Sans JP"/>
              </a:rPr>
              <a:t>しかし、SmartDrive Fleetを使って実現したいのは </a:t>
            </a:r>
            <a:r>
              <a:rPr lang="en" sz="2000" b="1">
                <a:solidFill>
                  <a:schemeClr val="dk1"/>
                </a:solidFill>
                <a:latin typeface="Noto Sans JP"/>
                <a:ea typeface="Noto Sans JP"/>
                <a:cs typeface="Noto Sans JP"/>
                <a:sym typeface="Noto Sans JP"/>
              </a:rPr>
              <a:t>監視ではなく、みなさんが安全に、そして安心して働ける環境づくり</a:t>
            </a:r>
            <a:r>
              <a:rPr lang="en" sz="2000">
                <a:solidFill>
                  <a:schemeClr val="dk1"/>
                </a:solidFill>
                <a:latin typeface="Noto Sans JP"/>
                <a:ea typeface="Noto Sans JP"/>
                <a:cs typeface="Noto Sans JP"/>
                <a:sym typeface="Noto Sans JP"/>
              </a:rPr>
              <a:t> です。</a:t>
            </a:r>
            <a:endParaRPr sz="2000">
              <a:solidFill>
                <a:schemeClr val="dk1"/>
              </a:solidFill>
              <a:latin typeface="Noto Sans JP"/>
              <a:ea typeface="Noto Sans JP"/>
              <a:cs typeface="Noto Sans JP"/>
              <a:sym typeface="Noto Sans JP"/>
            </a:endParaRPr>
          </a:p>
          <a:p>
            <a:pPr marL="0" marR="0" lvl="0" indent="0" algn="l" rtl="0">
              <a:lnSpc>
                <a:spcPct val="130000"/>
              </a:lnSpc>
              <a:spcBef>
                <a:spcPts val="1200"/>
              </a:spcBef>
              <a:spcAft>
                <a:spcPts val="0"/>
              </a:spcAft>
              <a:buClr>
                <a:srgbClr val="000000"/>
              </a:buClr>
              <a:buSzPts val="1800"/>
              <a:buFont typeface="Arial"/>
              <a:buNone/>
            </a:pPr>
            <a:r>
              <a:rPr lang="en" sz="2000">
                <a:solidFill>
                  <a:schemeClr val="dk1"/>
                </a:solidFill>
                <a:latin typeface="Noto Sans JP"/>
                <a:ea typeface="Noto Sans JP"/>
                <a:cs typeface="Noto Sans JP"/>
                <a:sym typeface="Noto Sans JP"/>
              </a:rPr>
              <a:t>また、管理職の方が常に位置情報をチェックするようなことはありませんので、その点もご安心ください。</a:t>
            </a:r>
            <a:endParaRPr sz="2000">
              <a:solidFill>
                <a:schemeClr val="dk1"/>
              </a:solidFill>
              <a:latin typeface="Noto Sans JP"/>
              <a:ea typeface="Noto Sans JP"/>
              <a:cs typeface="Noto Sans JP"/>
              <a:sym typeface="Noto Sans JP"/>
            </a:endParaRPr>
          </a:p>
          <a:p>
            <a:pPr marL="0" marR="0" lvl="0" indent="0" algn="l" rtl="0">
              <a:lnSpc>
                <a:spcPct val="130000"/>
              </a:lnSpc>
              <a:spcBef>
                <a:spcPts val="1200"/>
              </a:spcBef>
              <a:spcAft>
                <a:spcPts val="0"/>
              </a:spcAft>
              <a:buClr>
                <a:srgbClr val="000000"/>
              </a:buClr>
              <a:buSzPts val="1800"/>
              <a:buFont typeface="Arial"/>
              <a:buNone/>
            </a:pPr>
            <a:endParaRPr sz="2000" i="0" u="none" strike="noStrike" cap="none">
              <a:solidFill>
                <a:schemeClr val="dk2"/>
              </a:solidFill>
              <a:latin typeface="Noto Sans JP"/>
              <a:ea typeface="Noto Sans JP"/>
              <a:cs typeface="Noto Sans JP"/>
              <a:sym typeface="Noto Sans JP"/>
            </a:endParaRPr>
          </a:p>
        </p:txBody>
      </p:sp>
      <p:sp>
        <p:nvSpPr>
          <p:cNvPr id="549" name="Google Shape;549;p25"/>
          <p:cNvSpPr/>
          <p:nvPr/>
        </p:nvSpPr>
        <p:spPr>
          <a:xfrm>
            <a:off x="2514600" y="5881383"/>
            <a:ext cx="4617300" cy="3663600"/>
          </a:xfrm>
          <a:prstGeom prst="rect">
            <a:avLst/>
          </a:prstGeom>
          <a:solidFill>
            <a:srgbClr val="FFFFFF"/>
          </a:solidFill>
          <a:ln w="76200" cap="flat" cmpd="sng">
            <a:solidFill>
              <a:srgbClr val="00A799"/>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50000"/>
              </a:lnSpc>
              <a:spcBef>
                <a:spcPts val="0"/>
              </a:spcBef>
              <a:spcAft>
                <a:spcPts val="0"/>
              </a:spcAft>
              <a:buClr>
                <a:srgbClr val="000000"/>
              </a:buClr>
              <a:buSzPts val="2000"/>
              <a:buFont typeface="Arial"/>
              <a:buNone/>
            </a:pPr>
            <a:endParaRPr sz="2000" b="1" i="0" u="none" strike="noStrike" cap="none">
              <a:solidFill>
                <a:srgbClr val="59595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1800"/>
              <a:buFont typeface="Arial"/>
              <a:buNone/>
            </a:pPr>
            <a:endParaRPr sz="1800" i="0" u="none" strike="noStrike" cap="none">
              <a:solidFill>
                <a:srgbClr val="595959"/>
              </a:solidFill>
              <a:latin typeface="Noto Sans JP"/>
              <a:ea typeface="Noto Sans JP"/>
              <a:cs typeface="Noto Sans JP"/>
              <a:sym typeface="Noto Sans JP"/>
            </a:endParaRPr>
          </a:p>
        </p:txBody>
      </p:sp>
      <p:sp>
        <p:nvSpPr>
          <p:cNvPr id="550" name="Google Shape;550;p25"/>
          <p:cNvSpPr txBox="1"/>
          <p:nvPr/>
        </p:nvSpPr>
        <p:spPr>
          <a:xfrm>
            <a:off x="3455353" y="5897657"/>
            <a:ext cx="2735700" cy="882600"/>
          </a:xfrm>
          <a:prstGeom prst="rect">
            <a:avLst/>
          </a:prstGeom>
          <a:noFill/>
          <a:ln>
            <a:noFill/>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000" b="1" i="0" u="none" strike="noStrike" cap="none">
                <a:solidFill>
                  <a:srgbClr val="00746C"/>
                </a:solidFill>
                <a:latin typeface="Noto Sans JP"/>
                <a:ea typeface="Noto Sans JP"/>
                <a:cs typeface="Noto Sans JP"/>
                <a:sym typeface="Noto Sans JP"/>
              </a:rPr>
              <a:t>従業員の安全確保</a:t>
            </a:r>
            <a:endParaRPr sz="2000" b="1" i="0" u="none" strike="noStrike" cap="none">
              <a:solidFill>
                <a:srgbClr val="00746C"/>
              </a:solidFill>
              <a:latin typeface="Noto Sans JP"/>
              <a:ea typeface="Noto Sans JP"/>
              <a:cs typeface="Noto Sans JP"/>
              <a:sym typeface="Noto Sans JP"/>
            </a:endParaRPr>
          </a:p>
        </p:txBody>
      </p:sp>
      <p:sp>
        <p:nvSpPr>
          <p:cNvPr id="551" name="Google Shape;551;p25"/>
          <p:cNvSpPr txBox="1"/>
          <p:nvPr/>
        </p:nvSpPr>
        <p:spPr>
          <a:xfrm>
            <a:off x="2724068" y="6802108"/>
            <a:ext cx="4283700" cy="1994100"/>
          </a:xfrm>
          <a:prstGeom prst="rect">
            <a:avLst/>
          </a:prstGeom>
          <a:noFill/>
          <a:ln>
            <a:noFill/>
          </a:ln>
        </p:spPr>
        <p:txBody>
          <a:bodyPr spcFirstLastPara="1" wrap="square" lIns="91450" tIns="91450" rIns="91450" bIns="91450"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1800" i="0" u="none" strike="noStrike" cap="none">
                <a:solidFill>
                  <a:schemeClr val="dk1"/>
                </a:solidFill>
                <a:latin typeface="Noto Sans JP"/>
                <a:ea typeface="Noto Sans JP"/>
                <a:cs typeface="Noto Sans JP"/>
                <a:sym typeface="Noto Sans JP"/>
              </a:rPr>
              <a:t>企業は従業員が社用車を使用するにあたってその</a:t>
            </a:r>
            <a:r>
              <a:rPr lang="en" sz="1800" b="1" i="0" u="none" strike="noStrike" cap="none">
                <a:solidFill>
                  <a:schemeClr val="dk1"/>
                </a:solidFill>
                <a:highlight>
                  <a:srgbClr val="FFF2CC"/>
                </a:highlight>
                <a:latin typeface="Noto Sans JP"/>
                <a:ea typeface="Noto Sans JP"/>
                <a:cs typeface="Noto Sans JP"/>
                <a:sym typeface="Noto Sans JP"/>
              </a:rPr>
              <a:t>安全を確保する責務があります</a:t>
            </a:r>
            <a:r>
              <a:rPr lang="en" sz="1800" i="0" u="none" strike="noStrike" cap="none">
                <a:solidFill>
                  <a:schemeClr val="dk1"/>
                </a:solidFill>
                <a:latin typeface="Noto Sans JP"/>
                <a:ea typeface="Noto Sans JP"/>
                <a:cs typeface="Noto Sans JP"/>
                <a:sym typeface="Noto Sans JP"/>
              </a:rPr>
              <a:t>。管理を徹底することで車両トラブルによる事故を防ぐ必要があります。また、危険運転を減らすなど1人1人が安全運転を徹底できるよう取り組んでいく必要があります。</a:t>
            </a:r>
            <a:endParaRPr sz="1800" i="0" u="none" strike="noStrike" cap="none">
              <a:solidFill>
                <a:schemeClr val="dk1"/>
              </a:solidFill>
              <a:latin typeface="Noto Sans JP"/>
              <a:ea typeface="Noto Sans JP"/>
              <a:cs typeface="Noto Sans JP"/>
              <a:sym typeface="Noto Sans JP"/>
            </a:endParaRPr>
          </a:p>
        </p:txBody>
      </p:sp>
      <p:sp>
        <p:nvSpPr>
          <p:cNvPr id="552" name="Google Shape;552;p25"/>
          <p:cNvSpPr/>
          <p:nvPr/>
        </p:nvSpPr>
        <p:spPr>
          <a:xfrm>
            <a:off x="7401401" y="5881383"/>
            <a:ext cx="4617300" cy="3663600"/>
          </a:xfrm>
          <a:prstGeom prst="rect">
            <a:avLst/>
          </a:prstGeom>
          <a:solidFill>
            <a:srgbClr val="FFFFFF"/>
          </a:solidFill>
          <a:ln w="76200" cap="flat" cmpd="sng">
            <a:solidFill>
              <a:srgbClr val="00A799"/>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50000"/>
              </a:lnSpc>
              <a:spcBef>
                <a:spcPts val="0"/>
              </a:spcBef>
              <a:spcAft>
                <a:spcPts val="0"/>
              </a:spcAft>
              <a:buClr>
                <a:srgbClr val="000000"/>
              </a:buClr>
              <a:buSzPts val="2000"/>
              <a:buFont typeface="Arial"/>
              <a:buNone/>
            </a:pPr>
            <a:endParaRPr sz="2000" b="1" i="0" u="none" strike="noStrike" cap="none">
              <a:solidFill>
                <a:srgbClr val="00A79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1800"/>
              <a:buFont typeface="Arial"/>
              <a:buNone/>
            </a:pPr>
            <a:endParaRPr sz="1800" i="0" u="none" strike="noStrike" cap="none">
              <a:solidFill>
                <a:srgbClr val="00A799"/>
              </a:solidFill>
              <a:latin typeface="Noto Sans JP"/>
              <a:ea typeface="Noto Sans JP"/>
              <a:cs typeface="Noto Sans JP"/>
              <a:sym typeface="Noto Sans JP"/>
            </a:endParaRPr>
          </a:p>
        </p:txBody>
      </p:sp>
      <p:sp>
        <p:nvSpPr>
          <p:cNvPr id="553" name="Google Shape;553;p25"/>
          <p:cNvSpPr txBox="1"/>
          <p:nvPr/>
        </p:nvSpPr>
        <p:spPr>
          <a:xfrm>
            <a:off x="8342152" y="5897657"/>
            <a:ext cx="2735700" cy="882600"/>
          </a:xfrm>
          <a:prstGeom prst="rect">
            <a:avLst/>
          </a:prstGeom>
          <a:noFill/>
          <a:ln>
            <a:noFill/>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000" b="1" i="0" u="none" strike="noStrike" cap="none">
                <a:solidFill>
                  <a:srgbClr val="00746C"/>
                </a:solidFill>
                <a:latin typeface="Noto Sans JP"/>
                <a:ea typeface="Noto Sans JP"/>
                <a:cs typeface="Noto Sans JP"/>
                <a:sym typeface="Noto Sans JP"/>
              </a:rPr>
              <a:t>法令遵守</a:t>
            </a:r>
            <a:r>
              <a:rPr lang="en" sz="2000" b="1">
                <a:solidFill>
                  <a:srgbClr val="00746C"/>
                </a:solidFill>
                <a:latin typeface="Noto Sans JP"/>
                <a:ea typeface="Noto Sans JP"/>
                <a:cs typeface="Noto Sans JP"/>
                <a:sym typeface="Noto Sans JP"/>
              </a:rPr>
              <a:t>と効率化</a:t>
            </a:r>
            <a:endParaRPr sz="2000" b="1" i="0" u="none" strike="noStrike" cap="none">
              <a:solidFill>
                <a:srgbClr val="00746C"/>
              </a:solidFill>
              <a:latin typeface="Noto Sans JP"/>
              <a:ea typeface="Noto Sans JP"/>
              <a:cs typeface="Noto Sans JP"/>
              <a:sym typeface="Noto Sans JP"/>
            </a:endParaRPr>
          </a:p>
        </p:txBody>
      </p:sp>
      <p:sp>
        <p:nvSpPr>
          <p:cNvPr id="554" name="Google Shape;554;p25"/>
          <p:cNvSpPr/>
          <p:nvPr/>
        </p:nvSpPr>
        <p:spPr>
          <a:xfrm>
            <a:off x="7610844" y="6802108"/>
            <a:ext cx="4283700" cy="2458800"/>
          </a:xfrm>
          <a:prstGeom prst="rect">
            <a:avLst/>
          </a:prstGeom>
          <a:noFill/>
          <a:ln>
            <a:noFill/>
          </a:ln>
        </p:spPr>
        <p:txBody>
          <a:bodyPr spcFirstLastPara="1" wrap="square" lIns="91450" tIns="91450" rIns="91450" bIns="91450" anchor="t" anchorCtr="0">
            <a:noAutofit/>
          </a:bodyPr>
          <a:lstStyle/>
          <a:p>
            <a:pPr marL="0" marR="0" lvl="0" indent="0" algn="l" rtl="0">
              <a:lnSpc>
                <a:spcPct val="115000"/>
              </a:lnSpc>
              <a:spcBef>
                <a:spcPts val="0"/>
              </a:spcBef>
              <a:spcAft>
                <a:spcPts val="0"/>
              </a:spcAft>
              <a:buClr>
                <a:schemeClr val="dk1"/>
              </a:buClr>
              <a:buSzPts val="1200"/>
              <a:buFont typeface="Arial"/>
              <a:buNone/>
            </a:pPr>
            <a:r>
              <a:rPr lang="en" sz="1800" b="1" i="0" u="none" strike="noStrike" cap="none">
                <a:solidFill>
                  <a:schemeClr val="dk1"/>
                </a:solidFill>
                <a:latin typeface="Noto Sans JP"/>
                <a:ea typeface="Noto Sans JP"/>
                <a:cs typeface="Noto Sans JP"/>
                <a:sym typeface="Noto Sans JP"/>
              </a:rPr>
              <a:t>車両を5台以上</a:t>
            </a:r>
            <a:r>
              <a:rPr lang="en" sz="1800" i="0" u="none" strike="noStrike" cap="none">
                <a:solidFill>
                  <a:schemeClr val="dk1"/>
                </a:solidFill>
                <a:latin typeface="Noto Sans JP"/>
                <a:ea typeface="Noto Sans JP"/>
                <a:cs typeface="Noto Sans JP"/>
                <a:sym typeface="Noto Sans JP"/>
              </a:rPr>
              <a:t>保有している事業所は、</a:t>
            </a:r>
            <a:r>
              <a:rPr lang="en" sz="1800" b="1" i="0" u="none" strike="noStrike" cap="none">
                <a:solidFill>
                  <a:schemeClr val="dk1"/>
                </a:solidFill>
                <a:highlight>
                  <a:srgbClr val="FFF2CC"/>
                </a:highlight>
                <a:latin typeface="Noto Sans JP"/>
                <a:ea typeface="Noto Sans JP"/>
                <a:cs typeface="Noto Sans JP"/>
                <a:sym typeface="Noto Sans JP"/>
              </a:rPr>
              <a:t>運転日誌の</a:t>
            </a:r>
            <a:r>
              <a:rPr lang="en" sz="1800" b="1">
                <a:solidFill>
                  <a:schemeClr val="dk1"/>
                </a:solidFill>
                <a:highlight>
                  <a:srgbClr val="FFF2CC"/>
                </a:highlight>
                <a:latin typeface="Noto Sans JP"/>
                <a:ea typeface="Noto Sans JP"/>
                <a:cs typeface="Noto Sans JP"/>
                <a:sym typeface="Noto Sans JP"/>
              </a:rPr>
              <a:t>記録とアルコールチェックが義務</a:t>
            </a:r>
            <a:r>
              <a:rPr lang="en" sz="1800" b="1" i="0" u="none" strike="noStrike" cap="none">
                <a:solidFill>
                  <a:schemeClr val="dk1"/>
                </a:solidFill>
                <a:highlight>
                  <a:srgbClr val="FFF2CC"/>
                </a:highlight>
                <a:latin typeface="Noto Sans JP"/>
                <a:ea typeface="Noto Sans JP"/>
                <a:cs typeface="Noto Sans JP"/>
                <a:sym typeface="Noto Sans JP"/>
              </a:rPr>
              <a:t>付けられています</a:t>
            </a:r>
            <a:r>
              <a:rPr lang="en" sz="1800" i="0" u="none" strike="noStrike" cap="none">
                <a:solidFill>
                  <a:schemeClr val="dk1"/>
                </a:solidFill>
                <a:latin typeface="Noto Sans JP"/>
                <a:ea typeface="Noto Sans JP"/>
                <a:cs typeface="Noto Sans JP"/>
                <a:sym typeface="Noto Sans JP"/>
              </a:rPr>
              <a:t>。運転日誌には、①運転者名、②運転の開始及び終了の日時、③運転した距離、④その他自動車の運転の状況を把握するため必要な事項を記入する必要があります。</a:t>
            </a:r>
            <a:endParaRPr sz="1800">
              <a:solidFill>
                <a:schemeClr val="dk1"/>
              </a:solidFill>
              <a:latin typeface="Noto Sans JP"/>
              <a:ea typeface="Noto Sans JP"/>
              <a:cs typeface="Noto Sans JP"/>
              <a:sym typeface="Noto Sans JP"/>
            </a:endParaRPr>
          </a:p>
          <a:p>
            <a:pPr marL="0" marR="0" lvl="0" indent="0" algn="l" rtl="0">
              <a:lnSpc>
                <a:spcPct val="115000"/>
              </a:lnSpc>
              <a:spcBef>
                <a:spcPts val="0"/>
              </a:spcBef>
              <a:spcAft>
                <a:spcPts val="0"/>
              </a:spcAft>
              <a:buClr>
                <a:srgbClr val="000000"/>
              </a:buClr>
              <a:buSzPts val="1800"/>
              <a:buFont typeface="Arial"/>
              <a:buNone/>
            </a:pPr>
            <a:endParaRPr sz="1800" i="0" u="none" strike="noStrike" cap="none">
              <a:solidFill>
                <a:srgbClr val="595959"/>
              </a:solidFill>
              <a:latin typeface="Noto Sans JP"/>
              <a:ea typeface="Noto Sans JP"/>
              <a:cs typeface="Noto Sans JP"/>
              <a:sym typeface="Noto Sans JP"/>
            </a:endParaRPr>
          </a:p>
        </p:txBody>
      </p:sp>
      <p:sp>
        <p:nvSpPr>
          <p:cNvPr id="555" name="Google Shape;555;p25"/>
          <p:cNvSpPr/>
          <p:nvPr/>
        </p:nvSpPr>
        <p:spPr>
          <a:xfrm>
            <a:off x="12288203" y="5881383"/>
            <a:ext cx="4760700" cy="3663600"/>
          </a:xfrm>
          <a:prstGeom prst="rect">
            <a:avLst/>
          </a:prstGeom>
          <a:solidFill>
            <a:srgbClr val="FFFFFF"/>
          </a:solidFill>
          <a:ln w="76200" cap="flat" cmpd="sng">
            <a:solidFill>
              <a:srgbClr val="00A799"/>
            </a:solidFill>
            <a:prstDash val="solid"/>
            <a:round/>
            <a:headEnd type="none" w="sm" len="sm"/>
            <a:tailEnd type="none" w="sm" len="sm"/>
          </a:ln>
        </p:spPr>
        <p:txBody>
          <a:bodyPr spcFirstLastPara="1" wrap="square" lIns="91450" tIns="91450" rIns="91450" bIns="91450" anchor="ctr" anchorCtr="0">
            <a:noAutofit/>
          </a:bodyPr>
          <a:lstStyle/>
          <a:p>
            <a:pPr marL="0" marR="0" lvl="0" indent="0" algn="ctr" rtl="0">
              <a:lnSpc>
                <a:spcPct val="150000"/>
              </a:lnSpc>
              <a:spcBef>
                <a:spcPts val="0"/>
              </a:spcBef>
              <a:spcAft>
                <a:spcPts val="0"/>
              </a:spcAft>
              <a:buClr>
                <a:srgbClr val="000000"/>
              </a:buClr>
              <a:buSzPts val="2000"/>
              <a:buFont typeface="Arial"/>
              <a:buNone/>
            </a:pPr>
            <a:endParaRPr sz="2000" b="1" i="0" u="none" strike="noStrike" cap="none">
              <a:solidFill>
                <a:srgbClr val="00A799"/>
              </a:solidFill>
              <a:latin typeface="Noto Sans JP"/>
              <a:ea typeface="Noto Sans JP"/>
              <a:cs typeface="Noto Sans JP"/>
              <a:sym typeface="Noto Sans JP"/>
            </a:endParaRPr>
          </a:p>
          <a:p>
            <a:pPr marL="0" marR="0" lvl="0" indent="0" algn="l" rtl="0">
              <a:lnSpc>
                <a:spcPct val="150000"/>
              </a:lnSpc>
              <a:spcBef>
                <a:spcPts val="0"/>
              </a:spcBef>
              <a:spcAft>
                <a:spcPts val="0"/>
              </a:spcAft>
              <a:buClr>
                <a:srgbClr val="000000"/>
              </a:buClr>
              <a:buSzPts val="1800"/>
              <a:buFont typeface="Arial"/>
              <a:buNone/>
            </a:pPr>
            <a:endParaRPr sz="1800" i="0" u="none" strike="noStrike" cap="none">
              <a:solidFill>
                <a:srgbClr val="00A799"/>
              </a:solidFill>
              <a:latin typeface="Noto Sans JP"/>
              <a:ea typeface="Noto Sans JP"/>
              <a:cs typeface="Noto Sans JP"/>
              <a:sym typeface="Noto Sans JP"/>
            </a:endParaRPr>
          </a:p>
        </p:txBody>
      </p:sp>
      <p:sp>
        <p:nvSpPr>
          <p:cNvPr id="556" name="Google Shape;556;p25"/>
          <p:cNvSpPr txBox="1"/>
          <p:nvPr/>
        </p:nvSpPr>
        <p:spPr>
          <a:xfrm>
            <a:off x="13366748" y="5897657"/>
            <a:ext cx="2637000" cy="882600"/>
          </a:xfrm>
          <a:prstGeom prst="rect">
            <a:avLst/>
          </a:prstGeom>
          <a:noFill/>
          <a:ln>
            <a:noFill/>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 sz="2000" b="1">
                <a:solidFill>
                  <a:srgbClr val="00746C"/>
                </a:solidFill>
                <a:latin typeface="Noto Sans JP"/>
                <a:ea typeface="Noto Sans JP"/>
                <a:cs typeface="Noto Sans JP"/>
                <a:sym typeface="Noto Sans JP"/>
              </a:rPr>
              <a:t>DXの推進</a:t>
            </a:r>
            <a:endParaRPr sz="2000" b="1" i="0" u="none" strike="noStrike" cap="none">
              <a:solidFill>
                <a:srgbClr val="00746C"/>
              </a:solidFill>
              <a:latin typeface="Noto Sans JP"/>
              <a:ea typeface="Noto Sans JP"/>
              <a:cs typeface="Noto Sans JP"/>
              <a:sym typeface="Noto Sans JP"/>
            </a:endParaRPr>
          </a:p>
        </p:txBody>
      </p:sp>
      <p:sp>
        <p:nvSpPr>
          <p:cNvPr id="557" name="Google Shape;557;p25"/>
          <p:cNvSpPr/>
          <p:nvPr/>
        </p:nvSpPr>
        <p:spPr>
          <a:xfrm>
            <a:off x="12482450" y="6802108"/>
            <a:ext cx="4383900" cy="2458800"/>
          </a:xfrm>
          <a:prstGeom prst="rect">
            <a:avLst/>
          </a:prstGeom>
          <a:noFill/>
          <a:ln>
            <a:noFill/>
          </a:ln>
        </p:spPr>
        <p:txBody>
          <a:bodyPr spcFirstLastPara="1" wrap="square" lIns="91450" tIns="91450" rIns="91425" bIns="91450"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1800" b="1">
                <a:solidFill>
                  <a:schemeClr val="dk1"/>
                </a:solidFill>
                <a:latin typeface="Noto Sans JP"/>
                <a:ea typeface="Noto Sans JP"/>
                <a:cs typeface="Noto Sans JP"/>
                <a:sym typeface="Noto Sans JP"/>
              </a:rPr>
              <a:t>法令遵守にて必要な記録を紙媒体で運用した場合、1日約5分、月間100分/人の時間がかかります。</a:t>
            </a:r>
            <a:r>
              <a:rPr lang="en" sz="1800">
                <a:solidFill>
                  <a:schemeClr val="dk1"/>
                </a:solidFill>
                <a:latin typeface="Noto Sans JP"/>
                <a:ea typeface="Noto Sans JP"/>
                <a:cs typeface="Noto Sans JP"/>
                <a:sym typeface="Noto Sans JP"/>
              </a:rPr>
              <a:t>また、管理側も紙の回収、催促、記録状況の確認と多くの時間を必要とします。これらを自動的に作成し、ペーパレス化することで業務の効率化を進めることができます。</a:t>
            </a:r>
            <a:endParaRPr sz="1800" b="1">
              <a:solidFill>
                <a:schemeClr val="dk1"/>
              </a:solidFill>
              <a:latin typeface="Noto Sans JP"/>
              <a:ea typeface="Noto Sans JP"/>
              <a:cs typeface="Noto Sans JP"/>
              <a:sym typeface="Noto Sans JP"/>
            </a:endParaRPr>
          </a:p>
        </p:txBody>
      </p:sp>
      <p:sp>
        <p:nvSpPr>
          <p:cNvPr id="558" name="Google Shape;558;p25"/>
          <p:cNvSpPr txBox="1">
            <a:spLocks noGrp="1"/>
          </p:cNvSpPr>
          <p:nvPr>
            <p:ph type="sldNum" idx="12"/>
          </p:nvPr>
        </p:nvSpPr>
        <p:spPr>
          <a:xfrm>
            <a:off x="390028" y="9633600"/>
            <a:ext cx="601800" cy="429900"/>
          </a:xfrm>
          <a:prstGeom prst="rect">
            <a:avLst/>
          </a:prstGeom>
          <a:noFill/>
          <a:ln>
            <a:noFill/>
          </a:ln>
        </p:spPr>
        <p:txBody>
          <a:bodyPr spcFirstLastPara="1" wrap="square" lIns="91450" tIns="91450" rIns="91450" bIns="914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16</a:t>
            </a:fld>
            <a:endParaRPr/>
          </a:p>
        </p:txBody>
      </p:sp>
      <p:graphicFrame>
        <p:nvGraphicFramePr>
          <p:cNvPr id="559" name="Google Shape;559;p25"/>
          <p:cNvGraphicFramePr/>
          <p:nvPr/>
        </p:nvGraphicFramePr>
        <p:xfrm>
          <a:off x="-2997350" y="0"/>
          <a:ext cx="2896100" cy="115818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560" name="Google Shape;560;p25"/>
          <p:cNvSpPr txBox="1">
            <a:spLocks noGrp="1"/>
          </p:cNvSpPr>
          <p:nvPr>
            <p:ph type="title"/>
          </p:nvPr>
        </p:nvSpPr>
        <p:spPr>
          <a:xfrm>
            <a:off x="2304475"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SmartDrive Fleetをなぜ導入するのか？</a:t>
            </a:r>
            <a:endParaRPr sz="4800">
              <a:solidFill>
                <a:schemeClr val="accent4"/>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26"/>
          <p:cNvPicPr preferRelativeResize="0"/>
          <p:nvPr/>
        </p:nvPicPr>
        <p:blipFill rotWithShape="1">
          <a:blip r:embed="rId3">
            <a:alphaModFix/>
          </a:blip>
          <a:srcRect/>
          <a:stretch/>
        </p:blipFill>
        <p:spPr>
          <a:xfrm>
            <a:off x="8" y="0"/>
            <a:ext cx="18288000" cy="10286973"/>
          </a:xfrm>
          <a:prstGeom prst="rect">
            <a:avLst/>
          </a:prstGeom>
          <a:noFill/>
          <a:ln>
            <a:noFill/>
          </a:ln>
        </p:spPr>
      </p:pic>
      <p:sp>
        <p:nvSpPr>
          <p:cNvPr id="566" name="Google Shape;566;p26"/>
          <p:cNvSpPr txBox="1"/>
          <p:nvPr/>
        </p:nvSpPr>
        <p:spPr>
          <a:xfrm>
            <a:off x="390028" y="9633600"/>
            <a:ext cx="601800" cy="430200"/>
          </a:xfrm>
          <a:prstGeom prst="rect">
            <a:avLst/>
          </a:prstGeom>
          <a:noFill/>
          <a:ln>
            <a:noFill/>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 sz="1400" i="0" u="none" strike="noStrike" cap="none">
                <a:solidFill>
                  <a:srgbClr val="BAF7F4"/>
                </a:solidFill>
                <a:latin typeface="Noto Sans JP"/>
                <a:ea typeface="Noto Sans JP"/>
                <a:cs typeface="Noto Sans JP"/>
                <a:sym typeface="Noto Sans JP"/>
              </a:rPr>
              <a:t>17</a:t>
            </a:fld>
            <a:endParaRPr sz="1400" i="0" u="none" strike="noStrike" cap="none">
              <a:solidFill>
                <a:srgbClr val="BAF7F4"/>
              </a:solidFill>
              <a:latin typeface="Noto Sans JP"/>
              <a:ea typeface="Noto Sans JP"/>
              <a:cs typeface="Noto Sans JP"/>
              <a:sym typeface="Noto Sans JP"/>
            </a:endParaRPr>
          </a:p>
        </p:txBody>
      </p:sp>
      <p:pic>
        <p:nvPicPr>
          <p:cNvPr id="567" name="Google Shape;567;p26"/>
          <p:cNvPicPr preferRelativeResize="0"/>
          <p:nvPr/>
        </p:nvPicPr>
        <p:blipFill rotWithShape="1">
          <a:blip r:embed="rId4">
            <a:alphaModFix/>
          </a:blip>
          <a:srcRect/>
          <a:stretch/>
        </p:blipFill>
        <p:spPr>
          <a:xfrm>
            <a:off x="89075" y="180038"/>
            <a:ext cx="1235046" cy="1098580"/>
          </a:xfrm>
          <a:prstGeom prst="rect">
            <a:avLst/>
          </a:prstGeom>
          <a:noFill/>
          <a:ln>
            <a:noFill/>
          </a:ln>
        </p:spPr>
      </p:pic>
      <p:sp>
        <p:nvSpPr>
          <p:cNvPr id="568" name="Google Shape;568;p26"/>
          <p:cNvSpPr/>
          <p:nvPr/>
        </p:nvSpPr>
        <p:spPr>
          <a:xfrm>
            <a:off x="1856373" y="4569250"/>
            <a:ext cx="1692000" cy="95400"/>
          </a:xfrm>
          <a:prstGeom prst="rect">
            <a:avLst/>
          </a:prstGeom>
          <a:solidFill>
            <a:srgbClr val="CFFFFD"/>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cxnSp>
        <p:nvCxnSpPr>
          <p:cNvPr id="569" name="Google Shape;569;p26"/>
          <p:cNvCxnSpPr/>
          <p:nvPr/>
        </p:nvCxnSpPr>
        <p:spPr>
          <a:xfrm>
            <a:off x="1856354" y="4664350"/>
            <a:ext cx="11022300" cy="0"/>
          </a:xfrm>
          <a:prstGeom prst="straightConnector1">
            <a:avLst/>
          </a:prstGeom>
          <a:noFill/>
          <a:ln w="19050" cap="flat" cmpd="sng">
            <a:solidFill>
              <a:srgbClr val="BAF7F4"/>
            </a:solidFill>
            <a:prstDash val="solid"/>
            <a:round/>
            <a:headEnd type="none" w="sm" len="sm"/>
            <a:tailEnd type="none" w="sm" len="sm"/>
          </a:ln>
        </p:spPr>
      </p:cxnSp>
      <p:sp>
        <p:nvSpPr>
          <p:cNvPr id="570" name="Google Shape;570;p26"/>
          <p:cNvSpPr txBox="1"/>
          <p:nvPr/>
        </p:nvSpPr>
        <p:spPr>
          <a:xfrm>
            <a:off x="1856349" y="4942900"/>
            <a:ext cx="922800" cy="1108200"/>
          </a:xfrm>
          <a:prstGeom prst="rect">
            <a:avLst/>
          </a:prstGeom>
          <a:no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i="0" u="none" strike="noStrike" cap="none">
                <a:solidFill>
                  <a:srgbClr val="FFFFFF"/>
                </a:solidFill>
                <a:latin typeface="Noto Sans JP"/>
                <a:ea typeface="Noto Sans JP"/>
                <a:cs typeface="Noto Sans JP"/>
                <a:sym typeface="Noto Sans JP"/>
              </a:rPr>
              <a:t>0</a:t>
            </a:r>
            <a:r>
              <a:rPr lang="en" sz="3000">
                <a:solidFill>
                  <a:srgbClr val="FFFFFF"/>
                </a:solidFill>
                <a:latin typeface="Noto Sans JP"/>
                <a:ea typeface="Noto Sans JP"/>
                <a:cs typeface="Noto Sans JP"/>
                <a:sym typeface="Noto Sans JP"/>
              </a:rPr>
              <a:t>2</a:t>
            </a:r>
            <a:endParaRPr sz="3000" i="0" u="none" strike="noStrike" cap="none">
              <a:solidFill>
                <a:srgbClr val="FFFFFF"/>
              </a:solidFill>
              <a:latin typeface="Noto Sans JP"/>
              <a:ea typeface="Noto Sans JP"/>
              <a:cs typeface="Noto Sans JP"/>
              <a:sym typeface="Noto Sans JP"/>
            </a:endParaRPr>
          </a:p>
        </p:txBody>
      </p:sp>
      <p:sp>
        <p:nvSpPr>
          <p:cNvPr id="571" name="Google Shape;571;p26"/>
          <p:cNvSpPr txBox="1"/>
          <p:nvPr/>
        </p:nvSpPr>
        <p:spPr>
          <a:xfrm>
            <a:off x="2542375" y="4888575"/>
            <a:ext cx="15495000" cy="1231500"/>
          </a:xfrm>
          <a:prstGeom prst="rect">
            <a:avLst/>
          </a:prstGeom>
          <a:noFill/>
          <a:ln>
            <a:noFill/>
          </a:ln>
        </p:spPr>
        <p:txBody>
          <a:bodyPr spcFirstLastPara="1" wrap="square" lIns="91450" tIns="91450" rIns="91450" bIns="91450" anchor="t" anchorCtr="0">
            <a:spAutoFit/>
          </a:bodyPr>
          <a:lstStyle/>
          <a:p>
            <a:pPr marL="0" marR="0" lvl="0" indent="0" algn="l" rtl="0">
              <a:lnSpc>
                <a:spcPct val="100000"/>
              </a:lnSpc>
              <a:spcBef>
                <a:spcPts val="0"/>
              </a:spcBef>
              <a:spcAft>
                <a:spcPts val="0"/>
              </a:spcAft>
              <a:buClr>
                <a:srgbClr val="000000"/>
              </a:buClr>
              <a:buSzPts val="6800"/>
              <a:buFont typeface="Arial"/>
              <a:buNone/>
            </a:pPr>
            <a:r>
              <a:rPr lang="en" sz="6800" b="1">
                <a:solidFill>
                  <a:srgbClr val="FFFFFF"/>
                </a:solidFill>
                <a:latin typeface="Noto Sans JP"/>
                <a:ea typeface="Noto Sans JP"/>
                <a:cs typeface="Noto Sans JP"/>
                <a:sym typeface="Noto Sans JP"/>
              </a:rPr>
              <a:t>ドライバーの基本的な流れ</a:t>
            </a:r>
            <a:endParaRPr sz="6800" b="1">
              <a:solidFill>
                <a:srgbClr val="FFFFFF"/>
              </a:solidFill>
              <a:latin typeface="Noto Sans JP"/>
              <a:ea typeface="Noto Sans JP"/>
              <a:cs typeface="Noto Sans JP"/>
              <a:sym typeface="Noto Sans JP"/>
            </a:endParaRPr>
          </a:p>
        </p:txBody>
      </p:sp>
      <p:graphicFrame>
        <p:nvGraphicFramePr>
          <p:cNvPr id="572" name="Google Shape;572;p26"/>
          <p:cNvGraphicFramePr/>
          <p:nvPr/>
        </p:nvGraphicFramePr>
        <p:xfrm>
          <a:off x="-2997350" y="0"/>
          <a:ext cx="2896100" cy="115818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573" name="Google Shape;573;p26"/>
          <p:cNvSpPr txBox="1"/>
          <p:nvPr/>
        </p:nvSpPr>
        <p:spPr>
          <a:xfrm>
            <a:off x="15176500" y="158250"/>
            <a:ext cx="2764500" cy="432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i="0" u="none" strike="noStrike" cap="none">
                <a:solidFill>
                  <a:srgbClr val="FFFFFF"/>
                </a:solidFill>
                <a:latin typeface="Noto Sans JP"/>
                <a:ea typeface="Noto Sans JP"/>
                <a:cs typeface="Noto Sans JP"/>
                <a:sym typeface="Noto Sans JP"/>
              </a:rPr>
              <a:t>Confidential  ©SmartDrive</a:t>
            </a:r>
            <a:endParaRPr sz="1400" i="0" u="none" strike="noStrike" cap="none">
              <a:solidFill>
                <a:srgbClr val="FFFFFF"/>
              </a:solidFill>
              <a:latin typeface="Noto Sans JP"/>
              <a:ea typeface="Noto Sans JP"/>
              <a:cs typeface="Noto Sans JP"/>
              <a:sym typeface="Noto Sans JP"/>
            </a:endParaRPr>
          </a:p>
          <a:p>
            <a:pPr marL="0" marR="0" lvl="0" indent="0" algn="r" rtl="0">
              <a:lnSpc>
                <a:spcPct val="100000"/>
              </a:lnSpc>
              <a:spcBef>
                <a:spcPts val="0"/>
              </a:spcBef>
              <a:spcAft>
                <a:spcPts val="0"/>
              </a:spcAft>
              <a:buClr>
                <a:srgbClr val="000000"/>
              </a:buClr>
              <a:buSzPts val="1400"/>
              <a:buFont typeface="Arial"/>
              <a:buNone/>
            </a:pPr>
            <a:endParaRPr sz="1400" i="0" u="none" strike="noStrike" cap="none">
              <a:solidFill>
                <a:srgbClr val="FFFFFF"/>
              </a:solidFill>
              <a:latin typeface="Noto Sans JP"/>
              <a:ea typeface="Noto Sans JP"/>
              <a:cs typeface="Noto Sans JP"/>
              <a:sym typeface="Noto Sans J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27"/>
          <p:cNvSpPr txBox="1">
            <a:spLocks noGrp="1"/>
          </p:cNvSpPr>
          <p:nvPr>
            <p:ph type="sldNum" idx="12"/>
          </p:nvPr>
        </p:nvSpPr>
        <p:spPr>
          <a:xfrm>
            <a:off x="390028" y="9633600"/>
            <a:ext cx="601800" cy="4299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None/>
            </a:pPr>
            <a:fld id="{00000000-1234-1234-1234-123412341234}" type="slidenum">
              <a:rPr lang="en"/>
              <a:t>18</a:t>
            </a:fld>
            <a:endParaRPr/>
          </a:p>
        </p:txBody>
      </p:sp>
      <p:sp>
        <p:nvSpPr>
          <p:cNvPr id="579" name="Google Shape;579;p27"/>
          <p:cNvSpPr/>
          <p:nvPr/>
        </p:nvSpPr>
        <p:spPr>
          <a:xfrm>
            <a:off x="2593875" y="2962013"/>
            <a:ext cx="4836600" cy="4299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Noto Sans JP"/>
                <a:ea typeface="Noto Sans JP"/>
                <a:cs typeface="Noto Sans JP"/>
                <a:sym typeface="Noto Sans JP"/>
              </a:rPr>
              <a:t>業務開始の乗車時　(運転開始前)</a:t>
            </a:r>
            <a:endParaRPr b="1">
              <a:solidFill>
                <a:schemeClr val="lt1"/>
              </a:solidFill>
              <a:latin typeface="Noto Sans JP"/>
              <a:ea typeface="Noto Sans JP"/>
              <a:cs typeface="Noto Sans JP"/>
              <a:sym typeface="Noto Sans JP"/>
            </a:endParaRPr>
          </a:p>
        </p:txBody>
      </p:sp>
      <p:sp>
        <p:nvSpPr>
          <p:cNvPr id="580" name="Google Shape;580;p27"/>
          <p:cNvSpPr/>
          <p:nvPr/>
        </p:nvSpPr>
        <p:spPr>
          <a:xfrm>
            <a:off x="7496762" y="2962000"/>
            <a:ext cx="4836600" cy="4299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Noto Sans JP"/>
                <a:ea typeface="Noto Sans JP"/>
                <a:cs typeface="Noto Sans JP"/>
                <a:sym typeface="Noto Sans JP"/>
              </a:rPr>
              <a:t>業務中</a:t>
            </a:r>
            <a:endParaRPr b="1">
              <a:solidFill>
                <a:schemeClr val="lt1"/>
              </a:solidFill>
              <a:latin typeface="Noto Sans JP"/>
              <a:ea typeface="Noto Sans JP"/>
              <a:cs typeface="Noto Sans JP"/>
              <a:sym typeface="Noto Sans JP"/>
            </a:endParaRPr>
          </a:p>
        </p:txBody>
      </p:sp>
      <p:sp>
        <p:nvSpPr>
          <p:cNvPr id="581" name="Google Shape;581;p27"/>
          <p:cNvSpPr/>
          <p:nvPr/>
        </p:nvSpPr>
        <p:spPr>
          <a:xfrm>
            <a:off x="12445466" y="2974425"/>
            <a:ext cx="4836600" cy="4299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Noto Sans JP"/>
                <a:ea typeface="Noto Sans JP"/>
                <a:cs typeface="Noto Sans JP"/>
                <a:sym typeface="Noto Sans JP"/>
              </a:rPr>
              <a:t>1日の業務終了時（または降車後）</a:t>
            </a:r>
            <a:endParaRPr b="1">
              <a:solidFill>
                <a:schemeClr val="lt1"/>
              </a:solidFill>
              <a:latin typeface="Noto Sans JP"/>
              <a:ea typeface="Noto Sans JP"/>
              <a:cs typeface="Noto Sans JP"/>
              <a:sym typeface="Noto Sans JP"/>
            </a:endParaRPr>
          </a:p>
        </p:txBody>
      </p:sp>
      <p:sp>
        <p:nvSpPr>
          <p:cNvPr id="582" name="Google Shape;582;p27"/>
          <p:cNvSpPr/>
          <p:nvPr/>
        </p:nvSpPr>
        <p:spPr>
          <a:xfrm>
            <a:off x="2514600" y="9033975"/>
            <a:ext cx="9380100" cy="1085100"/>
          </a:xfrm>
          <a:prstGeom prst="roundRect">
            <a:avLst>
              <a:gd name="adj" fmla="val 16667"/>
            </a:avLst>
          </a:prstGeom>
          <a:noFill/>
          <a:ln>
            <a:noFill/>
          </a:ln>
        </p:spPr>
        <p:txBody>
          <a:bodyPr spcFirstLastPara="1" wrap="square" lIns="0" tIns="182875" rIns="182875" bIns="182875" anchor="t" anchorCtr="0">
            <a:noAutofit/>
          </a:bodyPr>
          <a:lstStyle/>
          <a:p>
            <a:pPr marL="0" lvl="0" indent="0" algn="l" rtl="0">
              <a:lnSpc>
                <a:spcPct val="150000"/>
              </a:lnSpc>
              <a:spcBef>
                <a:spcPts val="0"/>
              </a:spcBef>
              <a:spcAft>
                <a:spcPts val="0"/>
              </a:spcAft>
              <a:buNone/>
            </a:pPr>
            <a:r>
              <a:rPr lang="en" sz="1200">
                <a:solidFill>
                  <a:schemeClr val="dk1"/>
                </a:solidFill>
                <a:latin typeface="Noto Sans JP"/>
                <a:ea typeface="Noto Sans JP"/>
                <a:cs typeface="Noto Sans JP"/>
                <a:sym typeface="Noto Sans JP"/>
              </a:rPr>
              <a:t>備考</a:t>
            </a:r>
            <a:endParaRPr sz="1200">
              <a:solidFill>
                <a:schemeClr val="dk1"/>
              </a:solidFill>
              <a:latin typeface="Noto Sans JP"/>
              <a:ea typeface="Noto Sans JP"/>
              <a:cs typeface="Noto Sans JP"/>
              <a:sym typeface="Noto Sans JP"/>
            </a:endParaRPr>
          </a:p>
          <a:p>
            <a:pPr marL="274320" lvl="0" indent="-259080" algn="l" rtl="0">
              <a:lnSpc>
                <a:spcPct val="150000"/>
              </a:lnSpc>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デバイスがない車両やデータが取得できない場合は、日報に必要な走行実績を［運転記録］で入力してください。</a:t>
            </a:r>
            <a:endParaRPr sz="1200">
              <a:solidFill>
                <a:schemeClr val="dk1"/>
              </a:solidFill>
              <a:latin typeface="Noto Sans JP"/>
              <a:ea typeface="Noto Sans JP"/>
              <a:cs typeface="Noto Sans JP"/>
              <a:sym typeface="Noto Sans JP"/>
            </a:endParaRPr>
          </a:p>
        </p:txBody>
      </p:sp>
      <p:graphicFrame>
        <p:nvGraphicFramePr>
          <p:cNvPr id="583" name="Google Shape;583;p27"/>
          <p:cNvGraphicFramePr/>
          <p:nvPr/>
        </p:nvGraphicFramePr>
        <p:xfrm>
          <a:off x="-2997350" y="0"/>
          <a:ext cx="2896100" cy="115818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584" name="Google Shape;584;p27"/>
          <p:cNvGraphicFramePr/>
          <p:nvPr/>
        </p:nvGraphicFramePr>
        <p:xfrm>
          <a:off x="-2997350" y="1371600"/>
          <a:ext cx="2896100" cy="1616400"/>
        </p:xfrm>
        <a:graphic>
          <a:graphicData uri="http://schemas.openxmlformats.org/drawingml/2006/table">
            <a:tbl>
              <a:tblPr>
                <a:noFill/>
                <a:tableStyleId>{945D73D9-F74C-4B06-BE0F-A233A7CAC9E2}</a:tableStyleId>
              </a:tblPr>
              <a:tblGrid>
                <a:gridCol w="2896100">
                  <a:extLst>
                    <a:ext uri="{9D8B030D-6E8A-4147-A177-3AD203B41FA5}">
                      <a16:colId xmlns:a16="http://schemas.microsoft.com/office/drawing/2014/main" val="20000"/>
                    </a:ext>
                  </a:extLst>
                </a:gridCol>
              </a:tblGrid>
              <a:tr h="392150">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Kosugi"/>
                          <a:ea typeface="Kosugi"/>
                          <a:cs typeface="Kosugi"/>
                          <a:sym typeface="Kosugi"/>
                        </a:rPr>
                        <a:t>このページについて</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627525">
                <a:tc>
                  <a:txBody>
                    <a:bodyPr/>
                    <a:lstStyle/>
                    <a:p>
                      <a:pPr marL="320040" lvl="0" indent="-167640" algn="l" rtl="0">
                        <a:spcBef>
                          <a:spcPts val="1000"/>
                        </a:spcBef>
                        <a:spcAft>
                          <a:spcPts val="0"/>
                        </a:spcAft>
                        <a:buSzPts val="1200"/>
                        <a:buFont typeface="Kosugi"/>
                        <a:buAutoNum type="arabicPeriod"/>
                      </a:pPr>
                      <a:r>
                        <a:rPr lang="en" sz="1200">
                          <a:latin typeface="Kosugi"/>
                          <a:ea typeface="Kosugi"/>
                          <a:cs typeface="Kosugi"/>
                          <a:sym typeface="Kosugi"/>
                        </a:rPr>
                        <a:t>専用車両のみの</a:t>
                      </a:r>
                      <a:r>
                        <a:rPr lang="en" sz="1200">
                          <a:solidFill>
                            <a:schemeClr val="dk1"/>
                          </a:solidFill>
                          <a:latin typeface="Kosugi"/>
                          <a:ea typeface="Kosugi"/>
                          <a:cs typeface="Kosugi"/>
                          <a:sym typeface="Kosugi"/>
                        </a:rPr>
                        <a:t>運用時にご使用ください</a:t>
                      </a:r>
                      <a:r>
                        <a:rPr lang="en" sz="1200">
                          <a:latin typeface="Kosugi"/>
                          <a:ea typeface="Kosugi"/>
                          <a:cs typeface="Kosugi"/>
                          <a:sym typeface="Kosugi"/>
                        </a:rPr>
                        <a:t>。</a:t>
                      </a:r>
                      <a:r>
                        <a:rPr lang="en" sz="1200">
                          <a:solidFill>
                            <a:schemeClr val="dk1"/>
                          </a:solidFill>
                          <a:latin typeface="Kosugi"/>
                          <a:ea typeface="Kosugi"/>
                          <a:cs typeface="Kosugi"/>
                          <a:sym typeface="Kosugi"/>
                        </a:rPr>
                        <a:t>それ以外の場合は P.19〜21をご確認ください。</a:t>
                      </a:r>
                      <a:endParaRPr sz="1200">
                        <a:latin typeface="Kosugi"/>
                        <a:ea typeface="Kosugi"/>
                        <a:cs typeface="Kosugi"/>
                        <a:sym typeface="Kosugi"/>
                      </a:endParaRPr>
                    </a:p>
                    <a:p>
                      <a:pPr marL="320040" lvl="0" indent="-167640" algn="l" rtl="0">
                        <a:spcBef>
                          <a:spcPts val="1000"/>
                        </a:spcBef>
                        <a:spcAft>
                          <a:spcPts val="0"/>
                        </a:spcAft>
                        <a:buSzPts val="1200"/>
                        <a:buFont typeface="Kosugi"/>
                        <a:buAutoNum type="arabicPeriod"/>
                      </a:pPr>
                      <a:r>
                        <a:rPr lang="en" sz="1200">
                          <a:latin typeface="Kosugi"/>
                          <a:ea typeface="Kosugi"/>
                          <a:cs typeface="Kosugi"/>
                          <a:sym typeface="Kosugi"/>
                        </a:rPr>
                        <a:t>利用しない機能の情報については、ページから削除してください。</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585" name="Google Shape;585;p27"/>
          <p:cNvSpPr txBox="1">
            <a:spLocks noGrp="1"/>
          </p:cNvSpPr>
          <p:nvPr>
            <p:ph type="subTitle" idx="1"/>
          </p:nvPr>
        </p:nvSpPr>
        <p:spPr>
          <a:xfrm>
            <a:off x="2390200" y="1517525"/>
            <a:ext cx="15173100" cy="429900"/>
          </a:xfrm>
          <a:prstGeom prst="rect">
            <a:avLst/>
          </a:prstGeom>
        </p:spPr>
        <p:txBody>
          <a:bodyPr spcFirstLastPara="1" wrap="square" lIns="274300" tIns="182875" rIns="182850" bIns="182850" anchor="t" anchorCtr="0">
            <a:noAutofit/>
          </a:bodyPr>
          <a:lstStyle/>
          <a:p>
            <a:pPr marL="0" lvl="0" indent="0" algn="l" rtl="0">
              <a:spcBef>
                <a:spcPts val="0"/>
              </a:spcBef>
              <a:spcAft>
                <a:spcPts val="0"/>
              </a:spcAft>
              <a:buNone/>
            </a:pPr>
            <a:r>
              <a:rPr lang="en" sz="2000"/>
              <a:t>業務中に使用する車両を安全かつ適切に利用・管理するため、以下の項目をアプリから記録してください</a:t>
            </a:r>
            <a:endParaRPr sz="2000"/>
          </a:p>
        </p:txBody>
      </p:sp>
      <p:sp>
        <p:nvSpPr>
          <p:cNvPr id="586" name="Google Shape;586;p27"/>
          <p:cNvSpPr txBox="1">
            <a:spLocks noGrp="1"/>
          </p:cNvSpPr>
          <p:nvPr>
            <p:ph type="title"/>
          </p:nvPr>
        </p:nvSpPr>
        <p:spPr>
          <a:xfrm>
            <a:off x="2390200"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ドライバーの基本的な流れ（専用車両）</a:t>
            </a:r>
            <a:endParaRPr sz="4800">
              <a:solidFill>
                <a:schemeClr val="accent4"/>
              </a:solidFill>
            </a:endParaRPr>
          </a:p>
        </p:txBody>
      </p:sp>
      <p:grpSp>
        <p:nvGrpSpPr>
          <p:cNvPr id="587" name="Google Shape;587;p27"/>
          <p:cNvGrpSpPr/>
          <p:nvPr/>
        </p:nvGrpSpPr>
        <p:grpSpPr>
          <a:xfrm>
            <a:off x="2622275" y="3641250"/>
            <a:ext cx="4244114" cy="1015800"/>
            <a:chOff x="2622275" y="2940325"/>
            <a:chExt cx="4244114" cy="1015800"/>
          </a:xfrm>
        </p:grpSpPr>
        <p:sp>
          <p:nvSpPr>
            <p:cNvPr id="588" name="Google Shape;588;p27"/>
            <p:cNvSpPr txBox="1"/>
            <p:nvPr/>
          </p:nvSpPr>
          <p:spPr>
            <a:xfrm>
              <a:off x="3761689" y="3078775"/>
              <a:ext cx="31047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アルコールチェック（運転前）</a:t>
              </a:r>
              <a:br>
                <a:rPr lang="en" b="1">
                  <a:solidFill>
                    <a:schemeClr val="dk1"/>
                  </a:solidFill>
                  <a:latin typeface="Noto Sans JP"/>
                  <a:ea typeface="Noto Sans JP"/>
                  <a:cs typeface="Noto Sans JP"/>
                  <a:sym typeface="Noto Sans JP"/>
                </a:rPr>
              </a:br>
              <a:br>
                <a:rPr lang="en" sz="900" b="1">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安全確保のための運転前記録</a:t>
              </a:r>
              <a:endParaRPr sz="1200">
                <a:solidFill>
                  <a:schemeClr val="dk1"/>
                </a:solidFill>
                <a:latin typeface="Noto Sans JP"/>
                <a:ea typeface="Noto Sans JP"/>
                <a:cs typeface="Noto Sans JP"/>
                <a:sym typeface="Noto Sans JP"/>
              </a:endParaRPr>
            </a:p>
          </p:txBody>
        </p:sp>
        <p:grpSp>
          <p:nvGrpSpPr>
            <p:cNvPr id="589" name="Google Shape;589;p27"/>
            <p:cNvGrpSpPr/>
            <p:nvPr/>
          </p:nvGrpSpPr>
          <p:grpSpPr>
            <a:xfrm>
              <a:off x="2622275" y="2940325"/>
              <a:ext cx="1015800" cy="1015800"/>
              <a:chOff x="2622275" y="2940325"/>
              <a:chExt cx="1015800" cy="1015800"/>
            </a:xfrm>
          </p:grpSpPr>
          <p:sp>
            <p:nvSpPr>
              <p:cNvPr id="590" name="Google Shape;590;p27"/>
              <p:cNvSpPr/>
              <p:nvPr/>
            </p:nvSpPr>
            <p:spPr>
              <a:xfrm>
                <a:off x="2622275" y="2940325"/>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591" name="Google Shape;591;p27" title="Frame 836.png"/>
              <p:cNvPicPr preferRelativeResize="0"/>
              <p:nvPr/>
            </p:nvPicPr>
            <p:blipFill>
              <a:blip r:embed="rId3">
                <a:alphaModFix/>
              </a:blip>
              <a:stretch>
                <a:fillRect/>
              </a:stretch>
            </p:blipFill>
            <p:spPr>
              <a:xfrm>
                <a:off x="2806349" y="3078775"/>
                <a:ext cx="560825" cy="820474"/>
              </a:xfrm>
              <a:prstGeom prst="rect">
                <a:avLst/>
              </a:prstGeom>
              <a:noFill/>
              <a:ln>
                <a:noFill/>
              </a:ln>
            </p:spPr>
          </p:pic>
        </p:grpSp>
      </p:grpSp>
      <p:grpSp>
        <p:nvGrpSpPr>
          <p:cNvPr id="592" name="Google Shape;592;p27"/>
          <p:cNvGrpSpPr/>
          <p:nvPr/>
        </p:nvGrpSpPr>
        <p:grpSpPr>
          <a:xfrm>
            <a:off x="2622275" y="4982802"/>
            <a:ext cx="4139414" cy="1015800"/>
            <a:chOff x="2622275" y="4230056"/>
            <a:chExt cx="4139414" cy="1015800"/>
          </a:xfrm>
        </p:grpSpPr>
        <p:sp>
          <p:nvSpPr>
            <p:cNvPr id="593" name="Google Shape;593;p27"/>
            <p:cNvSpPr txBox="1"/>
            <p:nvPr/>
          </p:nvSpPr>
          <p:spPr>
            <a:xfrm>
              <a:off x="3761689" y="4337756"/>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日常点検</a:t>
              </a:r>
              <a:endParaRPr b="1">
                <a:solidFill>
                  <a:schemeClr val="dk1"/>
                </a:solidFill>
                <a:latin typeface="Noto Sans JP"/>
                <a:ea typeface="Noto Sans JP"/>
                <a:cs typeface="Noto Sans JP"/>
                <a:sym typeface="Noto Sans JP"/>
              </a:endParaRPr>
            </a:p>
            <a:p>
              <a:pPr marL="0" lvl="0" indent="0" algn="l" rtl="0">
                <a:spcBef>
                  <a:spcPts val="0"/>
                </a:spcBef>
                <a:spcAft>
                  <a:spcPts val="0"/>
                </a:spcAft>
                <a:buNone/>
              </a:pPr>
              <a:endParaRPr sz="600" b="1">
                <a:solidFill>
                  <a:schemeClr val="dk1"/>
                </a:solidFill>
                <a:latin typeface="Noto Sans JP"/>
                <a:ea typeface="Noto Sans JP"/>
                <a:cs typeface="Noto Sans JP"/>
                <a:sym typeface="Noto Sans JP"/>
              </a:endParaRPr>
            </a:p>
            <a:p>
              <a:pPr marL="0" lvl="0" indent="0" algn="l" rtl="0">
                <a:spcBef>
                  <a:spcPts val="0"/>
                </a:spcBef>
                <a:spcAft>
                  <a:spcPts val="0"/>
                </a:spcAft>
                <a:buNone/>
              </a:pPr>
              <a:r>
                <a:rPr lang="en" sz="1200">
                  <a:solidFill>
                    <a:schemeClr val="dk1"/>
                  </a:solidFill>
                  <a:latin typeface="Noto Sans JP"/>
                  <a:ea typeface="Noto Sans JP"/>
                  <a:cs typeface="Noto Sans JP"/>
                  <a:sym typeface="Noto Sans JP"/>
                </a:rPr>
                <a:t>不調・トラブル防止のための運転前点検</a:t>
              </a:r>
              <a:endParaRPr sz="1200">
                <a:solidFill>
                  <a:schemeClr val="dk1"/>
                </a:solidFill>
                <a:latin typeface="Noto Sans JP"/>
                <a:ea typeface="Noto Sans JP"/>
                <a:cs typeface="Noto Sans JP"/>
                <a:sym typeface="Noto Sans JP"/>
              </a:endParaRPr>
            </a:p>
          </p:txBody>
        </p:sp>
        <p:grpSp>
          <p:nvGrpSpPr>
            <p:cNvPr id="594" name="Google Shape;594;p27"/>
            <p:cNvGrpSpPr/>
            <p:nvPr/>
          </p:nvGrpSpPr>
          <p:grpSpPr>
            <a:xfrm>
              <a:off x="2622275" y="4230056"/>
              <a:ext cx="1015800" cy="1015800"/>
              <a:chOff x="2622275" y="4230056"/>
              <a:chExt cx="1015800" cy="1015800"/>
            </a:xfrm>
          </p:grpSpPr>
          <p:sp>
            <p:nvSpPr>
              <p:cNvPr id="595" name="Google Shape;595;p27"/>
              <p:cNvSpPr/>
              <p:nvPr/>
            </p:nvSpPr>
            <p:spPr>
              <a:xfrm>
                <a:off x="2622275" y="4230056"/>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596" name="Google Shape;596;p27" title="Group 493.png"/>
              <p:cNvPicPr preferRelativeResize="0"/>
              <p:nvPr/>
            </p:nvPicPr>
            <p:blipFill>
              <a:blip r:embed="rId4">
                <a:alphaModFix/>
              </a:blip>
              <a:stretch>
                <a:fillRect/>
              </a:stretch>
            </p:blipFill>
            <p:spPr>
              <a:xfrm>
                <a:off x="2671300" y="4468300"/>
                <a:ext cx="891401" cy="552349"/>
              </a:xfrm>
              <a:prstGeom prst="rect">
                <a:avLst/>
              </a:prstGeom>
              <a:noFill/>
              <a:ln>
                <a:noFill/>
              </a:ln>
            </p:spPr>
          </p:pic>
        </p:grpSp>
      </p:grpSp>
      <p:grpSp>
        <p:nvGrpSpPr>
          <p:cNvPr id="597" name="Google Shape;597;p27"/>
          <p:cNvGrpSpPr/>
          <p:nvPr/>
        </p:nvGrpSpPr>
        <p:grpSpPr>
          <a:xfrm>
            <a:off x="2622275" y="6324353"/>
            <a:ext cx="5003728" cy="1148100"/>
            <a:chOff x="2622275" y="5703378"/>
            <a:chExt cx="5003728" cy="1148100"/>
          </a:xfrm>
        </p:grpSpPr>
        <p:sp>
          <p:nvSpPr>
            <p:cNvPr id="598" name="Google Shape;598;p27"/>
            <p:cNvSpPr txBox="1"/>
            <p:nvPr/>
          </p:nvSpPr>
          <p:spPr>
            <a:xfrm>
              <a:off x="3761703" y="5703378"/>
              <a:ext cx="3864300" cy="114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運転記録</a:t>
              </a:r>
              <a:br>
                <a:rPr lang="en" b="1">
                  <a:solidFill>
                    <a:schemeClr val="dk1"/>
                  </a:solidFill>
                  <a:latin typeface="Noto Sans JP"/>
                  <a:ea typeface="Noto Sans JP"/>
                  <a:cs typeface="Noto Sans JP"/>
                  <a:sym typeface="Noto Sans JP"/>
                </a:rPr>
              </a:br>
              <a:endParaRPr sz="900" b="1">
                <a:solidFill>
                  <a:schemeClr val="dk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dk1"/>
                  </a:solidFill>
                  <a:latin typeface="Noto Sans JP"/>
                  <a:ea typeface="Noto Sans JP"/>
                  <a:cs typeface="Noto Sans JP"/>
                  <a:sym typeface="Noto Sans JP"/>
                </a:rPr>
                <a:t>簡易的な運転日報を記録</a:t>
              </a:r>
              <a:br>
                <a:rPr lang="en" sz="1200">
                  <a:solidFill>
                    <a:schemeClr val="dk1"/>
                  </a:solidFill>
                  <a:latin typeface="Noto Sans JP"/>
                  <a:ea typeface="Noto Sans JP"/>
                  <a:cs typeface="Noto Sans JP"/>
                  <a:sym typeface="Noto Sans JP"/>
                </a:rPr>
              </a:br>
              <a:r>
                <a:rPr lang="en" sz="1200">
                  <a:solidFill>
                    <a:srgbClr val="E60021"/>
                  </a:solidFill>
                  <a:latin typeface="Noto Sans JP"/>
                  <a:ea typeface="Noto Sans JP"/>
                  <a:cs typeface="Noto Sans JP"/>
                  <a:sym typeface="Noto Sans JP"/>
                </a:rPr>
                <a:t>※デバイス未設置の車両や、デバイスからデータを</a:t>
              </a:r>
              <a:br>
                <a:rPr lang="en" sz="1200">
                  <a:solidFill>
                    <a:srgbClr val="E60021"/>
                  </a:solidFill>
                  <a:latin typeface="Noto Sans JP"/>
                  <a:ea typeface="Noto Sans JP"/>
                  <a:cs typeface="Noto Sans JP"/>
                  <a:sym typeface="Noto Sans JP"/>
                </a:rPr>
              </a:br>
              <a:r>
                <a:rPr lang="en" sz="1200">
                  <a:solidFill>
                    <a:srgbClr val="E60021"/>
                  </a:solidFill>
                  <a:latin typeface="Noto Sans JP"/>
                  <a:ea typeface="Noto Sans JP"/>
                  <a:cs typeface="Noto Sans JP"/>
                  <a:sym typeface="Noto Sans JP"/>
                </a:rPr>
                <a:t>取得できないとき</a:t>
              </a:r>
              <a:endParaRPr sz="1200">
                <a:solidFill>
                  <a:schemeClr val="dk1"/>
                </a:solidFill>
                <a:latin typeface="Noto Sans JP"/>
                <a:ea typeface="Noto Sans JP"/>
                <a:cs typeface="Noto Sans JP"/>
                <a:sym typeface="Noto Sans JP"/>
              </a:endParaRPr>
            </a:p>
          </p:txBody>
        </p:sp>
        <p:grpSp>
          <p:nvGrpSpPr>
            <p:cNvPr id="599" name="Google Shape;599;p27"/>
            <p:cNvGrpSpPr/>
            <p:nvPr/>
          </p:nvGrpSpPr>
          <p:grpSpPr>
            <a:xfrm>
              <a:off x="2622275" y="5769528"/>
              <a:ext cx="1019325" cy="1015800"/>
              <a:chOff x="2622275" y="5584881"/>
              <a:chExt cx="1019325" cy="1015800"/>
            </a:xfrm>
          </p:grpSpPr>
          <p:sp>
            <p:nvSpPr>
              <p:cNvPr id="600" name="Google Shape;600;p27"/>
              <p:cNvSpPr/>
              <p:nvPr/>
            </p:nvSpPr>
            <p:spPr>
              <a:xfrm>
                <a:off x="2622275" y="5584881"/>
                <a:ext cx="1015800" cy="1015800"/>
              </a:xfrm>
              <a:prstGeom prst="ellipse">
                <a:avLst/>
              </a:prstGeom>
              <a:noFill/>
              <a:ln w="28575" cap="flat" cmpd="sng">
                <a:solidFill>
                  <a:schemeClr val="accent3"/>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601" name="Google Shape;601;p27" title="Group 85.png"/>
              <p:cNvPicPr preferRelativeResize="0"/>
              <p:nvPr/>
            </p:nvPicPr>
            <p:blipFill>
              <a:blip r:embed="rId5">
                <a:alphaModFix/>
              </a:blip>
              <a:stretch>
                <a:fillRect/>
              </a:stretch>
            </p:blipFill>
            <p:spPr>
              <a:xfrm>
                <a:off x="2806350" y="5742613"/>
                <a:ext cx="835250" cy="772750"/>
              </a:xfrm>
              <a:prstGeom prst="rect">
                <a:avLst/>
              </a:prstGeom>
              <a:noFill/>
              <a:ln>
                <a:noFill/>
              </a:ln>
            </p:spPr>
          </p:pic>
        </p:grpSp>
      </p:grpSp>
      <p:grpSp>
        <p:nvGrpSpPr>
          <p:cNvPr id="602" name="Google Shape;602;p27"/>
          <p:cNvGrpSpPr/>
          <p:nvPr/>
        </p:nvGrpSpPr>
        <p:grpSpPr>
          <a:xfrm>
            <a:off x="7496750" y="3641250"/>
            <a:ext cx="4244114" cy="1015800"/>
            <a:chOff x="7496750" y="2940325"/>
            <a:chExt cx="4244114" cy="1015800"/>
          </a:xfrm>
        </p:grpSpPr>
        <p:sp>
          <p:nvSpPr>
            <p:cNvPr id="603" name="Google Shape;603;p27"/>
            <p:cNvSpPr txBox="1"/>
            <p:nvPr/>
          </p:nvSpPr>
          <p:spPr>
            <a:xfrm>
              <a:off x="8636164" y="3078775"/>
              <a:ext cx="31047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給油</a:t>
              </a:r>
              <a:br>
                <a:rPr lang="en" b="1">
                  <a:solidFill>
                    <a:schemeClr val="dk1"/>
                  </a:solidFill>
                  <a:latin typeface="Noto Sans JP"/>
                  <a:ea typeface="Noto Sans JP"/>
                  <a:cs typeface="Noto Sans JP"/>
                  <a:sym typeface="Noto Sans JP"/>
                </a:rPr>
              </a:br>
              <a:br>
                <a:rPr lang="en" sz="900" b="1">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燃費・経費管理のための給油記録</a:t>
              </a:r>
              <a:endParaRPr sz="1200">
                <a:solidFill>
                  <a:schemeClr val="dk1"/>
                </a:solidFill>
                <a:latin typeface="Noto Sans JP"/>
                <a:ea typeface="Noto Sans JP"/>
                <a:cs typeface="Noto Sans JP"/>
                <a:sym typeface="Noto Sans JP"/>
              </a:endParaRPr>
            </a:p>
          </p:txBody>
        </p:sp>
        <p:grpSp>
          <p:nvGrpSpPr>
            <p:cNvPr id="604" name="Google Shape;604;p27"/>
            <p:cNvGrpSpPr/>
            <p:nvPr/>
          </p:nvGrpSpPr>
          <p:grpSpPr>
            <a:xfrm>
              <a:off x="7496750" y="2940325"/>
              <a:ext cx="1015800" cy="1015800"/>
              <a:chOff x="7496750" y="2940325"/>
              <a:chExt cx="1015800" cy="1015800"/>
            </a:xfrm>
          </p:grpSpPr>
          <p:sp>
            <p:nvSpPr>
              <p:cNvPr id="605" name="Google Shape;605;p27"/>
              <p:cNvSpPr/>
              <p:nvPr/>
            </p:nvSpPr>
            <p:spPr>
              <a:xfrm>
                <a:off x="7496750" y="2940325"/>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606" name="Google Shape;606;p27" title="Group 408.png"/>
              <p:cNvPicPr preferRelativeResize="0"/>
              <p:nvPr/>
            </p:nvPicPr>
            <p:blipFill>
              <a:blip r:embed="rId6">
                <a:alphaModFix/>
              </a:blip>
              <a:stretch>
                <a:fillRect/>
              </a:stretch>
            </p:blipFill>
            <p:spPr>
              <a:xfrm>
                <a:off x="7703750" y="3004625"/>
                <a:ext cx="601800" cy="873428"/>
              </a:xfrm>
              <a:prstGeom prst="rect">
                <a:avLst/>
              </a:prstGeom>
              <a:noFill/>
              <a:ln>
                <a:noFill/>
              </a:ln>
            </p:spPr>
          </p:pic>
        </p:grpSp>
      </p:grpSp>
      <p:grpSp>
        <p:nvGrpSpPr>
          <p:cNvPr id="607" name="Google Shape;607;p27"/>
          <p:cNvGrpSpPr/>
          <p:nvPr/>
        </p:nvGrpSpPr>
        <p:grpSpPr>
          <a:xfrm>
            <a:off x="7496750" y="4982802"/>
            <a:ext cx="4139414" cy="1015800"/>
            <a:chOff x="7496750" y="4281877"/>
            <a:chExt cx="4139414" cy="1015800"/>
          </a:xfrm>
        </p:grpSpPr>
        <p:sp>
          <p:nvSpPr>
            <p:cNvPr id="608" name="Google Shape;608;p27"/>
            <p:cNvSpPr txBox="1"/>
            <p:nvPr/>
          </p:nvSpPr>
          <p:spPr>
            <a:xfrm>
              <a:off x="8636164" y="4389577"/>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作業</a:t>
              </a:r>
              <a:endParaRPr b="1">
                <a:solidFill>
                  <a:schemeClr val="dk1"/>
                </a:solidFill>
                <a:latin typeface="Noto Sans JP"/>
                <a:ea typeface="Noto Sans JP"/>
                <a:cs typeface="Noto Sans JP"/>
                <a:sym typeface="Noto Sans JP"/>
              </a:endParaRPr>
            </a:p>
            <a:p>
              <a:pPr marL="0" lvl="0" indent="0" algn="l" rtl="0">
                <a:spcBef>
                  <a:spcPts val="0"/>
                </a:spcBef>
                <a:spcAft>
                  <a:spcPts val="0"/>
                </a:spcAft>
                <a:buNone/>
              </a:pPr>
              <a:endParaRPr sz="600" b="1">
                <a:solidFill>
                  <a:schemeClr val="dk1"/>
                </a:solidFill>
                <a:latin typeface="Noto Sans JP"/>
                <a:ea typeface="Noto Sans JP"/>
                <a:cs typeface="Noto Sans JP"/>
                <a:sym typeface="Noto Sans JP"/>
              </a:endParaRPr>
            </a:p>
            <a:p>
              <a:pPr marL="0" lvl="0" indent="0" algn="l" rtl="0">
                <a:spcBef>
                  <a:spcPts val="0"/>
                </a:spcBef>
                <a:spcAft>
                  <a:spcPts val="0"/>
                </a:spcAft>
                <a:buNone/>
              </a:pPr>
              <a:r>
                <a:rPr lang="en" sz="1200">
                  <a:solidFill>
                    <a:schemeClr val="dk1"/>
                  </a:solidFill>
                  <a:latin typeface="Noto Sans JP"/>
                  <a:ea typeface="Noto Sans JP"/>
                  <a:cs typeface="Noto Sans JP"/>
                  <a:sym typeface="Noto Sans JP"/>
                </a:rPr>
                <a:t>作業内容管理のための完了記録</a:t>
              </a:r>
              <a:endParaRPr sz="1200">
                <a:solidFill>
                  <a:schemeClr val="dk1"/>
                </a:solidFill>
                <a:latin typeface="Noto Sans JP"/>
                <a:ea typeface="Noto Sans JP"/>
                <a:cs typeface="Noto Sans JP"/>
                <a:sym typeface="Noto Sans JP"/>
              </a:endParaRPr>
            </a:p>
          </p:txBody>
        </p:sp>
        <p:grpSp>
          <p:nvGrpSpPr>
            <p:cNvPr id="609" name="Google Shape;609;p27"/>
            <p:cNvGrpSpPr/>
            <p:nvPr/>
          </p:nvGrpSpPr>
          <p:grpSpPr>
            <a:xfrm>
              <a:off x="7496750" y="4281877"/>
              <a:ext cx="1015800" cy="1015800"/>
              <a:chOff x="7496750" y="4281877"/>
              <a:chExt cx="1015800" cy="1015800"/>
            </a:xfrm>
          </p:grpSpPr>
          <p:sp>
            <p:nvSpPr>
              <p:cNvPr id="610" name="Google Shape;610;p27"/>
              <p:cNvSpPr/>
              <p:nvPr/>
            </p:nvSpPr>
            <p:spPr>
              <a:xfrm>
                <a:off x="7496750" y="4281877"/>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611" name="Google Shape;611;p27" title="Group 1243.png"/>
              <p:cNvPicPr preferRelativeResize="0"/>
              <p:nvPr/>
            </p:nvPicPr>
            <p:blipFill>
              <a:blip r:embed="rId7">
                <a:alphaModFix/>
              </a:blip>
              <a:stretch>
                <a:fillRect/>
              </a:stretch>
            </p:blipFill>
            <p:spPr>
              <a:xfrm>
                <a:off x="7736775" y="4359100"/>
                <a:ext cx="568774" cy="888925"/>
              </a:xfrm>
              <a:prstGeom prst="rect">
                <a:avLst/>
              </a:prstGeom>
              <a:noFill/>
              <a:ln>
                <a:noFill/>
              </a:ln>
            </p:spPr>
          </p:pic>
        </p:grpSp>
      </p:grpSp>
      <p:grpSp>
        <p:nvGrpSpPr>
          <p:cNvPr id="612" name="Google Shape;612;p27"/>
          <p:cNvGrpSpPr/>
          <p:nvPr/>
        </p:nvGrpSpPr>
        <p:grpSpPr>
          <a:xfrm>
            <a:off x="12445475" y="3641250"/>
            <a:ext cx="4244114" cy="1015800"/>
            <a:chOff x="2622275" y="2940325"/>
            <a:chExt cx="4244114" cy="1015800"/>
          </a:xfrm>
        </p:grpSpPr>
        <p:sp>
          <p:nvSpPr>
            <p:cNvPr id="613" name="Google Shape;613;p27"/>
            <p:cNvSpPr txBox="1"/>
            <p:nvPr/>
          </p:nvSpPr>
          <p:spPr>
            <a:xfrm>
              <a:off x="3761689" y="3078775"/>
              <a:ext cx="31047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アルコールチェック（運転後）</a:t>
              </a:r>
              <a:br>
                <a:rPr lang="en" b="1">
                  <a:solidFill>
                    <a:schemeClr val="dk1"/>
                  </a:solidFill>
                  <a:latin typeface="Noto Sans JP"/>
                  <a:ea typeface="Noto Sans JP"/>
                  <a:cs typeface="Noto Sans JP"/>
                  <a:sym typeface="Noto Sans JP"/>
                </a:rPr>
              </a:br>
              <a:br>
                <a:rPr lang="en" sz="900" b="1">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安全確保のための運転後記録</a:t>
              </a:r>
              <a:endParaRPr sz="1200">
                <a:solidFill>
                  <a:schemeClr val="dk1"/>
                </a:solidFill>
                <a:latin typeface="Noto Sans JP"/>
                <a:ea typeface="Noto Sans JP"/>
                <a:cs typeface="Noto Sans JP"/>
                <a:sym typeface="Noto Sans JP"/>
              </a:endParaRPr>
            </a:p>
          </p:txBody>
        </p:sp>
        <p:grpSp>
          <p:nvGrpSpPr>
            <p:cNvPr id="614" name="Google Shape;614;p27"/>
            <p:cNvGrpSpPr/>
            <p:nvPr/>
          </p:nvGrpSpPr>
          <p:grpSpPr>
            <a:xfrm>
              <a:off x="2622275" y="2940325"/>
              <a:ext cx="1015800" cy="1015800"/>
              <a:chOff x="2622275" y="2940325"/>
              <a:chExt cx="1015800" cy="1015800"/>
            </a:xfrm>
          </p:grpSpPr>
          <p:sp>
            <p:nvSpPr>
              <p:cNvPr id="615" name="Google Shape;615;p27"/>
              <p:cNvSpPr/>
              <p:nvPr/>
            </p:nvSpPr>
            <p:spPr>
              <a:xfrm>
                <a:off x="2622275" y="2940325"/>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616" name="Google Shape;616;p27" title="Frame 836.png"/>
              <p:cNvPicPr preferRelativeResize="0"/>
              <p:nvPr/>
            </p:nvPicPr>
            <p:blipFill>
              <a:blip r:embed="rId3">
                <a:alphaModFix/>
              </a:blip>
              <a:stretch>
                <a:fillRect/>
              </a:stretch>
            </p:blipFill>
            <p:spPr>
              <a:xfrm>
                <a:off x="2806349" y="3078775"/>
                <a:ext cx="560825" cy="820474"/>
              </a:xfrm>
              <a:prstGeom prst="rect">
                <a:avLst/>
              </a:prstGeom>
              <a:noFill/>
              <a:ln>
                <a:noFill/>
              </a:ln>
            </p:spPr>
          </p:pic>
        </p:grpSp>
      </p:grpSp>
      <p:sp>
        <p:nvSpPr>
          <p:cNvPr id="617" name="Google Shape;617;p27"/>
          <p:cNvSpPr/>
          <p:nvPr/>
        </p:nvSpPr>
        <p:spPr>
          <a:xfrm>
            <a:off x="12445475" y="5001600"/>
            <a:ext cx="4369800" cy="996900"/>
          </a:xfrm>
          <a:prstGeom prst="roundRect">
            <a:avLst>
              <a:gd name="adj" fmla="val 16667"/>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振り返り</a:t>
            </a:r>
            <a:endParaRPr b="1">
              <a:solidFill>
                <a:schemeClr val="dk1"/>
              </a:solidFill>
              <a:latin typeface="Noto Sans JP"/>
              <a:ea typeface="Noto Sans JP"/>
              <a:cs typeface="Noto Sans JP"/>
              <a:sym typeface="Noto Sans JP"/>
            </a:endParaRPr>
          </a:p>
          <a:p>
            <a:pPr marL="0" lvl="0" indent="0" algn="l" rtl="0">
              <a:spcBef>
                <a:spcPts val="0"/>
              </a:spcBef>
              <a:spcAft>
                <a:spcPts val="0"/>
              </a:spcAft>
              <a:buClr>
                <a:schemeClr val="dk1"/>
              </a:buClr>
              <a:buSzPts val="1100"/>
              <a:buFont typeface="Arial"/>
              <a:buNone/>
            </a:pPr>
            <a:endParaRPr sz="900" b="1">
              <a:solidFill>
                <a:schemeClr val="dk1"/>
              </a:solidFill>
              <a:latin typeface="Noto Sans JP"/>
              <a:ea typeface="Noto Sans JP"/>
              <a:cs typeface="Noto Sans JP"/>
              <a:sym typeface="Noto Sans JP"/>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Noto Sans JP"/>
                <a:ea typeface="Noto Sans JP"/>
                <a:cs typeface="Noto Sans JP"/>
                <a:sym typeface="Noto Sans JP"/>
              </a:rPr>
              <a:t>1日の記録と安全運転の確認</a:t>
            </a:r>
            <a:endParaRPr sz="1200">
              <a:solidFill>
                <a:schemeClr val="dk1"/>
              </a:solidFill>
              <a:latin typeface="Noto Sans JP"/>
              <a:ea typeface="Noto Sans JP"/>
              <a:cs typeface="Noto Sans JP"/>
              <a:sym typeface="Noto Sans J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28"/>
          <p:cNvSpPr txBox="1">
            <a:spLocks noGrp="1"/>
          </p:cNvSpPr>
          <p:nvPr>
            <p:ph type="sldNum" idx="12"/>
          </p:nvPr>
        </p:nvSpPr>
        <p:spPr>
          <a:xfrm>
            <a:off x="390028" y="9633600"/>
            <a:ext cx="601800" cy="4299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19</a:t>
            </a:fld>
            <a:endParaRPr/>
          </a:p>
        </p:txBody>
      </p:sp>
      <p:graphicFrame>
        <p:nvGraphicFramePr>
          <p:cNvPr id="623" name="Google Shape;623;p28"/>
          <p:cNvGraphicFramePr/>
          <p:nvPr/>
        </p:nvGraphicFramePr>
        <p:xfrm>
          <a:off x="-2997350" y="0"/>
          <a:ext cx="2896100" cy="115818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624" name="Google Shape;624;p28"/>
          <p:cNvGraphicFramePr/>
          <p:nvPr/>
        </p:nvGraphicFramePr>
        <p:xfrm>
          <a:off x="-2997350" y="1371600"/>
          <a:ext cx="2896100" cy="1982160"/>
        </p:xfrm>
        <a:graphic>
          <a:graphicData uri="http://schemas.openxmlformats.org/drawingml/2006/table">
            <a:tbl>
              <a:tblPr>
                <a:noFill/>
                <a:tableStyleId>{945D73D9-F74C-4B06-BE0F-A233A7CAC9E2}</a:tableStyleId>
              </a:tblPr>
              <a:tblGrid>
                <a:gridCol w="2896100">
                  <a:extLst>
                    <a:ext uri="{9D8B030D-6E8A-4147-A177-3AD203B41FA5}">
                      <a16:colId xmlns:a16="http://schemas.microsoft.com/office/drawing/2014/main" val="20000"/>
                    </a:ext>
                  </a:extLst>
                </a:gridCol>
              </a:tblGrid>
              <a:tr h="392150">
                <a:tc>
                  <a:txBody>
                    <a:bodyPr/>
                    <a:lstStyle/>
                    <a:p>
                      <a:pPr marL="0" lvl="0" indent="0" algn="l" rtl="0">
                        <a:spcBef>
                          <a:spcPts val="0"/>
                        </a:spcBef>
                        <a:spcAft>
                          <a:spcPts val="0"/>
                        </a:spcAft>
                        <a:buNone/>
                      </a:pPr>
                      <a:r>
                        <a:rPr lang="en" sz="1200">
                          <a:solidFill>
                            <a:schemeClr val="dk1"/>
                          </a:solidFill>
                          <a:latin typeface="Kosugi"/>
                          <a:ea typeface="Kosugi"/>
                          <a:cs typeface="Kosugi"/>
                          <a:sym typeface="Kosugi"/>
                        </a:rPr>
                        <a:t>このページについて</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627525">
                <a:tc>
                  <a:txBody>
                    <a:bodyPr/>
                    <a:lstStyle/>
                    <a:p>
                      <a:pPr marL="320040" lvl="0" indent="-167640" algn="l" rtl="0">
                        <a:spcBef>
                          <a:spcPts val="1000"/>
                        </a:spcBef>
                        <a:spcAft>
                          <a:spcPts val="0"/>
                        </a:spcAft>
                        <a:buClr>
                          <a:schemeClr val="dk1"/>
                        </a:buClr>
                        <a:buSzPts val="1200"/>
                        <a:buFont typeface="Kosugi"/>
                        <a:buAutoNum type="arabicPeriod"/>
                      </a:pPr>
                      <a:r>
                        <a:rPr lang="en" sz="1200">
                          <a:solidFill>
                            <a:schemeClr val="dk1"/>
                          </a:solidFill>
                          <a:latin typeface="Kosugi"/>
                          <a:ea typeface="Kosugi"/>
                          <a:cs typeface="Kosugi"/>
                          <a:sym typeface="Kosugi"/>
                        </a:rPr>
                        <a:t>［車両予約］のみを利用する共有車両の運用時にご使用ください。それ以外の場合は P.19〜21をご確認ください。</a:t>
                      </a:r>
                      <a:endParaRPr sz="1200">
                        <a:latin typeface="Kosugi"/>
                        <a:ea typeface="Kosugi"/>
                        <a:cs typeface="Kosugi"/>
                        <a:sym typeface="Kosugi"/>
                      </a:endParaRPr>
                    </a:p>
                    <a:p>
                      <a:pPr marL="457200" lvl="0" indent="-304800" algn="l" rtl="0">
                        <a:spcBef>
                          <a:spcPts val="1000"/>
                        </a:spcBef>
                        <a:spcAft>
                          <a:spcPts val="0"/>
                        </a:spcAft>
                        <a:buSzPts val="1200"/>
                        <a:buFont typeface="Kosugi"/>
                        <a:buAutoNum type="arabicPeriod"/>
                      </a:pPr>
                      <a:r>
                        <a:rPr lang="en" sz="1200">
                          <a:solidFill>
                            <a:schemeClr val="dk1"/>
                          </a:solidFill>
                          <a:latin typeface="Kosugi"/>
                          <a:ea typeface="Kosugi"/>
                          <a:cs typeface="Kosugi"/>
                          <a:sym typeface="Kosugi"/>
                        </a:rPr>
                        <a:t>利用しない機能の情報については、ページから削除してください。</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625" name="Google Shape;625;p28"/>
          <p:cNvSpPr/>
          <p:nvPr/>
        </p:nvSpPr>
        <p:spPr>
          <a:xfrm>
            <a:off x="2593875" y="2962013"/>
            <a:ext cx="3696600" cy="4299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Noto Sans JP"/>
                <a:ea typeface="Noto Sans JP"/>
                <a:cs typeface="Noto Sans JP"/>
                <a:sym typeface="Noto Sans JP"/>
              </a:rPr>
              <a:t>乗車前日以前</a:t>
            </a:r>
            <a:endParaRPr b="1">
              <a:solidFill>
                <a:schemeClr val="lt1"/>
              </a:solidFill>
              <a:latin typeface="Noto Sans JP"/>
              <a:ea typeface="Noto Sans JP"/>
              <a:cs typeface="Noto Sans JP"/>
              <a:sym typeface="Noto Sans JP"/>
            </a:endParaRPr>
          </a:p>
        </p:txBody>
      </p:sp>
      <p:sp>
        <p:nvSpPr>
          <p:cNvPr id="626" name="Google Shape;626;p28"/>
          <p:cNvSpPr/>
          <p:nvPr/>
        </p:nvSpPr>
        <p:spPr>
          <a:xfrm>
            <a:off x="6341103" y="2962000"/>
            <a:ext cx="3696600" cy="4299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Noto Sans JP"/>
                <a:ea typeface="Noto Sans JP"/>
                <a:cs typeface="Noto Sans JP"/>
                <a:sym typeface="Noto Sans JP"/>
              </a:rPr>
              <a:t>業務開始の乗車時　(運転開始前)</a:t>
            </a:r>
            <a:endParaRPr b="1">
              <a:solidFill>
                <a:schemeClr val="lt1"/>
              </a:solidFill>
              <a:latin typeface="Noto Sans JP"/>
              <a:ea typeface="Noto Sans JP"/>
              <a:cs typeface="Noto Sans JP"/>
              <a:sym typeface="Noto Sans JP"/>
            </a:endParaRPr>
          </a:p>
        </p:txBody>
      </p:sp>
      <p:sp>
        <p:nvSpPr>
          <p:cNvPr id="627" name="Google Shape;627;p28"/>
          <p:cNvSpPr/>
          <p:nvPr/>
        </p:nvSpPr>
        <p:spPr>
          <a:xfrm>
            <a:off x="10123348" y="2974425"/>
            <a:ext cx="3696600" cy="4299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Noto Sans JP"/>
                <a:ea typeface="Noto Sans JP"/>
                <a:cs typeface="Noto Sans JP"/>
                <a:sym typeface="Noto Sans JP"/>
              </a:rPr>
              <a:t>業務中</a:t>
            </a:r>
            <a:endParaRPr b="1">
              <a:solidFill>
                <a:schemeClr val="lt1"/>
              </a:solidFill>
              <a:latin typeface="Noto Sans JP"/>
              <a:ea typeface="Noto Sans JP"/>
              <a:cs typeface="Noto Sans JP"/>
              <a:sym typeface="Noto Sans JP"/>
            </a:endParaRPr>
          </a:p>
        </p:txBody>
      </p:sp>
      <p:sp>
        <p:nvSpPr>
          <p:cNvPr id="628" name="Google Shape;628;p28"/>
          <p:cNvSpPr/>
          <p:nvPr/>
        </p:nvSpPr>
        <p:spPr>
          <a:xfrm>
            <a:off x="2514600" y="9033975"/>
            <a:ext cx="9380100" cy="1085100"/>
          </a:xfrm>
          <a:prstGeom prst="roundRect">
            <a:avLst>
              <a:gd name="adj" fmla="val 16667"/>
            </a:avLst>
          </a:prstGeom>
          <a:noFill/>
          <a:ln>
            <a:noFill/>
          </a:ln>
        </p:spPr>
        <p:txBody>
          <a:bodyPr spcFirstLastPara="1" wrap="square" lIns="0" tIns="182875" rIns="182875" bIns="182875" anchor="t" anchorCtr="0">
            <a:noAutofit/>
          </a:bodyPr>
          <a:lstStyle/>
          <a:p>
            <a:pPr marL="0" lvl="0" indent="0" algn="l" rtl="0">
              <a:lnSpc>
                <a:spcPct val="150000"/>
              </a:lnSpc>
              <a:spcBef>
                <a:spcPts val="0"/>
              </a:spcBef>
              <a:spcAft>
                <a:spcPts val="0"/>
              </a:spcAft>
              <a:buNone/>
            </a:pPr>
            <a:r>
              <a:rPr lang="en" sz="1200">
                <a:solidFill>
                  <a:schemeClr val="dk1"/>
                </a:solidFill>
                <a:latin typeface="Noto Sans JP"/>
                <a:ea typeface="Noto Sans JP"/>
                <a:cs typeface="Noto Sans JP"/>
                <a:sym typeface="Noto Sans JP"/>
              </a:rPr>
              <a:t>備考</a:t>
            </a:r>
            <a:endParaRPr sz="1200">
              <a:solidFill>
                <a:schemeClr val="dk1"/>
              </a:solidFill>
              <a:latin typeface="Noto Sans JP"/>
              <a:ea typeface="Noto Sans JP"/>
              <a:cs typeface="Noto Sans JP"/>
              <a:sym typeface="Noto Sans JP"/>
            </a:endParaRPr>
          </a:p>
          <a:p>
            <a:pPr marL="274320" lvl="0" indent="-259080" algn="l" rtl="0">
              <a:lnSpc>
                <a:spcPct val="150000"/>
              </a:lnSpc>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デバイスがない車両やデータが取得できない場合は、日報に必要な走行実績を［運転記録］で入力してください。</a:t>
            </a:r>
            <a:endParaRPr sz="1200">
              <a:solidFill>
                <a:schemeClr val="dk1"/>
              </a:solidFill>
              <a:latin typeface="Noto Sans JP"/>
              <a:ea typeface="Noto Sans JP"/>
              <a:cs typeface="Noto Sans JP"/>
              <a:sym typeface="Noto Sans JP"/>
            </a:endParaRPr>
          </a:p>
          <a:p>
            <a:pPr marL="0" lvl="0" indent="0" algn="l" rtl="0">
              <a:lnSpc>
                <a:spcPct val="150000"/>
              </a:lnSpc>
              <a:spcBef>
                <a:spcPts val="0"/>
              </a:spcBef>
              <a:spcAft>
                <a:spcPts val="0"/>
              </a:spcAft>
              <a:buNone/>
            </a:pPr>
            <a:endParaRPr sz="1200">
              <a:solidFill>
                <a:schemeClr val="dk1"/>
              </a:solidFill>
              <a:latin typeface="Noto Sans JP"/>
              <a:ea typeface="Noto Sans JP"/>
              <a:cs typeface="Noto Sans JP"/>
              <a:sym typeface="Noto Sans JP"/>
            </a:endParaRPr>
          </a:p>
        </p:txBody>
      </p:sp>
      <p:sp>
        <p:nvSpPr>
          <p:cNvPr id="629" name="Google Shape;629;p28"/>
          <p:cNvSpPr txBox="1">
            <a:spLocks noGrp="1"/>
          </p:cNvSpPr>
          <p:nvPr>
            <p:ph type="subTitle" idx="1"/>
          </p:nvPr>
        </p:nvSpPr>
        <p:spPr>
          <a:xfrm>
            <a:off x="2390200" y="1517525"/>
            <a:ext cx="15173100" cy="429900"/>
          </a:xfrm>
          <a:prstGeom prst="rect">
            <a:avLst/>
          </a:prstGeom>
        </p:spPr>
        <p:txBody>
          <a:bodyPr spcFirstLastPara="1" wrap="square" lIns="274300" tIns="182875" rIns="182850" bIns="182850" anchor="t" anchorCtr="0">
            <a:noAutofit/>
          </a:bodyPr>
          <a:lstStyle/>
          <a:p>
            <a:pPr marL="0" lvl="0" indent="0" algn="l" rtl="0">
              <a:spcBef>
                <a:spcPts val="0"/>
              </a:spcBef>
              <a:spcAft>
                <a:spcPts val="0"/>
              </a:spcAft>
              <a:buNone/>
            </a:pPr>
            <a:r>
              <a:rPr lang="en" sz="2000"/>
              <a:t>業務中に使用する車両を安全かつ適切に利用・管理するため、以下の項目をアプリから記録してください</a:t>
            </a:r>
            <a:endParaRPr sz="2000"/>
          </a:p>
        </p:txBody>
      </p:sp>
      <p:sp>
        <p:nvSpPr>
          <p:cNvPr id="630" name="Google Shape;630;p28"/>
          <p:cNvSpPr txBox="1">
            <a:spLocks noGrp="1"/>
          </p:cNvSpPr>
          <p:nvPr>
            <p:ph type="title"/>
          </p:nvPr>
        </p:nvSpPr>
        <p:spPr>
          <a:xfrm>
            <a:off x="2390200"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ドライバーの基本的な流れ（共有車両_車両予約）</a:t>
            </a:r>
            <a:endParaRPr sz="4800">
              <a:solidFill>
                <a:schemeClr val="accent4"/>
              </a:solidFill>
            </a:endParaRPr>
          </a:p>
        </p:txBody>
      </p:sp>
      <p:grpSp>
        <p:nvGrpSpPr>
          <p:cNvPr id="631" name="Google Shape;631;p28"/>
          <p:cNvGrpSpPr/>
          <p:nvPr/>
        </p:nvGrpSpPr>
        <p:grpSpPr>
          <a:xfrm>
            <a:off x="13950957" y="3641250"/>
            <a:ext cx="4244114" cy="1015800"/>
            <a:chOff x="2622275" y="2940325"/>
            <a:chExt cx="4244114" cy="1015800"/>
          </a:xfrm>
        </p:grpSpPr>
        <p:sp>
          <p:nvSpPr>
            <p:cNvPr id="632" name="Google Shape;632;p28"/>
            <p:cNvSpPr txBox="1"/>
            <p:nvPr/>
          </p:nvSpPr>
          <p:spPr>
            <a:xfrm>
              <a:off x="3761689" y="3078775"/>
              <a:ext cx="31047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アルコールチェック（運転後）</a:t>
              </a:r>
              <a:br>
                <a:rPr lang="en" b="1">
                  <a:solidFill>
                    <a:schemeClr val="dk1"/>
                  </a:solidFill>
                  <a:latin typeface="Noto Sans JP"/>
                  <a:ea typeface="Noto Sans JP"/>
                  <a:cs typeface="Noto Sans JP"/>
                  <a:sym typeface="Noto Sans JP"/>
                </a:rPr>
              </a:br>
              <a:br>
                <a:rPr lang="en" sz="900" b="1">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安全確保のための運転後記録</a:t>
              </a:r>
              <a:endParaRPr sz="1200">
                <a:solidFill>
                  <a:schemeClr val="dk1"/>
                </a:solidFill>
                <a:latin typeface="Noto Sans JP"/>
                <a:ea typeface="Noto Sans JP"/>
                <a:cs typeface="Noto Sans JP"/>
                <a:sym typeface="Noto Sans JP"/>
              </a:endParaRPr>
            </a:p>
          </p:txBody>
        </p:sp>
        <p:grpSp>
          <p:nvGrpSpPr>
            <p:cNvPr id="633" name="Google Shape;633;p28"/>
            <p:cNvGrpSpPr/>
            <p:nvPr/>
          </p:nvGrpSpPr>
          <p:grpSpPr>
            <a:xfrm>
              <a:off x="2622275" y="2940325"/>
              <a:ext cx="1015800" cy="1015800"/>
              <a:chOff x="2622275" y="2940325"/>
              <a:chExt cx="1015800" cy="1015800"/>
            </a:xfrm>
          </p:grpSpPr>
          <p:sp>
            <p:nvSpPr>
              <p:cNvPr id="634" name="Google Shape;634;p28"/>
              <p:cNvSpPr/>
              <p:nvPr/>
            </p:nvSpPr>
            <p:spPr>
              <a:xfrm>
                <a:off x="2622275" y="2940325"/>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635" name="Google Shape;635;p28" title="Frame 836.png"/>
              <p:cNvPicPr preferRelativeResize="0"/>
              <p:nvPr/>
            </p:nvPicPr>
            <p:blipFill>
              <a:blip r:embed="rId3">
                <a:alphaModFix/>
              </a:blip>
              <a:stretch>
                <a:fillRect/>
              </a:stretch>
            </p:blipFill>
            <p:spPr>
              <a:xfrm>
                <a:off x="2806349" y="3078775"/>
                <a:ext cx="560825" cy="820474"/>
              </a:xfrm>
              <a:prstGeom prst="rect">
                <a:avLst/>
              </a:prstGeom>
              <a:noFill/>
              <a:ln>
                <a:noFill/>
              </a:ln>
            </p:spPr>
          </p:pic>
        </p:grpSp>
      </p:grpSp>
      <p:sp>
        <p:nvSpPr>
          <p:cNvPr id="636" name="Google Shape;636;p28"/>
          <p:cNvSpPr/>
          <p:nvPr/>
        </p:nvSpPr>
        <p:spPr>
          <a:xfrm>
            <a:off x="13905600" y="5001600"/>
            <a:ext cx="3782100" cy="996900"/>
          </a:xfrm>
          <a:prstGeom prst="roundRect">
            <a:avLst>
              <a:gd name="adj" fmla="val 16667"/>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振り返り</a:t>
            </a:r>
            <a:endParaRPr b="1">
              <a:solidFill>
                <a:schemeClr val="dk1"/>
              </a:solidFill>
              <a:latin typeface="Noto Sans JP"/>
              <a:ea typeface="Noto Sans JP"/>
              <a:cs typeface="Noto Sans JP"/>
              <a:sym typeface="Noto Sans JP"/>
            </a:endParaRPr>
          </a:p>
          <a:p>
            <a:pPr marL="0" lvl="0" indent="0" algn="l" rtl="0">
              <a:spcBef>
                <a:spcPts val="0"/>
              </a:spcBef>
              <a:spcAft>
                <a:spcPts val="0"/>
              </a:spcAft>
              <a:buNone/>
            </a:pPr>
            <a:endParaRPr sz="900" b="1">
              <a:solidFill>
                <a:schemeClr val="dk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dk1"/>
                </a:solidFill>
                <a:latin typeface="Noto Sans JP"/>
                <a:ea typeface="Noto Sans JP"/>
                <a:cs typeface="Noto Sans JP"/>
                <a:sym typeface="Noto Sans JP"/>
              </a:rPr>
              <a:t>1日の記録と安全運転の確認</a:t>
            </a:r>
            <a:endParaRPr sz="1200">
              <a:solidFill>
                <a:schemeClr val="dk1"/>
              </a:solidFill>
              <a:latin typeface="Noto Sans JP"/>
              <a:ea typeface="Noto Sans JP"/>
              <a:cs typeface="Noto Sans JP"/>
              <a:sym typeface="Noto Sans JP"/>
            </a:endParaRPr>
          </a:p>
        </p:txBody>
      </p:sp>
      <p:sp>
        <p:nvSpPr>
          <p:cNvPr id="637" name="Google Shape;637;p28"/>
          <p:cNvSpPr/>
          <p:nvPr/>
        </p:nvSpPr>
        <p:spPr>
          <a:xfrm>
            <a:off x="13905610" y="2974425"/>
            <a:ext cx="3696600" cy="4299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Noto Sans JP"/>
                <a:ea typeface="Noto Sans JP"/>
                <a:cs typeface="Noto Sans JP"/>
                <a:sym typeface="Noto Sans JP"/>
              </a:rPr>
              <a:t>1日の業務終了時（または降車後）</a:t>
            </a:r>
            <a:endParaRPr b="1">
              <a:solidFill>
                <a:schemeClr val="lt1"/>
              </a:solidFill>
              <a:latin typeface="Noto Sans JP"/>
              <a:ea typeface="Noto Sans JP"/>
              <a:cs typeface="Noto Sans JP"/>
              <a:sym typeface="Noto Sans JP"/>
            </a:endParaRPr>
          </a:p>
        </p:txBody>
      </p:sp>
      <p:grpSp>
        <p:nvGrpSpPr>
          <p:cNvPr id="638" name="Google Shape;638;p28"/>
          <p:cNvGrpSpPr/>
          <p:nvPr/>
        </p:nvGrpSpPr>
        <p:grpSpPr>
          <a:xfrm>
            <a:off x="2622275" y="3656625"/>
            <a:ext cx="3518422" cy="1015800"/>
            <a:chOff x="2622275" y="3656625"/>
            <a:chExt cx="3518422" cy="1015800"/>
          </a:xfrm>
        </p:grpSpPr>
        <p:sp>
          <p:nvSpPr>
            <p:cNvPr id="639" name="Google Shape;639;p28"/>
            <p:cNvSpPr txBox="1"/>
            <p:nvPr/>
          </p:nvSpPr>
          <p:spPr>
            <a:xfrm>
              <a:off x="3761697" y="3710475"/>
              <a:ext cx="2379000" cy="90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車両予約</a:t>
              </a:r>
              <a:br>
                <a:rPr lang="en" b="1">
                  <a:solidFill>
                    <a:schemeClr val="dk1"/>
                  </a:solidFill>
                  <a:latin typeface="Noto Sans JP"/>
                  <a:ea typeface="Noto Sans JP"/>
                  <a:cs typeface="Noto Sans JP"/>
                  <a:sym typeface="Noto Sans JP"/>
                </a:rPr>
              </a:br>
              <a:br>
                <a:rPr lang="en" sz="900" b="1">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利用前の車両予約</a:t>
              </a:r>
              <a:endParaRPr sz="1200">
                <a:solidFill>
                  <a:schemeClr val="dk1"/>
                </a:solidFill>
                <a:latin typeface="Noto Sans JP"/>
                <a:ea typeface="Noto Sans JP"/>
                <a:cs typeface="Noto Sans JP"/>
                <a:sym typeface="Noto Sans JP"/>
              </a:endParaRPr>
            </a:p>
            <a:p>
              <a:pPr marL="0" lvl="0" indent="0" algn="l" rtl="0">
                <a:spcBef>
                  <a:spcPts val="0"/>
                </a:spcBef>
                <a:spcAft>
                  <a:spcPts val="0"/>
                </a:spcAft>
                <a:buNone/>
              </a:pPr>
              <a:r>
                <a:rPr lang="en" sz="1200">
                  <a:solidFill>
                    <a:srgbClr val="E60021"/>
                  </a:solidFill>
                  <a:latin typeface="Noto Sans JP"/>
                  <a:ea typeface="Noto Sans JP"/>
                  <a:cs typeface="Noto Sans JP"/>
                  <a:sym typeface="Noto Sans JP"/>
                </a:rPr>
                <a:t>※共有車両を利用するき</a:t>
              </a:r>
              <a:endParaRPr sz="1200">
                <a:solidFill>
                  <a:srgbClr val="E60021"/>
                </a:solidFill>
                <a:latin typeface="Noto Sans JP"/>
                <a:ea typeface="Noto Sans JP"/>
                <a:cs typeface="Noto Sans JP"/>
                <a:sym typeface="Noto Sans JP"/>
              </a:endParaRPr>
            </a:p>
          </p:txBody>
        </p:sp>
        <p:grpSp>
          <p:nvGrpSpPr>
            <p:cNvPr id="640" name="Google Shape;640;p28"/>
            <p:cNvGrpSpPr/>
            <p:nvPr/>
          </p:nvGrpSpPr>
          <p:grpSpPr>
            <a:xfrm>
              <a:off x="2622275" y="3656625"/>
              <a:ext cx="1015800" cy="1015800"/>
              <a:chOff x="2622275" y="3641250"/>
              <a:chExt cx="1015800" cy="1015800"/>
            </a:xfrm>
          </p:grpSpPr>
          <p:sp>
            <p:nvSpPr>
              <p:cNvPr id="641" name="Google Shape;641;p28"/>
              <p:cNvSpPr/>
              <p:nvPr/>
            </p:nvSpPr>
            <p:spPr>
              <a:xfrm>
                <a:off x="2622275" y="3641250"/>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642" name="Google Shape;642;p28" title="Group 286.png"/>
              <p:cNvPicPr preferRelativeResize="0"/>
              <p:nvPr/>
            </p:nvPicPr>
            <p:blipFill>
              <a:blip r:embed="rId4">
                <a:alphaModFix/>
              </a:blip>
              <a:stretch>
                <a:fillRect/>
              </a:stretch>
            </p:blipFill>
            <p:spPr>
              <a:xfrm>
                <a:off x="2703925" y="3844663"/>
                <a:ext cx="852500" cy="608975"/>
              </a:xfrm>
              <a:prstGeom prst="rect">
                <a:avLst/>
              </a:prstGeom>
              <a:noFill/>
              <a:ln>
                <a:noFill/>
              </a:ln>
            </p:spPr>
          </p:pic>
        </p:grpSp>
      </p:grpSp>
      <p:grpSp>
        <p:nvGrpSpPr>
          <p:cNvPr id="643" name="Google Shape;643;p28"/>
          <p:cNvGrpSpPr/>
          <p:nvPr/>
        </p:nvGrpSpPr>
        <p:grpSpPr>
          <a:xfrm>
            <a:off x="6345975" y="3641250"/>
            <a:ext cx="4244114" cy="1015800"/>
            <a:chOff x="2622275" y="2940325"/>
            <a:chExt cx="4244114" cy="1015800"/>
          </a:xfrm>
        </p:grpSpPr>
        <p:sp>
          <p:nvSpPr>
            <p:cNvPr id="644" name="Google Shape;644;p28"/>
            <p:cNvSpPr txBox="1"/>
            <p:nvPr/>
          </p:nvSpPr>
          <p:spPr>
            <a:xfrm>
              <a:off x="3761689" y="3078775"/>
              <a:ext cx="31047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アルコールチェック（運転前）</a:t>
              </a:r>
              <a:br>
                <a:rPr lang="en" b="1">
                  <a:solidFill>
                    <a:schemeClr val="dk1"/>
                  </a:solidFill>
                  <a:latin typeface="Noto Sans JP"/>
                  <a:ea typeface="Noto Sans JP"/>
                  <a:cs typeface="Noto Sans JP"/>
                  <a:sym typeface="Noto Sans JP"/>
                </a:rPr>
              </a:br>
              <a:br>
                <a:rPr lang="en" sz="900" b="1">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安全確保のための運転前記録</a:t>
              </a:r>
              <a:endParaRPr sz="1200">
                <a:solidFill>
                  <a:schemeClr val="dk1"/>
                </a:solidFill>
                <a:latin typeface="Noto Sans JP"/>
                <a:ea typeface="Noto Sans JP"/>
                <a:cs typeface="Noto Sans JP"/>
                <a:sym typeface="Noto Sans JP"/>
              </a:endParaRPr>
            </a:p>
          </p:txBody>
        </p:sp>
        <p:grpSp>
          <p:nvGrpSpPr>
            <p:cNvPr id="645" name="Google Shape;645;p28"/>
            <p:cNvGrpSpPr/>
            <p:nvPr/>
          </p:nvGrpSpPr>
          <p:grpSpPr>
            <a:xfrm>
              <a:off x="2622275" y="2940325"/>
              <a:ext cx="1015800" cy="1015800"/>
              <a:chOff x="2622275" y="2940325"/>
              <a:chExt cx="1015800" cy="1015800"/>
            </a:xfrm>
          </p:grpSpPr>
          <p:sp>
            <p:nvSpPr>
              <p:cNvPr id="646" name="Google Shape;646;p28"/>
              <p:cNvSpPr/>
              <p:nvPr/>
            </p:nvSpPr>
            <p:spPr>
              <a:xfrm>
                <a:off x="2622275" y="2940325"/>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647" name="Google Shape;647;p28" title="Frame 836.png"/>
              <p:cNvPicPr preferRelativeResize="0"/>
              <p:nvPr/>
            </p:nvPicPr>
            <p:blipFill>
              <a:blip r:embed="rId3">
                <a:alphaModFix/>
              </a:blip>
              <a:stretch>
                <a:fillRect/>
              </a:stretch>
            </p:blipFill>
            <p:spPr>
              <a:xfrm>
                <a:off x="2806349" y="3078775"/>
                <a:ext cx="560825" cy="820474"/>
              </a:xfrm>
              <a:prstGeom prst="rect">
                <a:avLst/>
              </a:prstGeom>
              <a:noFill/>
              <a:ln>
                <a:noFill/>
              </a:ln>
            </p:spPr>
          </p:pic>
        </p:grpSp>
      </p:grpSp>
      <p:grpSp>
        <p:nvGrpSpPr>
          <p:cNvPr id="648" name="Google Shape;648;p28"/>
          <p:cNvGrpSpPr/>
          <p:nvPr/>
        </p:nvGrpSpPr>
        <p:grpSpPr>
          <a:xfrm>
            <a:off x="6341100" y="4982802"/>
            <a:ext cx="3782124" cy="1015800"/>
            <a:chOff x="2622275" y="4230056"/>
            <a:chExt cx="3782124" cy="1015800"/>
          </a:xfrm>
        </p:grpSpPr>
        <p:sp>
          <p:nvSpPr>
            <p:cNvPr id="649" name="Google Shape;649;p28"/>
            <p:cNvSpPr txBox="1"/>
            <p:nvPr/>
          </p:nvSpPr>
          <p:spPr>
            <a:xfrm>
              <a:off x="3761699" y="4337755"/>
              <a:ext cx="26427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日常点検</a:t>
              </a:r>
              <a:endParaRPr b="1">
                <a:solidFill>
                  <a:schemeClr val="dk1"/>
                </a:solidFill>
                <a:latin typeface="Noto Sans JP"/>
                <a:ea typeface="Noto Sans JP"/>
                <a:cs typeface="Noto Sans JP"/>
                <a:sym typeface="Noto Sans JP"/>
              </a:endParaRPr>
            </a:p>
            <a:p>
              <a:pPr marL="0" lvl="0" indent="0" algn="l" rtl="0">
                <a:spcBef>
                  <a:spcPts val="0"/>
                </a:spcBef>
                <a:spcAft>
                  <a:spcPts val="0"/>
                </a:spcAft>
                <a:buNone/>
              </a:pPr>
              <a:endParaRPr sz="600" b="1">
                <a:solidFill>
                  <a:schemeClr val="dk1"/>
                </a:solidFill>
                <a:latin typeface="Noto Sans JP"/>
                <a:ea typeface="Noto Sans JP"/>
                <a:cs typeface="Noto Sans JP"/>
                <a:sym typeface="Noto Sans JP"/>
              </a:endParaRPr>
            </a:p>
            <a:p>
              <a:pPr marL="0" lvl="0" indent="0" algn="l" rtl="0">
                <a:spcBef>
                  <a:spcPts val="0"/>
                </a:spcBef>
                <a:spcAft>
                  <a:spcPts val="0"/>
                </a:spcAft>
                <a:buNone/>
              </a:pPr>
              <a:r>
                <a:rPr lang="en" sz="1200">
                  <a:solidFill>
                    <a:schemeClr val="dk1"/>
                  </a:solidFill>
                  <a:latin typeface="Noto Sans JP"/>
                  <a:ea typeface="Noto Sans JP"/>
                  <a:cs typeface="Noto Sans JP"/>
                  <a:sym typeface="Noto Sans JP"/>
                </a:rPr>
                <a:t>不調・トラブル防止のための</a:t>
              </a:r>
              <a:br>
                <a:rPr lang="en" sz="1200">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運転前点検</a:t>
              </a:r>
              <a:endParaRPr sz="1200">
                <a:solidFill>
                  <a:schemeClr val="dk1"/>
                </a:solidFill>
                <a:latin typeface="Noto Sans JP"/>
                <a:ea typeface="Noto Sans JP"/>
                <a:cs typeface="Noto Sans JP"/>
                <a:sym typeface="Noto Sans JP"/>
              </a:endParaRPr>
            </a:p>
          </p:txBody>
        </p:sp>
        <p:grpSp>
          <p:nvGrpSpPr>
            <p:cNvPr id="650" name="Google Shape;650;p28"/>
            <p:cNvGrpSpPr/>
            <p:nvPr/>
          </p:nvGrpSpPr>
          <p:grpSpPr>
            <a:xfrm>
              <a:off x="2622275" y="4230056"/>
              <a:ext cx="1015800" cy="1015800"/>
              <a:chOff x="2622275" y="4230056"/>
              <a:chExt cx="1015800" cy="1015800"/>
            </a:xfrm>
          </p:grpSpPr>
          <p:sp>
            <p:nvSpPr>
              <p:cNvPr id="651" name="Google Shape;651;p28"/>
              <p:cNvSpPr/>
              <p:nvPr/>
            </p:nvSpPr>
            <p:spPr>
              <a:xfrm>
                <a:off x="2622275" y="4230056"/>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652" name="Google Shape;652;p28" title="Group 493.png"/>
              <p:cNvPicPr preferRelativeResize="0"/>
              <p:nvPr/>
            </p:nvPicPr>
            <p:blipFill>
              <a:blip r:embed="rId5">
                <a:alphaModFix/>
              </a:blip>
              <a:stretch>
                <a:fillRect/>
              </a:stretch>
            </p:blipFill>
            <p:spPr>
              <a:xfrm>
                <a:off x="2671300" y="4468300"/>
                <a:ext cx="891401" cy="552349"/>
              </a:xfrm>
              <a:prstGeom prst="rect">
                <a:avLst/>
              </a:prstGeom>
              <a:noFill/>
              <a:ln>
                <a:noFill/>
              </a:ln>
            </p:spPr>
          </p:pic>
        </p:grpSp>
      </p:grpSp>
      <p:grpSp>
        <p:nvGrpSpPr>
          <p:cNvPr id="653" name="Google Shape;653;p28"/>
          <p:cNvGrpSpPr/>
          <p:nvPr/>
        </p:nvGrpSpPr>
        <p:grpSpPr>
          <a:xfrm>
            <a:off x="6345975" y="6324350"/>
            <a:ext cx="3625826" cy="1360800"/>
            <a:chOff x="2622275" y="5703375"/>
            <a:chExt cx="3625826" cy="1360800"/>
          </a:xfrm>
        </p:grpSpPr>
        <p:sp>
          <p:nvSpPr>
            <p:cNvPr id="654" name="Google Shape;654;p28"/>
            <p:cNvSpPr txBox="1"/>
            <p:nvPr/>
          </p:nvSpPr>
          <p:spPr>
            <a:xfrm>
              <a:off x="3761701" y="5703375"/>
              <a:ext cx="2486400" cy="136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運転記録</a:t>
              </a:r>
              <a:br>
                <a:rPr lang="en" b="1">
                  <a:solidFill>
                    <a:schemeClr val="dk1"/>
                  </a:solidFill>
                  <a:latin typeface="Noto Sans JP"/>
                  <a:ea typeface="Noto Sans JP"/>
                  <a:cs typeface="Noto Sans JP"/>
                  <a:sym typeface="Noto Sans JP"/>
                </a:rPr>
              </a:br>
              <a:endParaRPr sz="900" b="1">
                <a:solidFill>
                  <a:schemeClr val="dk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dk1"/>
                  </a:solidFill>
                  <a:latin typeface="Noto Sans JP"/>
                  <a:ea typeface="Noto Sans JP"/>
                  <a:cs typeface="Noto Sans JP"/>
                  <a:sym typeface="Noto Sans JP"/>
                </a:rPr>
                <a:t>簡易的な運転日報を記録</a:t>
              </a:r>
              <a:br>
                <a:rPr lang="en" sz="1200">
                  <a:solidFill>
                    <a:schemeClr val="dk1"/>
                  </a:solidFill>
                  <a:latin typeface="Noto Sans JP"/>
                  <a:ea typeface="Noto Sans JP"/>
                  <a:cs typeface="Noto Sans JP"/>
                  <a:sym typeface="Noto Sans JP"/>
                </a:rPr>
              </a:br>
              <a:r>
                <a:rPr lang="en" sz="1200">
                  <a:solidFill>
                    <a:srgbClr val="E60021"/>
                  </a:solidFill>
                  <a:latin typeface="Noto Sans JP"/>
                  <a:ea typeface="Noto Sans JP"/>
                  <a:cs typeface="Noto Sans JP"/>
                  <a:sym typeface="Noto Sans JP"/>
                </a:rPr>
                <a:t>※デバイス未設置の車両や、</a:t>
              </a:r>
              <a:br>
                <a:rPr lang="en" sz="1200">
                  <a:solidFill>
                    <a:srgbClr val="E60021"/>
                  </a:solidFill>
                  <a:latin typeface="Noto Sans JP"/>
                  <a:ea typeface="Noto Sans JP"/>
                  <a:cs typeface="Noto Sans JP"/>
                  <a:sym typeface="Noto Sans JP"/>
                </a:rPr>
              </a:br>
              <a:r>
                <a:rPr lang="en" sz="1200">
                  <a:solidFill>
                    <a:srgbClr val="E60021"/>
                  </a:solidFill>
                  <a:latin typeface="Noto Sans JP"/>
                  <a:ea typeface="Noto Sans JP"/>
                  <a:cs typeface="Noto Sans JP"/>
                  <a:sym typeface="Noto Sans JP"/>
                </a:rPr>
                <a:t>デバイスからデータを</a:t>
              </a:r>
              <a:br>
                <a:rPr lang="en" sz="1200">
                  <a:solidFill>
                    <a:srgbClr val="E60021"/>
                  </a:solidFill>
                  <a:latin typeface="Noto Sans JP"/>
                  <a:ea typeface="Noto Sans JP"/>
                  <a:cs typeface="Noto Sans JP"/>
                  <a:sym typeface="Noto Sans JP"/>
                </a:rPr>
              </a:br>
              <a:r>
                <a:rPr lang="en" sz="1200">
                  <a:solidFill>
                    <a:srgbClr val="E60021"/>
                  </a:solidFill>
                  <a:latin typeface="Noto Sans JP"/>
                  <a:ea typeface="Noto Sans JP"/>
                  <a:cs typeface="Noto Sans JP"/>
                  <a:sym typeface="Noto Sans JP"/>
                </a:rPr>
                <a:t>取得できないとき</a:t>
              </a:r>
              <a:endParaRPr sz="1200">
                <a:solidFill>
                  <a:schemeClr val="dk1"/>
                </a:solidFill>
                <a:latin typeface="Noto Sans JP"/>
                <a:ea typeface="Noto Sans JP"/>
                <a:cs typeface="Noto Sans JP"/>
                <a:sym typeface="Noto Sans JP"/>
              </a:endParaRPr>
            </a:p>
          </p:txBody>
        </p:sp>
        <p:grpSp>
          <p:nvGrpSpPr>
            <p:cNvPr id="655" name="Google Shape;655;p28"/>
            <p:cNvGrpSpPr/>
            <p:nvPr/>
          </p:nvGrpSpPr>
          <p:grpSpPr>
            <a:xfrm>
              <a:off x="2622275" y="5769528"/>
              <a:ext cx="1019325" cy="1015800"/>
              <a:chOff x="2622275" y="5584881"/>
              <a:chExt cx="1019325" cy="1015800"/>
            </a:xfrm>
          </p:grpSpPr>
          <p:sp>
            <p:nvSpPr>
              <p:cNvPr id="656" name="Google Shape;656;p28"/>
              <p:cNvSpPr/>
              <p:nvPr/>
            </p:nvSpPr>
            <p:spPr>
              <a:xfrm>
                <a:off x="2622275" y="5584881"/>
                <a:ext cx="1015800" cy="1015800"/>
              </a:xfrm>
              <a:prstGeom prst="ellipse">
                <a:avLst/>
              </a:prstGeom>
              <a:noFill/>
              <a:ln w="28575" cap="flat" cmpd="sng">
                <a:solidFill>
                  <a:schemeClr val="accent3"/>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657" name="Google Shape;657;p28" title="Group 85.png"/>
              <p:cNvPicPr preferRelativeResize="0"/>
              <p:nvPr/>
            </p:nvPicPr>
            <p:blipFill>
              <a:blip r:embed="rId6">
                <a:alphaModFix/>
              </a:blip>
              <a:stretch>
                <a:fillRect/>
              </a:stretch>
            </p:blipFill>
            <p:spPr>
              <a:xfrm>
                <a:off x="2806350" y="5742613"/>
                <a:ext cx="835250" cy="772750"/>
              </a:xfrm>
              <a:prstGeom prst="rect">
                <a:avLst/>
              </a:prstGeom>
              <a:noFill/>
              <a:ln>
                <a:noFill/>
              </a:ln>
            </p:spPr>
          </p:pic>
        </p:grpSp>
      </p:grpSp>
      <p:grpSp>
        <p:nvGrpSpPr>
          <p:cNvPr id="658" name="Google Shape;658;p28"/>
          <p:cNvGrpSpPr/>
          <p:nvPr/>
        </p:nvGrpSpPr>
        <p:grpSpPr>
          <a:xfrm>
            <a:off x="10123225" y="3641250"/>
            <a:ext cx="3672025" cy="1015800"/>
            <a:chOff x="7496750" y="2940325"/>
            <a:chExt cx="3672025" cy="1015800"/>
          </a:xfrm>
        </p:grpSpPr>
        <p:sp>
          <p:nvSpPr>
            <p:cNvPr id="659" name="Google Shape;659;p28"/>
            <p:cNvSpPr txBox="1"/>
            <p:nvPr/>
          </p:nvSpPr>
          <p:spPr>
            <a:xfrm>
              <a:off x="8636175" y="3078775"/>
              <a:ext cx="25326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給油</a:t>
              </a:r>
              <a:br>
                <a:rPr lang="en" b="1">
                  <a:solidFill>
                    <a:schemeClr val="dk1"/>
                  </a:solidFill>
                  <a:latin typeface="Noto Sans JP"/>
                  <a:ea typeface="Noto Sans JP"/>
                  <a:cs typeface="Noto Sans JP"/>
                  <a:sym typeface="Noto Sans JP"/>
                </a:rPr>
              </a:br>
              <a:br>
                <a:rPr lang="en" sz="900" b="1">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燃費・経費管理のための給油記録</a:t>
              </a:r>
              <a:endParaRPr sz="1200">
                <a:solidFill>
                  <a:schemeClr val="dk1"/>
                </a:solidFill>
                <a:latin typeface="Noto Sans JP"/>
                <a:ea typeface="Noto Sans JP"/>
                <a:cs typeface="Noto Sans JP"/>
                <a:sym typeface="Noto Sans JP"/>
              </a:endParaRPr>
            </a:p>
          </p:txBody>
        </p:sp>
        <p:grpSp>
          <p:nvGrpSpPr>
            <p:cNvPr id="660" name="Google Shape;660;p28"/>
            <p:cNvGrpSpPr/>
            <p:nvPr/>
          </p:nvGrpSpPr>
          <p:grpSpPr>
            <a:xfrm>
              <a:off x="7496750" y="2940325"/>
              <a:ext cx="1015800" cy="1015800"/>
              <a:chOff x="7496750" y="2940325"/>
              <a:chExt cx="1015800" cy="1015800"/>
            </a:xfrm>
          </p:grpSpPr>
          <p:sp>
            <p:nvSpPr>
              <p:cNvPr id="661" name="Google Shape;661;p28"/>
              <p:cNvSpPr/>
              <p:nvPr/>
            </p:nvSpPr>
            <p:spPr>
              <a:xfrm>
                <a:off x="7496750" y="2940325"/>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662" name="Google Shape;662;p28" title="Group 408.png"/>
              <p:cNvPicPr preferRelativeResize="0"/>
              <p:nvPr/>
            </p:nvPicPr>
            <p:blipFill>
              <a:blip r:embed="rId7">
                <a:alphaModFix/>
              </a:blip>
              <a:stretch>
                <a:fillRect/>
              </a:stretch>
            </p:blipFill>
            <p:spPr>
              <a:xfrm>
                <a:off x="7703750" y="3004625"/>
                <a:ext cx="601800" cy="873428"/>
              </a:xfrm>
              <a:prstGeom prst="rect">
                <a:avLst/>
              </a:prstGeom>
              <a:noFill/>
              <a:ln>
                <a:noFill/>
              </a:ln>
            </p:spPr>
          </p:pic>
        </p:grpSp>
      </p:grpSp>
      <p:grpSp>
        <p:nvGrpSpPr>
          <p:cNvPr id="663" name="Google Shape;663;p28"/>
          <p:cNvGrpSpPr/>
          <p:nvPr/>
        </p:nvGrpSpPr>
        <p:grpSpPr>
          <a:xfrm>
            <a:off x="10123225" y="5035005"/>
            <a:ext cx="3518425" cy="1015800"/>
            <a:chOff x="7496750" y="4281877"/>
            <a:chExt cx="3518425" cy="1015800"/>
          </a:xfrm>
        </p:grpSpPr>
        <p:sp>
          <p:nvSpPr>
            <p:cNvPr id="664" name="Google Shape;664;p28"/>
            <p:cNvSpPr txBox="1"/>
            <p:nvPr/>
          </p:nvSpPr>
          <p:spPr>
            <a:xfrm>
              <a:off x="8636175" y="4389575"/>
              <a:ext cx="2379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作業</a:t>
              </a:r>
              <a:endParaRPr b="1">
                <a:solidFill>
                  <a:schemeClr val="dk1"/>
                </a:solidFill>
                <a:latin typeface="Noto Sans JP"/>
                <a:ea typeface="Noto Sans JP"/>
                <a:cs typeface="Noto Sans JP"/>
                <a:sym typeface="Noto Sans JP"/>
              </a:endParaRPr>
            </a:p>
            <a:p>
              <a:pPr marL="0" lvl="0" indent="0" algn="l" rtl="0">
                <a:spcBef>
                  <a:spcPts val="0"/>
                </a:spcBef>
                <a:spcAft>
                  <a:spcPts val="0"/>
                </a:spcAft>
                <a:buNone/>
              </a:pPr>
              <a:endParaRPr sz="600" b="1">
                <a:solidFill>
                  <a:schemeClr val="dk1"/>
                </a:solidFill>
                <a:latin typeface="Noto Sans JP"/>
                <a:ea typeface="Noto Sans JP"/>
                <a:cs typeface="Noto Sans JP"/>
                <a:sym typeface="Noto Sans JP"/>
              </a:endParaRPr>
            </a:p>
            <a:p>
              <a:pPr marL="0" lvl="0" indent="0" algn="l" rtl="0">
                <a:spcBef>
                  <a:spcPts val="0"/>
                </a:spcBef>
                <a:spcAft>
                  <a:spcPts val="0"/>
                </a:spcAft>
                <a:buNone/>
              </a:pPr>
              <a:r>
                <a:rPr lang="en" sz="1200">
                  <a:solidFill>
                    <a:schemeClr val="dk1"/>
                  </a:solidFill>
                  <a:latin typeface="Noto Sans JP"/>
                  <a:ea typeface="Noto Sans JP"/>
                  <a:cs typeface="Noto Sans JP"/>
                  <a:sym typeface="Noto Sans JP"/>
                </a:rPr>
                <a:t>作業内容管理のための完了記録</a:t>
              </a:r>
              <a:endParaRPr sz="1200">
                <a:solidFill>
                  <a:schemeClr val="dk1"/>
                </a:solidFill>
                <a:latin typeface="Noto Sans JP"/>
                <a:ea typeface="Noto Sans JP"/>
                <a:cs typeface="Noto Sans JP"/>
                <a:sym typeface="Noto Sans JP"/>
              </a:endParaRPr>
            </a:p>
          </p:txBody>
        </p:sp>
        <p:grpSp>
          <p:nvGrpSpPr>
            <p:cNvPr id="665" name="Google Shape;665;p28"/>
            <p:cNvGrpSpPr/>
            <p:nvPr/>
          </p:nvGrpSpPr>
          <p:grpSpPr>
            <a:xfrm>
              <a:off x="7496750" y="4281877"/>
              <a:ext cx="1015800" cy="1015800"/>
              <a:chOff x="7496750" y="4281877"/>
              <a:chExt cx="1015800" cy="1015800"/>
            </a:xfrm>
          </p:grpSpPr>
          <p:sp>
            <p:nvSpPr>
              <p:cNvPr id="666" name="Google Shape;666;p28"/>
              <p:cNvSpPr/>
              <p:nvPr/>
            </p:nvSpPr>
            <p:spPr>
              <a:xfrm>
                <a:off x="7496750" y="4281877"/>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667" name="Google Shape;667;p28" title="Group 1243.png"/>
              <p:cNvPicPr preferRelativeResize="0"/>
              <p:nvPr/>
            </p:nvPicPr>
            <p:blipFill>
              <a:blip r:embed="rId8">
                <a:alphaModFix/>
              </a:blip>
              <a:stretch>
                <a:fillRect/>
              </a:stretch>
            </p:blipFill>
            <p:spPr>
              <a:xfrm>
                <a:off x="7736775" y="4359100"/>
                <a:ext cx="568774" cy="888925"/>
              </a:xfrm>
              <a:prstGeom prst="rect">
                <a:avLst/>
              </a:prstGeom>
              <a:noFill/>
              <a:ln>
                <a:noFill/>
              </a:ln>
            </p:spPr>
          </p:pic>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1"/>
          <p:cNvSpPr txBox="1">
            <a:spLocks noGrp="1"/>
          </p:cNvSpPr>
          <p:nvPr>
            <p:ph type="title"/>
          </p:nvPr>
        </p:nvSpPr>
        <p:spPr>
          <a:xfrm>
            <a:off x="2304475" y="483501"/>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latin typeface="Noto Sans JP"/>
                <a:ea typeface="Noto Sans JP"/>
                <a:cs typeface="Noto Sans JP"/>
                <a:sym typeface="Noto Sans JP"/>
              </a:rPr>
              <a:t>本資料の使い方</a:t>
            </a:r>
            <a:endParaRPr sz="4800">
              <a:solidFill>
                <a:schemeClr val="accent4"/>
              </a:solidFill>
              <a:latin typeface="Noto Sans JP"/>
              <a:ea typeface="Noto Sans JP"/>
              <a:cs typeface="Noto Sans JP"/>
              <a:sym typeface="Noto Sans JP"/>
            </a:endParaRPr>
          </a:p>
        </p:txBody>
      </p:sp>
      <p:sp>
        <p:nvSpPr>
          <p:cNvPr id="197" name="Google Shape;197;p11"/>
          <p:cNvSpPr txBox="1">
            <a:spLocks noGrp="1"/>
          </p:cNvSpPr>
          <p:nvPr>
            <p:ph type="subTitle" idx="4294967295"/>
          </p:nvPr>
        </p:nvSpPr>
        <p:spPr>
          <a:xfrm>
            <a:off x="2304475" y="1669351"/>
            <a:ext cx="14688300" cy="6235800"/>
          </a:xfrm>
          <a:prstGeom prst="rect">
            <a:avLst/>
          </a:prstGeom>
          <a:noFill/>
          <a:ln>
            <a:noFill/>
          </a:ln>
        </p:spPr>
        <p:txBody>
          <a:bodyPr spcFirstLastPara="1" wrap="square" lIns="182850" tIns="182850" rIns="182850" bIns="182850" anchor="t" anchorCtr="0">
            <a:noAutofit/>
          </a:bodyPr>
          <a:lstStyle/>
          <a:p>
            <a:pPr marL="0" marR="0" lvl="0" indent="0" algn="l" rtl="0">
              <a:lnSpc>
                <a:spcPct val="130000"/>
              </a:lnSpc>
              <a:spcBef>
                <a:spcPts val="0"/>
              </a:spcBef>
              <a:spcAft>
                <a:spcPts val="0"/>
              </a:spcAft>
              <a:buClr>
                <a:schemeClr val="dk1"/>
              </a:buClr>
              <a:buSzPts val="1100"/>
              <a:buFont typeface="Arial"/>
              <a:buNone/>
            </a:pPr>
            <a:r>
              <a:rPr lang="en" sz="2000">
                <a:solidFill>
                  <a:schemeClr val="dk1"/>
                </a:solidFill>
                <a:latin typeface="Noto Sans JP"/>
                <a:ea typeface="Noto Sans JP"/>
                <a:cs typeface="Noto Sans JP"/>
                <a:sym typeface="Noto Sans JP"/>
              </a:rPr>
              <a:t>この資料は、ドライバーの皆さまに配布する「運用・操作説明書」を作成するためのベース資料です。</a:t>
            </a:r>
            <a:endParaRPr sz="200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chemeClr val="dk1"/>
              </a:buClr>
              <a:buSzPts val="1100"/>
              <a:buFont typeface="Arial"/>
              <a:buNone/>
            </a:pPr>
            <a:r>
              <a:rPr lang="en" sz="2000">
                <a:solidFill>
                  <a:schemeClr val="dk1"/>
                </a:solidFill>
                <a:latin typeface="Noto Sans JP"/>
                <a:ea typeface="Noto Sans JP"/>
                <a:cs typeface="Noto Sans JP"/>
                <a:sym typeface="Noto Sans JP"/>
              </a:rPr>
              <a:t>貴社の運用に合わせて、簡単にカスタマイズできるよう作成しています。</a:t>
            </a:r>
            <a:endParaRPr sz="2000">
              <a:solidFill>
                <a:schemeClr val="dk1"/>
              </a:solidFill>
              <a:latin typeface="Noto Sans JP"/>
              <a:ea typeface="Noto Sans JP"/>
              <a:cs typeface="Noto Sans JP"/>
              <a:sym typeface="Noto Sans JP"/>
            </a:endParaRPr>
          </a:p>
          <a:p>
            <a:pPr marL="0" marR="0" lvl="0" indent="0" algn="l" rtl="0">
              <a:lnSpc>
                <a:spcPct val="130000"/>
              </a:lnSpc>
              <a:spcBef>
                <a:spcPts val="0"/>
              </a:spcBef>
              <a:spcAft>
                <a:spcPts val="0"/>
              </a:spcAft>
              <a:buClr>
                <a:schemeClr val="dk1"/>
              </a:buClr>
              <a:buSzPts val="1100"/>
              <a:buFont typeface="Arial"/>
              <a:buNone/>
            </a:pPr>
            <a:r>
              <a:rPr lang="en" sz="2000">
                <a:solidFill>
                  <a:schemeClr val="dk1"/>
                </a:solidFill>
                <a:latin typeface="Noto Sans JP"/>
                <a:ea typeface="Noto Sans JP"/>
                <a:cs typeface="Noto Sans JP"/>
                <a:sym typeface="Noto Sans JP"/>
              </a:rPr>
              <a:t>以下の手順でご活用ください。</a:t>
            </a:r>
            <a:br>
              <a:rPr lang="en" sz="2000">
                <a:solidFill>
                  <a:schemeClr val="dk1"/>
                </a:solidFill>
                <a:latin typeface="Noto Sans JP"/>
                <a:ea typeface="Noto Sans JP"/>
                <a:cs typeface="Noto Sans JP"/>
                <a:sym typeface="Noto Sans JP"/>
              </a:rPr>
            </a:br>
            <a:endParaRPr sz="2000" b="1">
              <a:latin typeface="Noto Sans JP"/>
              <a:ea typeface="Noto Sans JP"/>
              <a:cs typeface="Noto Sans JP"/>
              <a:sym typeface="Noto Sans JP"/>
            </a:endParaRPr>
          </a:p>
          <a:p>
            <a:pPr marL="457200" marR="0" lvl="0" indent="-355600" algn="l" rtl="0">
              <a:lnSpc>
                <a:spcPct val="200000"/>
              </a:lnSpc>
              <a:spcBef>
                <a:spcPts val="0"/>
              </a:spcBef>
              <a:spcAft>
                <a:spcPts val="0"/>
              </a:spcAft>
              <a:buClr>
                <a:schemeClr val="dk1"/>
              </a:buClr>
              <a:buSzPts val="2000"/>
              <a:buFont typeface="Noto Sans JP"/>
              <a:buAutoNum type="arabicPeriod"/>
            </a:pPr>
            <a:r>
              <a:rPr lang="en" sz="2000" b="1">
                <a:latin typeface="Noto Sans JP"/>
                <a:ea typeface="Noto Sans JP"/>
                <a:cs typeface="Noto Sans JP"/>
                <a:sym typeface="Noto Sans JP"/>
              </a:rPr>
              <a:t>P.3「機能概要」を確認し、どの機能を利用するか決める</a:t>
            </a:r>
            <a:endParaRPr sz="2000">
              <a:solidFill>
                <a:schemeClr val="dk1"/>
              </a:solidFill>
              <a:latin typeface="Noto Sans JP"/>
              <a:ea typeface="Noto Sans JP"/>
              <a:cs typeface="Noto Sans JP"/>
              <a:sym typeface="Noto Sans JP"/>
            </a:endParaRPr>
          </a:p>
          <a:p>
            <a:pPr marL="457200" marR="0" lvl="0" indent="-355600" algn="l" rtl="0">
              <a:lnSpc>
                <a:spcPct val="200000"/>
              </a:lnSpc>
              <a:spcBef>
                <a:spcPts val="0"/>
              </a:spcBef>
              <a:spcAft>
                <a:spcPts val="0"/>
              </a:spcAft>
              <a:buClr>
                <a:schemeClr val="dk1"/>
              </a:buClr>
              <a:buSzPts val="2000"/>
              <a:buFont typeface="Noto Sans JP"/>
              <a:buAutoNum type="arabicPeriod"/>
            </a:pPr>
            <a:r>
              <a:rPr lang="en" sz="2000" b="1">
                <a:latin typeface="Noto Sans JP"/>
                <a:ea typeface="Noto Sans JP"/>
                <a:cs typeface="Noto Sans JP"/>
                <a:sym typeface="Noto Sans JP"/>
              </a:rPr>
              <a:t>P.4「資料の完成例」を確認し、利用するページを決める</a:t>
            </a:r>
            <a:endParaRPr sz="2000">
              <a:solidFill>
                <a:schemeClr val="dk1"/>
              </a:solidFill>
              <a:latin typeface="Noto Sans JP"/>
              <a:ea typeface="Noto Sans JP"/>
              <a:cs typeface="Noto Sans JP"/>
              <a:sym typeface="Noto Sans JP"/>
            </a:endParaRPr>
          </a:p>
          <a:p>
            <a:pPr marL="457200" marR="0" lvl="0" indent="-355600" algn="l" rtl="0">
              <a:lnSpc>
                <a:spcPct val="200000"/>
              </a:lnSpc>
              <a:spcBef>
                <a:spcPts val="0"/>
              </a:spcBef>
              <a:spcAft>
                <a:spcPts val="0"/>
              </a:spcAft>
              <a:buClr>
                <a:schemeClr val="dk1"/>
              </a:buClr>
              <a:buSzPts val="2000"/>
              <a:buFont typeface="Noto Sans JP"/>
              <a:buAutoNum type="arabicPeriod"/>
            </a:pPr>
            <a:r>
              <a:rPr lang="en" sz="2000" b="1">
                <a:latin typeface="Noto Sans JP"/>
                <a:ea typeface="Noto Sans JP"/>
                <a:cs typeface="Noto Sans JP"/>
                <a:sym typeface="Noto Sans JP"/>
              </a:rPr>
              <a:t>P.5「機能メニューの表示・非表示」を確認し、利用しない機能は非表示にする</a:t>
            </a:r>
            <a:endParaRPr sz="2000" b="1">
              <a:latin typeface="Noto Sans JP"/>
              <a:ea typeface="Noto Sans JP"/>
              <a:cs typeface="Noto Sans JP"/>
              <a:sym typeface="Noto Sans JP"/>
            </a:endParaRPr>
          </a:p>
          <a:p>
            <a:pPr marL="457200" marR="0" lvl="0" indent="-355600" algn="l" rtl="0">
              <a:lnSpc>
                <a:spcPct val="200000"/>
              </a:lnSpc>
              <a:spcBef>
                <a:spcPts val="0"/>
              </a:spcBef>
              <a:spcAft>
                <a:spcPts val="0"/>
              </a:spcAft>
              <a:buSzPts val="2000"/>
              <a:buFont typeface="Noto Sans JP"/>
              <a:buAutoNum type="arabicPeriod"/>
            </a:pPr>
            <a:r>
              <a:rPr lang="en" sz="2000" b="1">
                <a:latin typeface="Noto Sans JP"/>
                <a:ea typeface="Noto Sans JP"/>
                <a:cs typeface="Noto Sans JP"/>
                <a:sym typeface="Noto Sans JP"/>
              </a:rPr>
              <a:t>P.6「機能のカスタマイズ設定」を確認し、運用に応じてカスタマイズ設定を実施する</a:t>
            </a:r>
            <a:endParaRPr sz="2000" b="1">
              <a:latin typeface="Noto Sans JP"/>
              <a:ea typeface="Noto Sans JP"/>
              <a:cs typeface="Noto Sans JP"/>
              <a:sym typeface="Noto Sans JP"/>
            </a:endParaRPr>
          </a:p>
          <a:p>
            <a:pPr marL="457200" marR="0" lvl="0" indent="-355600" algn="l" rtl="0">
              <a:lnSpc>
                <a:spcPct val="200000"/>
              </a:lnSpc>
              <a:spcBef>
                <a:spcPts val="0"/>
              </a:spcBef>
              <a:spcAft>
                <a:spcPts val="0"/>
              </a:spcAft>
              <a:buSzPts val="2000"/>
              <a:buFont typeface="Noto Sans JP"/>
              <a:buAutoNum type="arabicPeriod"/>
            </a:pPr>
            <a:r>
              <a:rPr lang="en" sz="2000" b="1">
                <a:latin typeface="Noto Sans JP"/>
                <a:ea typeface="Noto Sans JP"/>
                <a:cs typeface="Noto Sans JP"/>
                <a:sym typeface="Noto Sans JP"/>
              </a:rPr>
              <a:t>P.8 以降の各資料について必要に応じて内容を編集する</a:t>
            </a:r>
            <a:endParaRPr sz="2000" b="1">
              <a:solidFill>
                <a:schemeClr val="dk1"/>
              </a:solidFill>
              <a:latin typeface="Noto Sans JP"/>
              <a:ea typeface="Noto Sans JP"/>
              <a:cs typeface="Noto Sans JP"/>
              <a:sym typeface="Noto Sans JP"/>
            </a:endParaRPr>
          </a:p>
          <a:p>
            <a:pPr marL="0" marR="0" lvl="0" indent="0" algn="l" rtl="0">
              <a:lnSpc>
                <a:spcPct val="100000"/>
              </a:lnSpc>
              <a:spcBef>
                <a:spcPts val="0"/>
              </a:spcBef>
              <a:spcAft>
                <a:spcPts val="0"/>
              </a:spcAft>
              <a:buClr>
                <a:schemeClr val="dk1"/>
              </a:buClr>
              <a:buSzPts val="1100"/>
              <a:buFont typeface="Arial"/>
              <a:buNone/>
            </a:pPr>
            <a:endParaRPr sz="2000">
              <a:solidFill>
                <a:schemeClr val="dk1"/>
              </a:solidFill>
              <a:latin typeface="Noto Sans JP"/>
              <a:ea typeface="Noto Sans JP"/>
              <a:cs typeface="Noto Sans JP"/>
              <a:sym typeface="Noto Sans JP"/>
            </a:endParaRPr>
          </a:p>
          <a:p>
            <a:pPr marL="0" marR="0" lvl="0" indent="0" algn="l" rtl="0">
              <a:lnSpc>
                <a:spcPct val="100000"/>
              </a:lnSpc>
              <a:spcBef>
                <a:spcPts val="0"/>
              </a:spcBef>
              <a:spcAft>
                <a:spcPts val="0"/>
              </a:spcAft>
              <a:buClr>
                <a:schemeClr val="dk1"/>
              </a:buClr>
              <a:buSzPts val="1100"/>
              <a:buFont typeface="Arial"/>
              <a:buNone/>
            </a:pPr>
            <a:r>
              <a:rPr lang="en" sz="2000">
                <a:solidFill>
                  <a:schemeClr val="dk1"/>
                </a:solidFill>
                <a:latin typeface="Noto Sans JP"/>
                <a:ea typeface="Noto Sans JP"/>
                <a:cs typeface="Noto Sans JP"/>
                <a:sym typeface="Noto Sans JP"/>
              </a:rPr>
              <a:t>編集が終わったら、「運用・操作説明書」としてドライバーの皆さまに配布してください。</a:t>
            </a:r>
            <a:endParaRPr sz="2000">
              <a:solidFill>
                <a:schemeClr val="dk1"/>
              </a:solidFill>
              <a:latin typeface="Noto Sans JP"/>
              <a:ea typeface="Noto Sans JP"/>
              <a:cs typeface="Noto Sans JP"/>
              <a:sym typeface="Noto Sans JP"/>
            </a:endParaRPr>
          </a:p>
          <a:p>
            <a:pPr marL="0" marR="0" lvl="0" indent="0" algn="l" rtl="0">
              <a:lnSpc>
                <a:spcPct val="100000"/>
              </a:lnSpc>
              <a:spcBef>
                <a:spcPts val="0"/>
              </a:spcBef>
              <a:spcAft>
                <a:spcPts val="0"/>
              </a:spcAft>
              <a:buClr>
                <a:schemeClr val="dk1"/>
              </a:buClr>
              <a:buSzPts val="1100"/>
              <a:buFont typeface="Arial"/>
              <a:buNone/>
            </a:pPr>
            <a:endParaRPr sz="2000">
              <a:solidFill>
                <a:schemeClr val="dk1"/>
              </a:solidFill>
              <a:latin typeface="Noto Sans JP"/>
              <a:ea typeface="Noto Sans JP"/>
              <a:cs typeface="Noto Sans JP"/>
              <a:sym typeface="Noto Sans JP"/>
            </a:endParaRPr>
          </a:p>
        </p:txBody>
      </p:sp>
      <p:sp>
        <p:nvSpPr>
          <p:cNvPr id="198" name="Google Shape;198;p11"/>
          <p:cNvSpPr txBox="1">
            <a:spLocks noGrp="1"/>
          </p:cNvSpPr>
          <p:nvPr>
            <p:ph type="sldNum" idx="12"/>
          </p:nvPr>
        </p:nvSpPr>
        <p:spPr>
          <a:xfrm>
            <a:off x="390028" y="9633600"/>
            <a:ext cx="601800" cy="4299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2</a:t>
            </a:fld>
            <a:endParaRPr/>
          </a:p>
        </p:txBody>
      </p:sp>
      <p:graphicFrame>
        <p:nvGraphicFramePr>
          <p:cNvPr id="199" name="Google Shape;199;p11"/>
          <p:cNvGraphicFramePr/>
          <p:nvPr/>
        </p:nvGraphicFramePr>
        <p:xfrm>
          <a:off x="2304479" y="7932906"/>
          <a:ext cx="12854300" cy="1544830"/>
        </p:xfrm>
        <a:graphic>
          <a:graphicData uri="http://schemas.openxmlformats.org/drawingml/2006/table">
            <a:tbl>
              <a:tblPr>
                <a:noFill/>
                <a:tableStyleId>{945D73D9-F74C-4B06-BE0F-A233A7CAC9E2}</a:tableStyleId>
              </a:tblPr>
              <a:tblGrid>
                <a:gridCol w="5010025">
                  <a:extLst>
                    <a:ext uri="{9D8B030D-6E8A-4147-A177-3AD203B41FA5}">
                      <a16:colId xmlns:a16="http://schemas.microsoft.com/office/drawing/2014/main" val="20000"/>
                    </a:ext>
                  </a:extLst>
                </a:gridCol>
                <a:gridCol w="7844275">
                  <a:extLst>
                    <a:ext uri="{9D8B030D-6E8A-4147-A177-3AD203B41FA5}">
                      <a16:colId xmlns:a16="http://schemas.microsoft.com/office/drawing/2014/main" val="20001"/>
                    </a:ext>
                  </a:extLst>
                </a:gridCol>
              </a:tblGrid>
              <a:tr h="315200">
                <a:tc gridSpan="2">
                  <a:txBody>
                    <a:bodyPr/>
                    <a:lstStyle/>
                    <a:p>
                      <a:pPr marL="0" lvl="0" indent="0" algn="l" rtl="0">
                        <a:spcBef>
                          <a:spcPts val="0"/>
                        </a:spcBef>
                        <a:spcAft>
                          <a:spcPts val="0"/>
                        </a:spcAft>
                        <a:buNone/>
                      </a:pPr>
                      <a:r>
                        <a:rPr lang="en" sz="1200" b="1">
                          <a:solidFill>
                            <a:schemeClr val="lt1"/>
                          </a:solidFill>
                          <a:latin typeface="Noto Sans JP"/>
                          <a:ea typeface="Noto Sans JP"/>
                          <a:cs typeface="Noto Sans JP"/>
                          <a:sym typeface="Noto Sans JP"/>
                        </a:rPr>
                        <a:t>備考</a:t>
                      </a:r>
                      <a:endParaRPr sz="900">
                        <a:solidFill>
                          <a:schemeClr val="lt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tc hMerge="1">
                  <a:txBody>
                    <a:bodyPr/>
                    <a:lstStyle/>
                    <a:p>
                      <a:endParaRPr lang="ja-JP"/>
                    </a:p>
                  </a:txBody>
                  <a:tcPr/>
                </a:tc>
                <a:extLst>
                  <a:ext uri="{0D108BD9-81ED-4DB2-BD59-A6C34878D82A}">
                    <a16:rowId xmlns:a16="http://schemas.microsoft.com/office/drawing/2014/main" val="10000"/>
                  </a:ext>
                </a:extLst>
              </a:tr>
              <a:tr h="1179100">
                <a:tc gridSpan="2">
                  <a:txBody>
                    <a:bodyPr/>
                    <a:lstStyle/>
                    <a:p>
                      <a:pPr marL="182880" lvl="0" indent="0" algn="l" rtl="0">
                        <a:lnSpc>
                          <a:spcPct val="150000"/>
                        </a:lnSpc>
                        <a:spcBef>
                          <a:spcPts val="0"/>
                        </a:spcBef>
                        <a:spcAft>
                          <a:spcPts val="0"/>
                        </a:spcAft>
                        <a:buNone/>
                      </a:pPr>
                      <a:r>
                        <a:rPr lang="en" sz="1600">
                          <a:solidFill>
                            <a:schemeClr val="dk1"/>
                          </a:solidFill>
                          <a:latin typeface="Noto Sans JP"/>
                          <a:ea typeface="Noto Sans JP"/>
                          <a:cs typeface="Noto Sans JP"/>
                          <a:sym typeface="Noto Sans JP"/>
                        </a:rPr>
                        <a:t>本資料は初期設定が完了していることを前提としています。未実施の場合は、先に初期設定を行ってください。</a:t>
                      </a:r>
                      <a:endParaRPr sz="1600">
                        <a:solidFill>
                          <a:schemeClr val="dk1"/>
                        </a:solidFill>
                        <a:latin typeface="Noto Sans JP"/>
                        <a:ea typeface="Noto Sans JP"/>
                        <a:cs typeface="Noto Sans JP"/>
                        <a:sym typeface="Noto Sans JP"/>
                      </a:endParaRPr>
                    </a:p>
                    <a:p>
                      <a:pPr marL="594360" lvl="0" indent="-259079" algn="l" rtl="0">
                        <a:lnSpc>
                          <a:spcPct val="150000"/>
                        </a:lnSpc>
                        <a:spcBef>
                          <a:spcPts val="0"/>
                        </a:spcBef>
                        <a:spcAft>
                          <a:spcPts val="0"/>
                        </a:spcAft>
                        <a:buClr>
                          <a:schemeClr val="dk1"/>
                        </a:buClr>
                        <a:buSzPts val="1200"/>
                        <a:buFont typeface="Noto Sans JP"/>
                        <a:buChar char="●"/>
                      </a:pPr>
                      <a:r>
                        <a:rPr lang="en" sz="1600">
                          <a:solidFill>
                            <a:schemeClr val="dk1"/>
                          </a:solidFill>
                          <a:latin typeface="Noto Sans JP"/>
                          <a:ea typeface="Noto Sans JP"/>
                          <a:cs typeface="Noto Sans JP"/>
                          <a:sym typeface="Noto Sans JP"/>
                        </a:rPr>
                        <a:t>PC管理画面 &gt; 左側メニュー「ℹ️」 &gt; クイックスタートガイドを参照</a:t>
                      </a:r>
                      <a:endParaRPr sz="1200">
                        <a:solidFill>
                          <a:schemeClr val="dk1"/>
                        </a:solidFill>
                        <a:latin typeface="Noto Sans JP"/>
                        <a:ea typeface="Noto Sans JP"/>
                        <a:cs typeface="Noto Sans JP"/>
                        <a:sym typeface="Noto Sans JP"/>
                      </a:endParaRPr>
                    </a:p>
                  </a:txBody>
                  <a:tcPr marL="91425" marR="91425" marT="91425" marB="91425" anchor="ctr">
                    <a:lnT w="9525" cap="flat" cmpd="sng">
                      <a:solidFill>
                        <a:srgbClr val="9E9E9E"/>
                      </a:solidFill>
                      <a:prstDash val="solid"/>
                      <a:round/>
                      <a:headEnd type="none" w="sm" len="sm"/>
                      <a:tailEnd type="none" w="sm" len="sm"/>
                    </a:lnT>
                    <a:solidFill>
                      <a:schemeClr val="lt1"/>
                    </a:solidFill>
                  </a:tcPr>
                </a:tc>
                <a:tc hMerge="1">
                  <a:txBody>
                    <a:bodyPr/>
                    <a:lstStyle/>
                    <a:p>
                      <a:endParaRPr lang="ja-JP"/>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29"/>
          <p:cNvSpPr txBox="1">
            <a:spLocks noGrp="1"/>
          </p:cNvSpPr>
          <p:nvPr>
            <p:ph type="sldNum" idx="12"/>
          </p:nvPr>
        </p:nvSpPr>
        <p:spPr>
          <a:xfrm>
            <a:off x="390028" y="9633600"/>
            <a:ext cx="601800" cy="4299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None/>
            </a:pPr>
            <a:fld id="{00000000-1234-1234-1234-123412341234}" type="slidenum">
              <a:rPr lang="en"/>
              <a:t>20</a:t>
            </a:fld>
            <a:endParaRPr/>
          </a:p>
        </p:txBody>
      </p:sp>
      <p:graphicFrame>
        <p:nvGraphicFramePr>
          <p:cNvPr id="673" name="Google Shape;673;p29"/>
          <p:cNvGraphicFramePr/>
          <p:nvPr/>
        </p:nvGraphicFramePr>
        <p:xfrm>
          <a:off x="-2997350" y="0"/>
          <a:ext cx="2896100" cy="115818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674" name="Google Shape;674;p29"/>
          <p:cNvGraphicFramePr/>
          <p:nvPr/>
        </p:nvGraphicFramePr>
        <p:xfrm>
          <a:off x="-2997350" y="1371600"/>
          <a:ext cx="2896100" cy="1982160"/>
        </p:xfrm>
        <a:graphic>
          <a:graphicData uri="http://schemas.openxmlformats.org/drawingml/2006/table">
            <a:tbl>
              <a:tblPr>
                <a:noFill/>
                <a:tableStyleId>{945D73D9-F74C-4B06-BE0F-A233A7CAC9E2}</a:tableStyleId>
              </a:tblPr>
              <a:tblGrid>
                <a:gridCol w="2896100">
                  <a:extLst>
                    <a:ext uri="{9D8B030D-6E8A-4147-A177-3AD203B41FA5}">
                      <a16:colId xmlns:a16="http://schemas.microsoft.com/office/drawing/2014/main" val="20000"/>
                    </a:ext>
                  </a:extLst>
                </a:gridCol>
              </a:tblGrid>
              <a:tr h="392150">
                <a:tc>
                  <a:txBody>
                    <a:bodyPr/>
                    <a:lstStyle/>
                    <a:p>
                      <a:pPr marL="0" lvl="0" indent="0" algn="l" rtl="0">
                        <a:spcBef>
                          <a:spcPts val="0"/>
                        </a:spcBef>
                        <a:spcAft>
                          <a:spcPts val="0"/>
                        </a:spcAft>
                        <a:buNone/>
                      </a:pPr>
                      <a:r>
                        <a:rPr lang="en" sz="1200">
                          <a:solidFill>
                            <a:schemeClr val="dk1"/>
                          </a:solidFill>
                          <a:latin typeface="Kosugi"/>
                          <a:ea typeface="Kosugi"/>
                          <a:cs typeface="Kosugi"/>
                          <a:sym typeface="Kosugi"/>
                        </a:rPr>
                        <a:t>このページについて</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627525">
                <a:tc>
                  <a:txBody>
                    <a:bodyPr/>
                    <a:lstStyle/>
                    <a:p>
                      <a:pPr marL="320040" lvl="0" indent="-167640" algn="l" rtl="0">
                        <a:spcBef>
                          <a:spcPts val="1000"/>
                        </a:spcBef>
                        <a:spcAft>
                          <a:spcPts val="0"/>
                        </a:spcAft>
                        <a:buClr>
                          <a:schemeClr val="dk1"/>
                        </a:buClr>
                        <a:buSzPts val="1200"/>
                        <a:buFont typeface="Kosugi"/>
                        <a:buAutoNum type="arabicPeriod"/>
                      </a:pPr>
                      <a:r>
                        <a:rPr lang="en" sz="1200">
                          <a:solidFill>
                            <a:schemeClr val="dk1"/>
                          </a:solidFill>
                          <a:latin typeface="Kosugi"/>
                          <a:ea typeface="Kosugi"/>
                          <a:cs typeface="Kosugi"/>
                          <a:sym typeface="Kosugi"/>
                        </a:rPr>
                        <a:t>［乗降記録］のみを利用する共有車両の運用時にご使用ください。それ以外の場合は P.19〜21をご確認ください。</a:t>
                      </a:r>
                      <a:endParaRPr sz="1200">
                        <a:solidFill>
                          <a:schemeClr val="dk1"/>
                        </a:solidFill>
                        <a:latin typeface="Kosugi"/>
                        <a:ea typeface="Kosugi"/>
                        <a:cs typeface="Kosugi"/>
                        <a:sym typeface="Kosugi"/>
                      </a:endParaRPr>
                    </a:p>
                    <a:p>
                      <a:pPr marL="457200" lvl="0" indent="-304800" algn="l" rtl="0">
                        <a:spcBef>
                          <a:spcPts val="1000"/>
                        </a:spcBef>
                        <a:spcAft>
                          <a:spcPts val="0"/>
                        </a:spcAft>
                        <a:buSzPts val="1200"/>
                        <a:buFont typeface="Kosugi"/>
                        <a:buAutoNum type="arabicPeriod"/>
                      </a:pPr>
                      <a:r>
                        <a:rPr lang="en" sz="1200">
                          <a:solidFill>
                            <a:schemeClr val="dk1"/>
                          </a:solidFill>
                          <a:latin typeface="Kosugi"/>
                          <a:ea typeface="Kosugi"/>
                          <a:cs typeface="Kosugi"/>
                          <a:sym typeface="Kosugi"/>
                        </a:rPr>
                        <a:t>利用しない機能の情報については、ページから削除してください。</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675" name="Google Shape;675;p29"/>
          <p:cNvSpPr/>
          <p:nvPr/>
        </p:nvSpPr>
        <p:spPr>
          <a:xfrm>
            <a:off x="2593875" y="2962013"/>
            <a:ext cx="4836600" cy="4299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Noto Sans JP"/>
                <a:ea typeface="Noto Sans JP"/>
                <a:cs typeface="Noto Sans JP"/>
                <a:sym typeface="Noto Sans JP"/>
              </a:rPr>
              <a:t>業務開始の乗車時　(運転開始前)</a:t>
            </a:r>
            <a:endParaRPr b="1">
              <a:solidFill>
                <a:schemeClr val="lt1"/>
              </a:solidFill>
              <a:latin typeface="Noto Sans JP"/>
              <a:ea typeface="Noto Sans JP"/>
              <a:cs typeface="Noto Sans JP"/>
              <a:sym typeface="Noto Sans JP"/>
            </a:endParaRPr>
          </a:p>
        </p:txBody>
      </p:sp>
      <p:sp>
        <p:nvSpPr>
          <p:cNvPr id="676" name="Google Shape;676;p29"/>
          <p:cNvSpPr/>
          <p:nvPr/>
        </p:nvSpPr>
        <p:spPr>
          <a:xfrm>
            <a:off x="7496762" y="2962000"/>
            <a:ext cx="4836600" cy="4299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Noto Sans JP"/>
                <a:ea typeface="Noto Sans JP"/>
                <a:cs typeface="Noto Sans JP"/>
                <a:sym typeface="Noto Sans JP"/>
              </a:rPr>
              <a:t>業務中</a:t>
            </a:r>
            <a:endParaRPr b="1">
              <a:solidFill>
                <a:schemeClr val="lt1"/>
              </a:solidFill>
              <a:latin typeface="Noto Sans JP"/>
              <a:ea typeface="Noto Sans JP"/>
              <a:cs typeface="Noto Sans JP"/>
              <a:sym typeface="Noto Sans JP"/>
            </a:endParaRPr>
          </a:p>
        </p:txBody>
      </p:sp>
      <p:sp>
        <p:nvSpPr>
          <p:cNvPr id="677" name="Google Shape;677;p29"/>
          <p:cNvSpPr/>
          <p:nvPr/>
        </p:nvSpPr>
        <p:spPr>
          <a:xfrm>
            <a:off x="12445466" y="2974425"/>
            <a:ext cx="4836600" cy="4299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Noto Sans JP"/>
                <a:ea typeface="Noto Sans JP"/>
                <a:cs typeface="Noto Sans JP"/>
                <a:sym typeface="Noto Sans JP"/>
              </a:rPr>
              <a:t>1日の業務終了時（または降車後）</a:t>
            </a:r>
            <a:endParaRPr b="1">
              <a:solidFill>
                <a:schemeClr val="lt1"/>
              </a:solidFill>
              <a:latin typeface="Noto Sans JP"/>
              <a:ea typeface="Noto Sans JP"/>
              <a:cs typeface="Noto Sans JP"/>
              <a:sym typeface="Noto Sans JP"/>
            </a:endParaRPr>
          </a:p>
        </p:txBody>
      </p:sp>
      <p:sp>
        <p:nvSpPr>
          <p:cNvPr id="678" name="Google Shape;678;p29"/>
          <p:cNvSpPr/>
          <p:nvPr/>
        </p:nvSpPr>
        <p:spPr>
          <a:xfrm>
            <a:off x="2514600" y="9033975"/>
            <a:ext cx="9380100" cy="1085100"/>
          </a:xfrm>
          <a:prstGeom prst="roundRect">
            <a:avLst>
              <a:gd name="adj" fmla="val 16667"/>
            </a:avLst>
          </a:prstGeom>
          <a:noFill/>
          <a:ln>
            <a:noFill/>
          </a:ln>
        </p:spPr>
        <p:txBody>
          <a:bodyPr spcFirstLastPara="1" wrap="square" lIns="0" tIns="182875" rIns="182875" bIns="182875" anchor="t" anchorCtr="0">
            <a:noAutofit/>
          </a:bodyPr>
          <a:lstStyle/>
          <a:p>
            <a:pPr marL="0" lvl="0" indent="0" algn="l" rtl="0">
              <a:lnSpc>
                <a:spcPct val="150000"/>
              </a:lnSpc>
              <a:spcBef>
                <a:spcPts val="0"/>
              </a:spcBef>
              <a:spcAft>
                <a:spcPts val="0"/>
              </a:spcAft>
              <a:buNone/>
            </a:pPr>
            <a:r>
              <a:rPr lang="en" sz="1200">
                <a:solidFill>
                  <a:schemeClr val="dk1"/>
                </a:solidFill>
                <a:latin typeface="Noto Sans JP"/>
                <a:ea typeface="Noto Sans JP"/>
                <a:cs typeface="Noto Sans JP"/>
                <a:sym typeface="Noto Sans JP"/>
              </a:rPr>
              <a:t>備考</a:t>
            </a:r>
            <a:endParaRPr sz="1200">
              <a:solidFill>
                <a:schemeClr val="dk1"/>
              </a:solidFill>
              <a:latin typeface="Noto Sans JP"/>
              <a:ea typeface="Noto Sans JP"/>
              <a:cs typeface="Noto Sans JP"/>
              <a:sym typeface="Noto Sans JP"/>
            </a:endParaRPr>
          </a:p>
          <a:p>
            <a:pPr marL="274320" lvl="0" indent="-259080" algn="l" rtl="0">
              <a:lnSpc>
                <a:spcPct val="150000"/>
              </a:lnSpc>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1日に複数の車両を利用する場合は、その都度、乗車と降車の記録を行ってください。</a:t>
            </a:r>
            <a:endParaRPr sz="1200">
              <a:solidFill>
                <a:schemeClr val="dk1"/>
              </a:solidFill>
              <a:latin typeface="Noto Sans JP"/>
              <a:ea typeface="Noto Sans JP"/>
              <a:cs typeface="Noto Sans JP"/>
              <a:sym typeface="Noto Sans JP"/>
            </a:endParaRPr>
          </a:p>
          <a:p>
            <a:pPr marL="274320" lvl="0" indent="-259080" algn="l" rtl="0">
              <a:lnSpc>
                <a:spcPct val="150000"/>
              </a:lnSpc>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デバイスがない車両やデータが取得できない場合は、日報に必要な走行実績を［運転記録］で入力してください。</a:t>
            </a:r>
            <a:endParaRPr sz="1200">
              <a:solidFill>
                <a:schemeClr val="dk1"/>
              </a:solidFill>
              <a:latin typeface="Noto Sans JP"/>
              <a:ea typeface="Noto Sans JP"/>
              <a:cs typeface="Noto Sans JP"/>
              <a:sym typeface="Noto Sans JP"/>
            </a:endParaRPr>
          </a:p>
        </p:txBody>
      </p:sp>
      <p:sp>
        <p:nvSpPr>
          <p:cNvPr id="679" name="Google Shape;679;p29"/>
          <p:cNvSpPr txBox="1">
            <a:spLocks noGrp="1"/>
          </p:cNvSpPr>
          <p:nvPr>
            <p:ph type="subTitle" idx="1"/>
          </p:nvPr>
        </p:nvSpPr>
        <p:spPr>
          <a:xfrm>
            <a:off x="2390200" y="1517525"/>
            <a:ext cx="15173100" cy="429900"/>
          </a:xfrm>
          <a:prstGeom prst="rect">
            <a:avLst/>
          </a:prstGeom>
        </p:spPr>
        <p:txBody>
          <a:bodyPr spcFirstLastPara="1" wrap="square" lIns="274300" tIns="182875" rIns="182850" bIns="182850" anchor="t" anchorCtr="0">
            <a:noAutofit/>
          </a:bodyPr>
          <a:lstStyle/>
          <a:p>
            <a:pPr marL="0" lvl="0" indent="0" algn="l" rtl="0">
              <a:spcBef>
                <a:spcPts val="0"/>
              </a:spcBef>
              <a:spcAft>
                <a:spcPts val="0"/>
              </a:spcAft>
              <a:buNone/>
            </a:pPr>
            <a:r>
              <a:rPr lang="en" sz="2000"/>
              <a:t>業務中に使用する車両を安全かつ適切に利用・管理するため、以下の項目をアプリから記録してください</a:t>
            </a:r>
            <a:endParaRPr sz="2000"/>
          </a:p>
        </p:txBody>
      </p:sp>
      <p:sp>
        <p:nvSpPr>
          <p:cNvPr id="680" name="Google Shape;680;p29"/>
          <p:cNvSpPr txBox="1">
            <a:spLocks noGrp="1"/>
          </p:cNvSpPr>
          <p:nvPr>
            <p:ph type="title"/>
          </p:nvPr>
        </p:nvSpPr>
        <p:spPr>
          <a:xfrm>
            <a:off x="2390200"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ドライバーの基本的な流れ（共有車両_乗降記録）</a:t>
            </a:r>
            <a:endParaRPr sz="4800">
              <a:solidFill>
                <a:schemeClr val="accent4"/>
              </a:solidFill>
            </a:endParaRPr>
          </a:p>
        </p:txBody>
      </p:sp>
      <p:grpSp>
        <p:nvGrpSpPr>
          <p:cNvPr id="681" name="Google Shape;681;p29"/>
          <p:cNvGrpSpPr/>
          <p:nvPr/>
        </p:nvGrpSpPr>
        <p:grpSpPr>
          <a:xfrm>
            <a:off x="2622275" y="6428802"/>
            <a:ext cx="4139414" cy="1015800"/>
            <a:chOff x="2622275" y="4230056"/>
            <a:chExt cx="4139414" cy="1015800"/>
          </a:xfrm>
        </p:grpSpPr>
        <p:sp>
          <p:nvSpPr>
            <p:cNvPr id="682" name="Google Shape;682;p29"/>
            <p:cNvSpPr txBox="1"/>
            <p:nvPr/>
          </p:nvSpPr>
          <p:spPr>
            <a:xfrm>
              <a:off x="3761689" y="4337756"/>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日常点検</a:t>
              </a:r>
              <a:endParaRPr b="1">
                <a:solidFill>
                  <a:schemeClr val="dk1"/>
                </a:solidFill>
                <a:latin typeface="Noto Sans JP"/>
                <a:ea typeface="Noto Sans JP"/>
                <a:cs typeface="Noto Sans JP"/>
                <a:sym typeface="Noto Sans JP"/>
              </a:endParaRPr>
            </a:p>
            <a:p>
              <a:pPr marL="0" lvl="0" indent="0" algn="l" rtl="0">
                <a:spcBef>
                  <a:spcPts val="0"/>
                </a:spcBef>
                <a:spcAft>
                  <a:spcPts val="0"/>
                </a:spcAft>
                <a:buNone/>
              </a:pPr>
              <a:endParaRPr sz="600" b="1">
                <a:solidFill>
                  <a:schemeClr val="dk1"/>
                </a:solidFill>
                <a:latin typeface="Noto Sans JP"/>
                <a:ea typeface="Noto Sans JP"/>
                <a:cs typeface="Noto Sans JP"/>
                <a:sym typeface="Noto Sans JP"/>
              </a:endParaRPr>
            </a:p>
            <a:p>
              <a:pPr marL="0" lvl="0" indent="0" algn="l" rtl="0">
                <a:spcBef>
                  <a:spcPts val="0"/>
                </a:spcBef>
                <a:spcAft>
                  <a:spcPts val="0"/>
                </a:spcAft>
                <a:buNone/>
              </a:pPr>
              <a:r>
                <a:rPr lang="en" sz="1200">
                  <a:solidFill>
                    <a:schemeClr val="dk1"/>
                  </a:solidFill>
                  <a:latin typeface="Noto Sans JP"/>
                  <a:ea typeface="Noto Sans JP"/>
                  <a:cs typeface="Noto Sans JP"/>
                  <a:sym typeface="Noto Sans JP"/>
                </a:rPr>
                <a:t>不調・トラブル防止のための運転前点検</a:t>
              </a:r>
              <a:endParaRPr sz="1200">
                <a:solidFill>
                  <a:schemeClr val="dk1"/>
                </a:solidFill>
                <a:latin typeface="Noto Sans JP"/>
                <a:ea typeface="Noto Sans JP"/>
                <a:cs typeface="Noto Sans JP"/>
                <a:sym typeface="Noto Sans JP"/>
              </a:endParaRPr>
            </a:p>
          </p:txBody>
        </p:sp>
        <p:grpSp>
          <p:nvGrpSpPr>
            <p:cNvPr id="683" name="Google Shape;683;p29"/>
            <p:cNvGrpSpPr/>
            <p:nvPr/>
          </p:nvGrpSpPr>
          <p:grpSpPr>
            <a:xfrm>
              <a:off x="2622275" y="4230056"/>
              <a:ext cx="1015800" cy="1015800"/>
              <a:chOff x="2622275" y="4230056"/>
              <a:chExt cx="1015800" cy="1015800"/>
            </a:xfrm>
          </p:grpSpPr>
          <p:sp>
            <p:nvSpPr>
              <p:cNvPr id="684" name="Google Shape;684;p29"/>
              <p:cNvSpPr/>
              <p:nvPr/>
            </p:nvSpPr>
            <p:spPr>
              <a:xfrm>
                <a:off x="2622275" y="4230056"/>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685" name="Google Shape;685;p29" title="Group 493.png"/>
              <p:cNvPicPr preferRelativeResize="0"/>
              <p:nvPr/>
            </p:nvPicPr>
            <p:blipFill>
              <a:blip r:embed="rId3">
                <a:alphaModFix/>
              </a:blip>
              <a:stretch>
                <a:fillRect/>
              </a:stretch>
            </p:blipFill>
            <p:spPr>
              <a:xfrm>
                <a:off x="2671300" y="4468300"/>
                <a:ext cx="891401" cy="552349"/>
              </a:xfrm>
              <a:prstGeom prst="rect">
                <a:avLst/>
              </a:prstGeom>
              <a:noFill/>
              <a:ln>
                <a:noFill/>
              </a:ln>
            </p:spPr>
          </p:pic>
        </p:grpSp>
      </p:grpSp>
      <p:grpSp>
        <p:nvGrpSpPr>
          <p:cNvPr id="686" name="Google Shape;686;p29"/>
          <p:cNvGrpSpPr/>
          <p:nvPr/>
        </p:nvGrpSpPr>
        <p:grpSpPr>
          <a:xfrm>
            <a:off x="2622275" y="7770353"/>
            <a:ext cx="5003728" cy="1148100"/>
            <a:chOff x="2622275" y="5703378"/>
            <a:chExt cx="5003728" cy="1148100"/>
          </a:xfrm>
        </p:grpSpPr>
        <p:sp>
          <p:nvSpPr>
            <p:cNvPr id="687" name="Google Shape;687;p29"/>
            <p:cNvSpPr txBox="1"/>
            <p:nvPr/>
          </p:nvSpPr>
          <p:spPr>
            <a:xfrm>
              <a:off x="3761703" y="5703378"/>
              <a:ext cx="3864300" cy="114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運転記録</a:t>
              </a:r>
              <a:br>
                <a:rPr lang="en" b="1">
                  <a:solidFill>
                    <a:schemeClr val="dk1"/>
                  </a:solidFill>
                  <a:latin typeface="Noto Sans JP"/>
                  <a:ea typeface="Noto Sans JP"/>
                  <a:cs typeface="Noto Sans JP"/>
                  <a:sym typeface="Noto Sans JP"/>
                </a:rPr>
              </a:br>
              <a:endParaRPr sz="900" b="1">
                <a:solidFill>
                  <a:schemeClr val="dk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dk1"/>
                  </a:solidFill>
                  <a:latin typeface="Noto Sans JP"/>
                  <a:ea typeface="Noto Sans JP"/>
                  <a:cs typeface="Noto Sans JP"/>
                  <a:sym typeface="Noto Sans JP"/>
                </a:rPr>
                <a:t>簡易的な運転日報を記録</a:t>
              </a:r>
              <a:br>
                <a:rPr lang="en" sz="1200">
                  <a:solidFill>
                    <a:schemeClr val="dk1"/>
                  </a:solidFill>
                  <a:latin typeface="Noto Sans JP"/>
                  <a:ea typeface="Noto Sans JP"/>
                  <a:cs typeface="Noto Sans JP"/>
                  <a:sym typeface="Noto Sans JP"/>
                </a:rPr>
              </a:br>
              <a:r>
                <a:rPr lang="en" sz="1200">
                  <a:solidFill>
                    <a:srgbClr val="E60021"/>
                  </a:solidFill>
                  <a:latin typeface="Noto Sans JP"/>
                  <a:ea typeface="Noto Sans JP"/>
                  <a:cs typeface="Noto Sans JP"/>
                  <a:sym typeface="Noto Sans JP"/>
                </a:rPr>
                <a:t>※デバイス未設置の車両や、デバイスからデータを</a:t>
              </a:r>
              <a:br>
                <a:rPr lang="en" sz="1200">
                  <a:solidFill>
                    <a:srgbClr val="E60021"/>
                  </a:solidFill>
                  <a:latin typeface="Noto Sans JP"/>
                  <a:ea typeface="Noto Sans JP"/>
                  <a:cs typeface="Noto Sans JP"/>
                  <a:sym typeface="Noto Sans JP"/>
                </a:rPr>
              </a:br>
              <a:r>
                <a:rPr lang="en" sz="1200">
                  <a:solidFill>
                    <a:srgbClr val="E60021"/>
                  </a:solidFill>
                  <a:latin typeface="Noto Sans JP"/>
                  <a:ea typeface="Noto Sans JP"/>
                  <a:cs typeface="Noto Sans JP"/>
                  <a:sym typeface="Noto Sans JP"/>
                </a:rPr>
                <a:t>取得できないとき</a:t>
              </a:r>
              <a:endParaRPr sz="1200">
                <a:solidFill>
                  <a:schemeClr val="dk1"/>
                </a:solidFill>
                <a:latin typeface="Noto Sans JP"/>
                <a:ea typeface="Noto Sans JP"/>
                <a:cs typeface="Noto Sans JP"/>
                <a:sym typeface="Noto Sans JP"/>
              </a:endParaRPr>
            </a:p>
          </p:txBody>
        </p:sp>
        <p:grpSp>
          <p:nvGrpSpPr>
            <p:cNvPr id="688" name="Google Shape;688;p29"/>
            <p:cNvGrpSpPr/>
            <p:nvPr/>
          </p:nvGrpSpPr>
          <p:grpSpPr>
            <a:xfrm>
              <a:off x="2622275" y="5769528"/>
              <a:ext cx="1019325" cy="1015800"/>
              <a:chOff x="2622275" y="5584881"/>
              <a:chExt cx="1019325" cy="1015800"/>
            </a:xfrm>
          </p:grpSpPr>
          <p:sp>
            <p:nvSpPr>
              <p:cNvPr id="689" name="Google Shape;689;p29"/>
              <p:cNvSpPr/>
              <p:nvPr/>
            </p:nvSpPr>
            <p:spPr>
              <a:xfrm>
                <a:off x="2622275" y="5584881"/>
                <a:ext cx="1015800" cy="1015800"/>
              </a:xfrm>
              <a:prstGeom prst="ellipse">
                <a:avLst/>
              </a:prstGeom>
              <a:noFill/>
              <a:ln w="28575" cap="flat" cmpd="sng">
                <a:solidFill>
                  <a:schemeClr val="accent3"/>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690" name="Google Shape;690;p29" title="Group 85.png"/>
              <p:cNvPicPr preferRelativeResize="0"/>
              <p:nvPr/>
            </p:nvPicPr>
            <p:blipFill>
              <a:blip r:embed="rId4">
                <a:alphaModFix/>
              </a:blip>
              <a:stretch>
                <a:fillRect/>
              </a:stretch>
            </p:blipFill>
            <p:spPr>
              <a:xfrm>
                <a:off x="2806350" y="5742613"/>
                <a:ext cx="835250" cy="772750"/>
              </a:xfrm>
              <a:prstGeom prst="rect">
                <a:avLst/>
              </a:prstGeom>
              <a:noFill/>
              <a:ln>
                <a:noFill/>
              </a:ln>
            </p:spPr>
          </p:pic>
        </p:grpSp>
      </p:grpSp>
      <p:grpSp>
        <p:nvGrpSpPr>
          <p:cNvPr id="691" name="Google Shape;691;p29"/>
          <p:cNvGrpSpPr/>
          <p:nvPr/>
        </p:nvGrpSpPr>
        <p:grpSpPr>
          <a:xfrm>
            <a:off x="7496750" y="3641250"/>
            <a:ext cx="4244114" cy="1015800"/>
            <a:chOff x="7496750" y="2940325"/>
            <a:chExt cx="4244114" cy="1015800"/>
          </a:xfrm>
        </p:grpSpPr>
        <p:sp>
          <p:nvSpPr>
            <p:cNvPr id="692" name="Google Shape;692;p29"/>
            <p:cNvSpPr txBox="1"/>
            <p:nvPr/>
          </p:nvSpPr>
          <p:spPr>
            <a:xfrm>
              <a:off x="8636164" y="3078775"/>
              <a:ext cx="31047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給油</a:t>
              </a:r>
              <a:br>
                <a:rPr lang="en" b="1">
                  <a:solidFill>
                    <a:schemeClr val="dk1"/>
                  </a:solidFill>
                  <a:latin typeface="Noto Sans JP"/>
                  <a:ea typeface="Noto Sans JP"/>
                  <a:cs typeface="Noto Sans JP"/>
                  <a:sym typeface="Noto Sans JP"/>
                </a:rPr>
              </a:br>
              <a:br>
                <a:rPr lang="en" sz="900" b="1">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燃費・経費管理のための給油記録</a:t>
              </a:r>
              <a:endParaRPr sz="1200">
                <a:solidFill>
                  <a:schemeClr val="dk1"/>
                </a:solidFill>
                <a:latin typeface="Noto Sans JP"/>
                <a:ea typeface="Noto Sans JP"/>
                <a:cs typeface="Noto Sans JP"/>
                <a:sym typeface="Noto Sans JP"/>
              </a:endParaRPr>
            </a:p>
          </p:txBody>
        </p:sp>
        <p:grpSp>
          <p:nvGrpSpPr>
            <p:cNvPr id="693" name="Google Shape;693;p29"/>
            <p:cNvGrpSpPr/>
            <p:nvPr/>
          </p:nvGrpSpPr>
          <p:grpSpPr>
            <a:xfrm>
              <a:off x="7496750" y="2940325"/>
              <a:ext cx="1015800" cy="1015800"/>
              <a:chOff x="7496750" y="2940325"/>
              <a:chExt cx="1015800" cy="1015800"/>
            </a:xfrm>
          </p:grpSpPr>
          <p:sp>
            <p:nvSpPr>
              <p:cNvPr id="694" name="Google Shape;694;p29"/>
              <p:cNvSpPr/>
              <p:nvPr/>
            </p:nvSpPr>
            <p:spPr>
              <a:xfrm>
                <a:off x="7496750" y="2940325"/>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695" name="Google Shape;695;p29" title="Group 408.png"/>
              <p:cNvPicPr preferRelativeResize="0"/>
              <p:nvPr/>
            </p:nvPicPr>
            <p:blipFill>
              <a:blip r:embed="rId5">
                <a:alphaModFix/>
              </a:blip>
              <a:stretch>
                <a:fillRect/>
              </a:stretch>
            </p:blipFill>
            <p:spPr>
              <a:xfrm>
                <a:off x="7703750" y="3004625"/>
                <a:ext cx="601800" cy="873428"/>
              </a:xfrm>
              <a:prstGeom prst="rect">
                <a:avLst/>
              </a:prstGeom>
              <a:noFill/>
              <a:ln>
                <a:noFill/>
              </a:ln>
            </p:spPr>
          </p:pic>
        </p:grpSp>
      </p:grpSp>
      <p:grpSp>
        <p:nvGrpSpPr>
          <p:cNvPr id="696" name="Google Shape;696;p29"/>
          <p:cNvGrpSpPr/>
          <p:nvPr/>
        </p:nvGrpSpPr>
        <p:grpSpPr>
          <a:xfrm>
            <a:off x="7496750" y="4982802"/>
            <a:ext cx="4139414" cy="1015800"/>
            <a:chOff x="7496750" y="4281877"/>
            <a:chExt cx="4139414" cy="1015800"/>
          </a:xfrm>
        </p:grpSpPr>
        <p:sp>
          <p:nvSpPr>
            <p:cNvPr id="697" name="Google Shape;697;p29"/>
            <p:cNvSpPr txBox="1"/>
            <p:nvPr/>
          </p:nvSpPr>
          <p:spPr>
            <a:xfrm>
              <a:off x="8636164" y="4389577"/>
              <a:ext cx="3000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作業</a:t>
              </a:r>
              <a:endParaRPr b="1">
                <a:solidFill>
                  <a:schemeClr val="dk1"/>
                </a:solidFill>
                <a:latin typeface="Noto Sans JP"/>
                <a:ea typeface="Noto Sans JP"/>
                <a:cs typeface="Noto Sans JP"/>
                <a:sym typeface="Noto Sans JP"/>
              </a:endParaRPr>
            </a:p>
            <a:p>
              <a:pPr marL="0" lvl="0" indent="0" algn="l" rtl="0">
                <a:spcBef>
                  <a:spcPts val="0"/>
                </a:spcBef>
                <a:spcAft>
                  <a:spcPts val="0"/>
                </a:spcAft>
                <a:buNone/>
              </a:pPr>
              <a:endParaRPr sz="600" b="1">
                <a:solidFill>
                  <a:schemeClr val="dk1"/>
                </a:solidFill>
                <a:latin typeface="Noto Sans JP"/>
                <a:ea typeface="Noto Sans JP"/>
                <a:cs typeface="Noto Sans JP"/>
                <a:sym typeface="Noto Sans JP"/>
              </a:endParaRPr>
            </a:p>
            <a:p>
              <a:pPr marL="0" lvl="0" indent="0" algn="l" rtl="0">
                <a:spcBef>
                  <a:spcPts val="0"/>
                </a:spcBef>
                <a:spcAft>
                  <a:spcPts val="0"/>
                </a:spcAft>
                <a:buNone/>
              </a:pPr>
              <a:r>
                <a:rPr lang="en" sz="1200">
                  <a:solidFill>
                    <a:schemeClr val="dk1"/>
                  </a:solidFill>
                  <a:latin typeface="Noto Sans JP"/>
                  <a:ea typeface="Noto Sans JP"/>
                  <a:cs typeface="Noto Sans JP"/>
                  <a:sym typeface="Noto Sans JP"/>
                </a:rPr>
                <a:t>作業内容管理のための完了記録</a:t>
              </a:r>
              <a:endParaRPr sz="1200">
                <a:solidFill>
                  <a:schemeClr val="dk1"/>
                </a:solidFill>
                <a:latin typeface="Noto Sans JP"/>
                <a:ea typeface="Noto Sans JP"/>
                <a:cs typeface="Noto Sans JP"/>
                <a:sym typeface="Noto Sans JP"/>
              </a:endParaRPr>
            </a:p>
          </p:txBody>
        </p:sp>
        <p:grpSp>
          <p:nvGrpSpPr>
            <p:cNvPr id="698" name="Google Shape;698;p29"/>
            <p:cNvGrpSpPr/>
            <p:nvPr/>
          </p:nvGrpSpPr>
          <p:grpSpPr>
            <a:xfrm>
              <a:off x="7496750" y="4281877"/>
              <a:ext cx="1015800" cy="1015800"/>
              <a:chOff x="7496750" y="4281877"/>
              <a:chExt cx="1015800" cy="1015800"/>
            </a:xfrm>
          </p:grpSpPr>
          <p:sp>
            <p:nvSpPr>
              <p:cNvPr id="699" name="Google Shape;699;p29"/>
              <p:cNvSpPr/>
              <p:nvPr/>
            </p:nvSpPr>
            <p:spPr>
              <a:xfrm>
                <a:off x="7496750" y="4281877"/>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700" name="Google Shape;700;p29" title="Group 1243.png"/>
              <p:cNvPicPr preferRelativeResize="0"/>
              <p:nvPr/>
            </p:nvPicPr>
            <p:blipFill>
              <a:blip r:embed="rId6">
                <a:alphaModFix/>
              </a:blip>
              <a:stretch>
                <a:fillRect/>
              </a:stretch>
            </p:blipFill>
            <p:spPr>
              <a:xfrm>
                <a:off x="7736775" y="4359100"/>
                <a:ext cx="568774" cy="888925"/>
              </a:xfrm>
              <a:prstGeom prst="rect">
                <a:avLst/>
              </a:prstGeom>
              <a:noFill/>
              <a:ln>
                <a:noFill/>
              </a:ln>
            </p:spPr>
          </p:pic>
        </p:grpSp>
      </p:grpSp>
      <p:grpSp>
        <p:nvGrpSpPr>
          <p:cNvPr id="701" name="Google Shape;701;p29"/>
          <p:cNvGrpSpPr/>
          <p:nvPr/>
        </p:nvGrpSpPr>
        <p:grpSpPr>
          <a:xfrm>
            <a:off x="12445475" y="4982800"/>
            <a:ext cx="4244114" cy="1015800"/>
            <a:chOff x="2622275" y="2940325"/>
            <a:chExt cx="4244114" cy="1015800"/>
          </a:xfrm>
        </p:grpSpPr>
        <p:sp>
          <p:nvSpPr>
            <p:cNvPr id="702" name="Google Shape;702;p29"/>
            <p:cNvSpPr txBox="1"/>
            <p:nvPr/>
          </p:nvSpPr>
          <p:spPr>
            <a:xfrm>
              <a:off x="3761689" y="3078775"/>
              <a:ext cx="31047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アルコールチェック（運転後）</a:t>
              </a:r>
              <a:br>
                <a:rPr lang="en" b="1">
                  <a:solidFill>
                    <a:schemeClr val="dk1"/>
                  </a:solidFill>
                  <a:latin typeface="Noto Sans JP"/>
                  <a:ea typeface="Noto Sans JP"/>
                  <a:cs typeface="Noto Sans JP"/>
                  <a:sym typeface="Noto Sans JP"/>
                </a:rPr>
              </a:br>
              <a:br>
                <a:rPr lang="en" sz="900" b="1">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安全確保のための運転後記録</a:t>
              </a:r>
              <a:endParaRPr sz="1200">
                <a:solidFill>
                  <a:schemeClr val="dk1"/>
                </a:solidFill>
                <a:latin typeface="Noto Sans JP"/>
                <a:ea typeface="Noto Sans JP"/>
                <a:cs typeface="Noto Sans JP"/>
                <a:sym typeface="Noto Sans JP"/>
              </a:endParaRPr>
            </a:p>
          </p:txBody>
        </p:sp>
        <p:grpSp>
          <p:nvGrpSpPr>
            <p:cNvPr id="703" name="Google Shape;703;p29"/>
            <p:cNvGrpSpPr/>
            <p:nvPr/>
          </p:nvGrpSpPr>
          <p:grpSpPr>
            <a:xfrm>
              <a:off x="2622275" y="2940325"/>
              <a:ext cx="1015800" cy="1015800"/>
              <a:chOff x="2622275" y="2940325"/>
              <a:chExt cx="1015800" cy="1015800"/>
            </a:xfrm>
          </p:grpSpPr>
          <p:sp>
            <p:nvSpPr>
              <p:cNvPr id="704" name="Google Shape;704;p29"/>
              <p:cNvSpPr/>
              <p:nvPr/>
            </p:nvSpPr>
            <p:spPr>
              <a:xfrm>
                <a:off x="2622275" y="2940325"/>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705" name="Google Shape;705;p29" title="Frame 836.png"/>
              <p:cNvPicPr preferRelativeResize="0"/>
              <p:nvPr/>
            </p:nvPicPr>
            <p:blipFill>
              <a:blip r:embed="rId7">
                <a:alphaModFix/>
              </a:blip>
              <a:stretch>
                <a:fillRect/>
              </a:stretch>
            </p:blipFill>
            <p:spPr>
              <a:xfrm>
                <a:off x="2806349" y="3078775"/>
                <a:ext cx="560825" cy="820474"/>
              </a:xfrm>
              <a:prstGeom prst="rect">
                <a:avLst/>
              </a:prstGeom>
              <a:noFill/>
              <a:ln>
                <a:noFill/>
              </a:ln>
            </p:spPr>
          </p:pic>
        </p:grpSp>
      </p:grpSp>
      <p:sp>
        <p:nvSpPr>
          <p:cNvPr id="706" name="Google Shape;706;p29"/>
          <p:cNvSpPr/>
          <p:nvPr/>
        </p:nvSpPr>
        <p:spPr>
          <a:xfrm>
            <a:off x="12445475" y="6343150"/>
            <a:ext cx="4369800" cy="996900"/>
          </a:xfrm>
          <a:prstGeom prst="roundRect">
            <a:avLst>
              <a:gd name="adj" fmla="val 16667"/>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振り返り</a:t>
            </a:r>
            <a:endParaRPr b="1">
              <a:solidFill>
                <a:schemeClr val="dk1"/>
              </a:solidFill>
              <a:latin typeface="Noto Sans JP"/>
              <a:ea typeface="Noto Sans JP"/>
              <a:cs typeface="Noto Sans JP"/>
              <a:sym typeface="Noto Sans JP"/>
            </a:endParaRPr>
          </a:p>
          <a:p>
            <a:pPr marL="0" lvl="0" indent="0" algn="l" rtl="0">
              <a:spcBef>
                <a:spcPts val="0"/>
              </a:spcBef>
              <a:spcAft>
                <a:spcPts val="0"/>
              </a:spcAft>
              <a:buNone/>
            </a:pPr>
            <a:endParaRPr sz="900" b="1">
              <a:solidFill>
                <a:schemeClr val="dk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dk1"/>
                </a:solidFill>
                <a:latin typeface="Noto Sans JP"/>
                <a:ea typeface="Noto Sans JP"/>
                <a:cs typeface="Noto Sans JP"/>
                <a:sym typeface="Noto Sans JP"/>
              </a:rPr>
              <a:t>1日の記録と安全運転の確認</a:t>
            </a:r>
            <a:endParaRPr sz="1200">
              <a:solidFill>
                <a:schemeClr val="dk1"/>
              </a:solidFill>
              <a:latin typeface="Noto Sans JP"/>
              <a:ea typeface="Noto Sans JP"/>
              <a:cs typeface="Noto Sans JP"/>
              <a:sym typeface="Noto Sans JP"/>
            </a:endParaRPr>
          </a:p>
        </p:txBody>
      </p:sp>
      <p:grpSp>
        <p:nvGrpSpPr>
          <p:cNvPr id="707" name="Google Shape;707;p29"/>
          <p:cNvGrpSpPr/>
          <p:nvPr/>
        </p:nvGrpSpPr>
        <p:grpSpPr>
          <a:xfrm>
            <a:off x="2600237" y="3614998"/>
            <a:ext cx="4266152" cy="1042052"/>
            <a:chOff x="2600237" y="3614998"/>
            <a:chExt cx="4266152" cy="1042052"/>
          </a:xfrm>
        </p:grpSpPr>
        <p:sp>
          <p:nvSpPr>
            <p:cNvPr id="708" name="Google Shape;708;p29"/>
            <p:cNvSpPr txBox="1"/>
            <p:nvPr/>
          </p:nvSpPr>
          <p:spPr>
            <a:xfrm>
              <a:off x="3761689" y="3733313"/>
              <a:ext cx="3104700" cy="90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乗降記録（乗車）</a:t>
              </a:r>
              <a:br>
                <a:rPr lang="en" b="1">
                  <a:solidFill>
                    <a:schemeClr val="dk1"/>
                  </a:solidFill>
                  <a:latin typeface="Noto Sans JP"/>
                  <a:ea typeface="Noto Sans JP"/>
                  <a:cs typeface="Noto Sans JP"/>
                  <a:sym typeface="Noto Sans JP"/>
                </a:rPr>
              </a:br>
              <a:br>
                <a:rPr lang="en" sz="900" b="1">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乗車時に乗車を記録</a:t>
              </a:r>
              <a:endParaRPr sz="1200">
                <a:solidFill>
                  <a:schemeClr val="dk1"/>
                </a:solidFill>
                <a:latin typeface="Noto Sans JP"/>
                <a:ea typeface="Noto Sans JP"/>
                <a:cs typeface="Noto Sans JP"/>
                <a:sym typeface="Noto Sans JP"/>
              </a:endParaRPr>
            </a:p>
            <a:p>
              <a:pPr marL="0" lvl="0" indent="0" algn="l" rtl="0">
                <a:spcBef>
                  <a:spcPts val="0"/>
                </a:spcBef>
                <a:spcAft>
                  <a:spcPts val="0"/>
                </a:spcAft>
                <a:buNone/>
              </a:pPr>
              <a:r>
                <a:rPr lang="en" sz="1200">
                  <a:solidFill>
                    <a:srgbClr val="E60021"/>
                  </a:solidFill>
                  <a:latin typeface="Noto Sans JP"/>
                  <a:ea typeface="Noto Sans JP"/>
                  <a:cs typeface="Noto Sans JP"/>
                  <a:sym typeface="Noto Sans JP"/>
                </a:rPr>
                <a:t>※共有車両を利用するき</a:t>
              </a:r>
              <a:endParaRPr sz="1200">
                <a:solidFill>
                  <a:srgbClr val="E60021"/>
                </a:solidFill>
                <a:latin typeface="Noto Sans JP"/>
                <a:ea typeface="Noto Sans JP"/>
                <a:cs typeface="Noto Sans JP"/>
                <a:sym typeface="Noto Sans JP"/>
              </a:endParaRPr>
            </a:p>
          </p:txBody>
        </p:sp>
        <p:grpSp>
          <p:nvGrpSpPr>
            <p:cNvPr id="709" name="Google Shape;709;p29"/>
            <p:cNvGrpSpPr/>
            <p:nvPr/>
          </p:nvGrpSpPr>
          <p:grpSpPr>
            <a:xfrm>
              <a:off x="2600237" y="3614998"/>
              <a:ext cx="1059876" cy="1042052"/>
              <a:chOff x="2600237" y="3614998"/>
              <a:chExt cx="1059876" cy="1042052"/>
            </a:xfrm>
          </p:grpSpPr>
          <p:sp>
            <p:nvSpPr>
              <p:cNvPr id="710" name="Google Shape;710;p29"/>
              <p:cNvSpPr/>
              <p:nvPr/>
            </p:nvSpPr>
            <p:spPr>
              <a:xfrm>
                <a:off x="2622275" y="3641250"/>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711" name="Google Shape;711;p29" title="Drive.png"/>
              <p:cNvPicPr preferRelativeResize="0"/>
              <p:nvPr/>
            </p:nvPicPr>
            <p:blipFill>
              <a:blip r:embed="rId8">
                <a:alphaModFix/>
              </a:blip>
              <a:stretch>
                <a:fillRect/>
              </a:stretch>
            </p:blipFill>
            <p:spPr>
              <a:xfrm>
                <a:off x="2600237" y="3614998"/>
                <a:ext cx="1059876" cy="1041778"/>
              </a:xfrm>
              <a:prstGeom prst="rect">
                <a:avLst/>
              </a:prstGeom>
              <a:noFill/>
              <a:ln>
                <a:noFill/>
              </a:ln>
            </p:spPr>
          </p:pic>
        </p:grpSp>
      </p:grpSp>
      <p:grpSp>
        <p:nvGrpSpPr>
          <p:cNvPr id="712" name="Google Shape;712;p29"/>
          <p:cNvGrpSpPr/>
          <p:nvPr/>
        </p:nvGrpSpPr>
        <p:grpSpPr>
          <a:xfrm>
            <a:off x="2622550" y="4982788"/>
            <a:ext cx="4244114" cy="1015800"/>
            <a:chOff x="2622275" y="2940325"/>
            <a:chExt cx="4244114" cy="1015800"/>
          </a:xfrm>
        </p:grpSpPr>
        <p:sp>
          <p:nvSpPr>
            <p:cNvPr id="713" name="Google Shape;713;p29"/>
            <p:cNvSpPr txBox="1"/>
            <p:nvPr/>
          </p:nvSpPr>
          <p:spPr>
            <a:xfrm>
              <a:off x="3761689" y="3078775"/>
              <a:ext cx="31047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アルコールチェック（運転前）</a:t>
              </a:r>
              <a:br>
                <a:rPr lang="en" b="1">
                  <a:solidFill>
                    <a:schemeClr val="dk1"/>
                  </a:solidFill>
                  <a:latin typeface="Noto Sans JP"/>
                  <a:ea typeface="Noto Sans JP"/>
                  <a:cs typeface="Noto Sans JP"/>
                  <a:sym typeface="Noto Sans JP"/>
                </a:rPr>
              </a:br>
              <a:br>
                <a:rPr lang="en" sz="900" b="1">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安全確保のための運転前記録</a:t>
              </a:r>
              <a:endParaRPr sz="1200">
                <a:solidFill>
                  <a:schemeClr val="dk1"/>
                </a:solidFill>
                <a:latin typeface="Noto Sans JP"/>
                <a:ea typeface="Noto Sans JP"/>
                <a:cs typeface="Noto Sans JP"/>
                <a:sym typeface="Noto Sans JP"/>
              </a:endParaRPr>
            </a:p>
          </p:txBody>
        </p:sp>
        <p:grpSp>
          <p:nvGrpSpPr>
            <p:cNvPr id="714" name="Google Shape;714;p29"/>
            <p:cNvGrpSpPr/>
            <p:nvPr/>
          </p:nvGrpSpPr>
          <p:grpSpPr>
            <a:xfrm>
              <a:off x="2622275" y="2940325"/>
              <a:ext cx="1015800" cy="1015800"/>
              <a:chOff x="2622275" y="2940325"/>
              <a:chExt cx="1015800" cy="1015800"/>
            </a:xfrm>
          </p:grpSpPr>
          <p:sp>
            <p:nvSpPr>
              <p:cNvPr id="715" name="Google Shape;715;p29"/>
              <p:cNvSpPr/>
              <p:nvPr/>
            </p:nvSpPr>
            <p:spPr>
              <a:xfrm>
                <a:off x="2622275" y="2940325"/>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716" name="Google Shape;716;p29" title="Frame 836.png"/>
              <p:cNvPicPr preferRelativeResize="0"/>
              <p:nvPr/>
            </p:nvPicPr>
            <p:blipFill>
              <a:blip r:embed="rId7">
                <a:alphaModFix/>
              </a:blip>
              <a:stretch>
                <a:fillRect/>
              </a:stretch>
            </p:blipFill>
            <p:spPr>
              <a:xfrm>
                <a:off x="2806349" y="3078775"/>
                <a:ext cx="560825" cy="820474"/>
              </a:xfrm>
              <a:prstGeom prst="rect">
                <a:avLst/>
              </a:prstGeom>
              <a:noFill/>
              <a:ln>
                <a:noFill/>
              </a:ln>
            </p:spPr>
          </p:pic>
        </p:grpSp>
      </p:grpSp>
      <p:grpSp>
        <p:nvGrpSpPr>
          <p:cNvPr id="717" name="Google Shape;717;p29"/>
          <p:cNvGrpSpPr/>
          <p:nvPr/>
        </p:nvGrpSpPr>
        <p:grpSpPr>
          <a:xfrm>
            <a:off x="12420551" y="3641250"/>
            <a:ext cx="4280063" cy="1015800"/>
            <a:chOff x="12420551" y="3641250"/>
            <a:chExt cx="4280063" cy="1015800"/>
          </a:xfrm>
        </p:grpSpPr>
        <p:sp>
          <p:nvSpPr>
            <p:cNvPr id="718" name="Google Shape;718;p29"/>
            <p:cNvSpPr txBox="1"/>
            <p:nvPr/>
          </p:nvSpPr>
          <p:spPr>
            <a:xfrm>
              <a:off x="13595914" y="3733313"/>
              <a:ext cx="3104700" cy="90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乗降記録（降車）</a:t>
              </a:r>
              <a:endParaRPr b="1">
                <a:solidFill>
                  <a:schemeClr val="dk1"/>
                </a:solidFill>
                <a:latin typeface="Noto Sans JP"/>
                <a:ea typeface="Noto Sans JP"/>
                <a:cs typeface="Noto Sans JP"/>
                <a:sym typeface="Noto Sans JP"/>
              </a:endParaRPr>
            </a:p>
            <a:p>
              <a:pPr marL="0" lvl="0" indent="0" algn="l" rtl="0">
                <a:spcBef>
                  <a:spcPts val="0"/>
                </a:spcBef>
                <a:spcAft>
                  <a:spcPts val="0"/>
                </a:spcAft>
                <a:buNone/>
              </a:pPr>
              <a:br>
                <a:rPr lang="en" sz="900" b="1">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降車後に降車を記録</a:t>
              </a:r>
              <a:endParaRPr sz="1200">
                <a:solidFill>
                  <a:schemeClr val="dk1"/>
                </a:solidFill>
                <a:latin typeface="Noto Sans JP"/>
                <a:ea typeface="Noto Sans JP"/>
                <a:cs typeface="Noto Sans JP"/>
                <a:sym typeface="Noto Sans JP"/>
              </a:endParaRPr>
            </a:p>
            <a:p>
              <a:pPr marL="0" lvl="0" indent="0" algn="l" rtl="0">
                <a:spcBef>
                  <a:spcPts val="0"/>
                </a:spcBef>
                <a:spcAft>
                  <a:spcPts val="0"/>
                </a:spcAft>
                <a:buNone/>
              </a:pPr>
              <a:r>
                <a:rPr lang="en" sz="1200">
                  <a:solidFill>
                    <a:srgbClr val="E60021"/>
                  </a:solidFill>
                  <a:latin typeface="Noto Sans JP"/>
                  <a:ea typeface="Noto Sans JP"/>
                  <a:cs typeface="Noto Sans JP"/>
                  <a:sym typeface="Noto Sans JP"/>
                </a:rPr>
                <a:t>※共有車両を利用するき</a:t>
              </a:r>
              <a:endParaRPr sz="1200">
                <a:solidFill>
                  <a:srgbClr val="E60021"/>
                </a:solidFill>
                <a:latin typeface="Noto Sans JP"/>
                <a:ea typeface="Noto Sans JP"/>
                <a:cs typeface="Noto Sans JP"/>
                <a:sym typeface="Noto Sans JP"/>
              </a:endParaRPr>
            </a:p>
          </p:txBody>
        </p:sp>
        <p:grpSp>
          <p:nvGrpSpPr>
            <p:cNvPr id="719" name="Google Shape;719;p29"/>
            <p:cNvGrpSpPr/>
            <p:nvPr/>
          </p:nvGrpSpPr>
          <p:grpSpPr>
            <a:xfrm>
              <a:off x="12420551" y="3641250"/>
              <a:ext cx="1051749" cy="1015800"/>
              <a:chOff x="12420551" y="3641250"/>
              <a:chExt cx="1051749" cy="1015800"/>
            </a:xfrm>
          </p:grpSpPr>
          <p:sp>
            <p:nvSpPr>
              <p:cNvPr id="720" name="Google Shape;720;p29"/>
              <p:cNvSpPr/>
              <p:nvPr/>
            </p:nvSpPr>
            <p:spPr>
              <a:xfrm>
                <a:off x="12456500" y="3641250"/>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721" name="Google Shape;721;p29" title="User and car.png"/>
              <p:cNvPicPr preferRelativeResize="0"/>
              <p:nvPr/>
            </p:nvPicPr>
            <p:blipFill>
              <a:blip r:embed="rId9">
                <a:alphaModFix/>
              </a:blip>
              <a:stretch>
                <a:fillRect/>
              </a:stretch>
            </p:blipFill>
            <p:spPr>
              <a:xfrm>
                <a:off x="12420551" y="3680354"/>
                <a:ext cx="1015800" cy="871447"/>
              </a:xfrm>
              <a:prstGeom prst="rect">
                <a:avLst/>
              </a:prstGeom>
              <a:noFill/>
              <a:ln>
                <a:noFill/>
              </a:ln>
            </p:spPr>
          </p:pic>
        </p:gr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30"/>
          <p:cNvSpPr txBox="1">
            <a:spLocks noGrp="1"/>
          </p:cNvSpPr>
          <p:nvPr>
            <p:ph type="sldNum" idx="12"/>
          </p:nvPr>
        </p:nvSpPr>
        <p:spPr>
          <a:xfrm>
            <a:off x="390028" y="9633600"/>
            <a:ext cx="601800" cy="4299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None/>
            </a:pPr>
            <a:fld id="{00000000-1234-1234-1234-123412341234}" type="slidenum">
              <a:rPr lang="en"/>
              <a:t>21</a:t>
            </a:fld>
            <a:endParaRPr/>
          </a:p>
        </p:txBody>
      </p:sp>
      <p:graphicFrame>
        <p:nvGraphicFramePr>
          <p:cNvPr id="727" name="Google Shape;727;p30"/>
          <p:cNvGraphicFramePr/>
          <p:nvPr/>
        </p:nvGraphicFramePr>
        <p:xfrm>
          <a:off x="-2997350" y="0"/>
          <a:ext cx="2896100" cy="115818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728" name="Google Shape;728;p30"/>
          <p:cNvGraphicFramePr/>
          <p:nvPr/>
        </p:nvGraphicFramePr>
        <p:xfrm>
          <a:off x="-2997350" y="1371600"/>
          <a:ext cx="2896100" cy="1982160"/>
        </p:xfrm>
        <a:graphic>
          <a:graphicData uri="http://schemas.openxmlformats.org/drawingml/2006/table">
            <a:tbl>
              <a:tblPr>
                <a:noFill/>
                <a:tableStyleId>{945D73D9-F74C-4B06-BE0F-A233A7CAC9E2}</a:tableStyleId>
              </a:tblPr>
              <a:tblGrid>
                <a:gridCol w="2896100">
                  <a:extLst>
                    <a:ext uri="{9D8B030D-6E8A-4147-A177-3AD203B41FA5}">
                      <a16:colId xmlns:a16="http://schemas.microsoft.com/office/drawing/2014/main" val="20000"/>
                    </a:ext>
                  </a:extLst>
                </a:gridCol>
              </a:tblGrid>
              <a:tr h="392150">
                <a:tc>
                  <a:txBody>
                    <a:bodyPr/>
                    <a:lstStyle/>
                    <a:p>
                      <a:pPr marL="0" lvl="0" indent="0" algn="l" rtl="0">
                        <a:spcBef>
                          <a:spcPts val="0"/>
                        </a:spcBef>
                        <a:spcAft>
                          <a:spcPts val="0"/>
                        </a:spcAft>
                        <a:buNone/>
                      </a:pPr>
                      <a:r>
                        <a:rPr lang="en" sz="1200">
                          <a:solidFill>
                            <a:schemeClr val="dk1"/>
                          </a:solidFill>
                          <a:latin typeface="Kosugi"/>
                          <a:ea typeface="Kosugi"/>
                          <a:cs typeface="Kosugi"/>
                          <a:sym typeface="Kosugi"/>
                        </a:rPr>
                        <a:t>このページについて</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627525">
                <a:tc>
                  <a:txBody>
                    <a:bodyPr/>
                    <a:lstStyle/>
                    <a:p>
                      <a:pPr marL="320040" lvl="0" indent="-167640" algn="l" rtl="0">
                        <a:spcBef>
                          <a:spcPts val="1000"/>
                        </a:spcBef>
                        <a:spcAft>
                          <a:spcPts val="0"/>
                        </a:spcAft>
                        <a:buClr>
                          <a:schemeClr val="dk1"/>
                        </a:buClr>
                        <a:buSzPts val="1200"/>
                        <a:buFont typeface="Kosugi"/>
                        <a:buAutoNum type="arabicPeriod"/>
                      </a:pPr>
                      <a:r>
                        <a:rPr lang="en" sz="1200">
                          <a:solidFill>
                            <a:schemeClr val="dk1"/>
                          </a:solidFill>
                          <a:latin typeface="Kosugi"/>
                          <a:ea typeface="Kosugi"/>
                          <a:cs typeface="Kosugi"/>
                          <a:sym typeface="Kosugi"/>
                        </a:rPr>
                        <a:t>［車両予約］と［乗降記録］を併用する共有車両の運用時にご使用ください。それ以外の場合は P.19〜21をご確認ください。</a:t>
                      </a:r>
                      <a:endParaRPr sz="1200">
                        <a:solidFill>
                          <a:schemeClr val="dk1"/>
                        </a:solidFill>
                        <a:latin typeface="Kosugi"/>
                        <a:ea typeface="Kosugi"/>
                        <a:cs typeface="Kosugi"/>
                        <a:sym typeface="Kosugi"/>
                      </a:endParaRPr>
                    </a:p>
                    <a:p>
                      <a:pPr marL="457200" lvl="0" indent="-304800" algn="l" rtl="0">
                        <a:spcBef>
                          <a:spcPts val="1000"/>
                        </a:spcBef>
                        <a:spcAft>
                          <a:spcPts val="0"/>
                        </a:spcAft>
                        <a:buSzPts val="1200"/>
                        <a:buFont typeface="Kosugi"/>
                        <a:buAutoNum type="arabicPeriod"/>
                      </a:pPr>
                      <a:r>
                        <a:rPr lang="en" sz="1200">
                          <a:solidFill>
                            <a:schemeClr val="dk1"/>
                          </a:solidFill>
                          <a:latin typeface="Kosugi"/>
                          <a:ea typeface="Kosugi"/>
                          <a:cs typeface="Kosugi"/>
                          <a:sym typeface="Kosugi"/>
                        </a:rPr>
                        <a:t>利用しない機能の情報については、ページから削除してください。</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729" name="Google Shape;729;p30"/>
          <p:cNvSpPr/>
          <p:nvPr/>
        </p:nvSpPr>
        <p:spPr>
          <a:xfrm>
            <a:off x="2593875" y="2962013"/>
            <a:ext cx="3696600" cy="4299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Noto Sans JP"/>
                <a:ea typeface="Noto Sans JP"/>
                <a:cs typeface="Noto Sans JP"/>
                <a:sym typeface="Noto Sans JP"/>
              </a:rPr>
              <a:t>乗車前日以前</a:t>
            </a:r>
            <a:endParaRPr b="1">
              <a:solidFill>
                <a:schemeClr val="lt1"/>
              </a:solidFill>
              <a:latin typeface="Noto Sans JP"/>
              <a:ea typeface="Noto Sans JP"/>
              <a:cs typeface="Noto Sans JP"/>
              <a:sym typeface="Noto Sans JP"/>
            </a:endParaRPr>
          </a:p>
        </p:txBody>
      </p:sp>
      <p:sp>
        <p:nvSpPr>
          <p:cNvPr id="730" name="Google Shape;730;p30"/>
          <p:cNvSpPr/>
          <p:nvPr/>
        </p:nvSpPr>
        <p:spPr>
          <a:xfrm>
            <a:off x="6341103" y="2962000"/>
            <a:ext cx="3696600" cy="4299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Noto Sans JP"/>
                <a:ea typeface="Noto Sans JP"/>
                <a:cs typeface="Noto Sans JP"/>
                <a:sym typeface="Noto Sans JP"/>
              </a:rPr>
              <a:t>業務開始の乗車時　(運転開始前)</a:t>
            </a:r>
            <a:endParaRPr b="1">
              <a:solidFill>
                <a:schemeClr val="lt1"/>
              </a:solidFill>
              <a:latin typeface="Noto Sans JP"/>
              <a:ea typeface="Noto Sans JP"/>
              <a:cs typeface="Noto Sans JP"/>
              <a:sym typeface="Noto Sans JP"/>
            </a:endParaRPr>
          </a:p>
        </p:txBody>
      </p:sp>
      <p:sp>
        <p:nvSpPr>
          <p:cNvPr id="731" name="Google Shape;731;p30"/>
          <p:cNvSpPr/>
          <p:nvPr/>
        </p:nvSpPr>
        <p:spPr>
          <a:xfrm>
            <a:off x="10123348" y="2974425"/>
            <a:ext cx="3696600" cy="4299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Noto Sans JP"/>
                <a:ea typeface="Noto Sans JP"/>
                <a:cs typeface="Noto Sans JP"/>
                <a:sym typeface="Noto Sans JP"/>
              </a:rPr>
              <a:t>業務中</a:t>
            </a:r>
            <a:endParaRPr b="1">
              <a:solidFill>
                <a:schemeClr val="lt1"/>
              </a:solidFill>
              <a:latin typeface="Noto Sans JP"/>
              <a:ea typeface="Noto Sans JP"/>
              <a:cs typeface="Noto Sans JP"/>
              <a:sym typeface="Noto Sans JP"/>
            </a:endParaRPr>
          </a:p>
        </p:txBody>
      </p:sp>
      <p:sp>
        <p:nvSpPr>
          <p:cNvPr id="732" name="Google Shape;732;p30"/>
          <p:cNvSpPr/>
          <p:nvPr/>
        </p:nvSpPr>
        <p:spPr>
          <a:xfrm>
            <a:off x="2514600" y="8333050"/>
            <a:ext cx="9380100" cy="1085100"/>
          </a:xfrm>
          <a:prstGeom prst="roundRect">
            <a:avLst>
              <a:gd name="adj" fmla="val 16667"/>
            </a:avLst>
          </a:prstGeom>
          <a:noFill/>
          <a:ln>
            <a:noFill/>
          </a:ln>
        </p:spPr>
        <p:txBody>
          <a:bodyPr spcFirstLastPara="1" wrap="square" lIns="0" tIns="182875" rIns="182875" bIns="182875" anchor="t" anchorCtr="0">
            <a:noAutofit/>
          </a:bodyPr>
          <a:lstStyle/>
          <a:p>
            <a:pPr marL="0" lvl="0" indent="0" algn="l" rtl="0">
              <a:lnSpc>
                <a:spcPct val="150000"/>
              </a:lnSpc>
              <a:spcBef>
                <a:spcPts val="0"/>
              </a:spcBef>
              <a:spcAft>
                <a:spcPts val="0"/>
              </a:spcAft>
              <a:buNone/>
            </a:pPr>
            <a:r>
              <a:rPr lang="en" sz="1200">
                <a:solidFill>
                  <a:schemeClr val="dk1"/>
                </a:solidFill>
                <a:latin typeface="Noto Sans JP"/>
                <a:ea typeface="Noto Sans JP"/>
                <a:cs typeface="Noto Sans JP"/>
                <a:sym typeface="Noto Sans JP"/>
              </a:rPr>
              <a:t>備考</a:t>
            </a:r>
            <a:endParaRPr sz="1200">
              <a:solidFill>
                <a:schemeClr val="dk1"/>
              </a:solidFill>
              <a:latin typeface="Noto Sans JP"/>
              <a:ea typeface="Noto Sans JP"/>
              <a:cs typeface="Noto Sans JP"/>
              <a:sym typeface="Noto Sans JP"/>
            </a:endParaRPr>
          </a:p>
          <a:p>
            <a:pPr marL="274320" lvl="0" indent="-259080" algn="l" rtl="0">
              <a:lnSpc>
                <a:spcPct val="150000"/>
              </a:lnSpc>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利用登録は［車両予約］を基本とし、当日になって車両が確定した場合は［乗降記録］を入力してください。</a:t>
            </a:r>
            <a:endParaRPr sz="1200">
              <a:solidFill>
                <a:schemeClr val="dk1"/>
              </a:solidFill>
              <a:latin typeface="Noto Sans JP"/>
              <a:ea typeface="Noto Sans JP"/>
              <a:cs typeface="Noto Sans JP"/>
              <a:sym typeface="Noto Sans JP"/>
            </a:endParaRPr>
          </a:p>
          <a:p>
            <a:pPr marL="274320" lvl="0" indent="-259080" algn="l" rtl="0">
              <a:lnSpc>
                <a:spcPct val="150000"/>
              </a:lnSpc>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［乗降記録］を利用する場合、1日に複数の車両を使うときは、車両ごとに「乗車・降車の記録」を行ってください。</a:t>
            </a:r>
            <a:endParaRPr sz="1200">
              <a:solidFill>
                <a:schemeClr val="dk1"/>
              </a:solidFill>
              <a:latin typeface="Noto Sans JP"/>
              <a:ea typeface="Noto Sans JP"/>
              <a:cs typeface="Noto Sans JP"/>
              <a:sym typeface="Noto Sans JP"/>
            </a:endParaRPr>
          </a:p>
          <a:p>
            <a:pPr marL="274320" lvl="0" indent="-259080" algn="l" rtl="0">
              <a:lnSpc>
                <a:spcPct val="150000"/>
              </a:lnSpc>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デバイスがない車両やデータが取得できない場合は、日報に必要な走行実績を［運転記録］で入力してください。</a:t>
            </a:r>
            <a:endParaRPr sz="1200">
              <a:solidFill>
                <a:schemeClr val="dk1"/>
              </a:solidFill>
              <a:latin typeface="Noto Sans JP"/>
              <a:ea typeface="Noto Sans JP"/>
              <a:cs typeface="Noto Sans JP"/>
              <a:sym typeface="Noto Sans JP"/>
            </a:endParaRPr>
          </a:p>
          <a:p>
            <a:pPr marL="0" lvl="0" indent="0" algn="l" rtl="0">
              <a:lnSpc>
                <a:spcPct val="150000"/>
              </a:lnSpc>
              <a:spcBef>
                <a:spcPts val="0"/>
              </a:spcBef>
              <a:spcAft>
                <a:spcPts val="0"/>
              </a:spcAft>
              <a:buNone/>
            </a:pPr>
            <a:endParaRPr sz="1200">
              <a:solidFill>
                <a:schemeClr val="dk1"/>
              </a:solidFill>
              <a:latin typeface="Noto Sans JP"/>
              <a:ea typeface="Noto Sans JP"/>
              <a:cs typeface="Noto Sans JP"/>
              <a:sym typeface="Noto Sans JP"/>
            </a:endParaRPr>
          </a:p>
        </p:txBody>
      </p:sp>
      <p:sp>
        <p:nvSpPr>
          <p:cNvPr id="733" name="Google Shape;733;p30"/>
          <p:cNvSpPr txBox="1">
            <a:spLocks noGrp="1"/>
          </p:cNvSpPr>
          <p:nvPr>
            <p:ph type="subTitle" idx="1"/>
          </p:nvPr>
        </p:nvSpPr>
        <p:spPr>
          <a:xfrm>
            <a:off x="2390200" y="2231813"/>
            <a:ext cx="15173100" cy="429900"/>
          </a:xfrm>
          <a:prstGeom prst="rect">
            <a:avLst/>
          </a:prstGeom>
        </p:spPr>
        <p:txBody>
          <a:bodyPr spcFirstLastPara="1" wrap="square" lIns="274300" tIns="182875" rIns="182850" bIns="182850" anchor="t" anchorCtr="0">
            <a:noAutofit/>
          </a:bodyPr>
          <a:lstStyle/>
          <a:p>
            <a:pPr marL="0" lvl="0" indent="0" algn="l" rtl="0">
              <a:spcBef>
                <a:spcPts val="0"/>
              </a:spcBef>
              <a:spcAft>
                <a:spcPts val="0"/>
              </a:spcAft>
              <a:buNone/>
            </a:pPr>
            <a:r>
              <a:rPr lang="en" sz="2000"/>
              <a:t>業務中に使用する車両を安全かつ適切に利用・管理するため、以下の項目をアプリから記録してください</a:t>
            </a:r>
            <a:endParaRPr sz="2000"/>
          </a:p>
          <a:p>
            <a:pPr marL="0" lvl="0" indent="0" algn="l" rtl="0">
              <a:spcBef>
                <a:spcPts val="0"/>
              </a:spcBef>
              <a:spcAft>
                <a:spcPts val="0"/>
              </a:spcAft>
              <a:buNone/>
            </a:pPr>
            <a:endParaRPr sz="2000"/>
          </a:p>
        </p:txBody>
      </p:sp>
      <p:sp>
        <p:nvSpPr>
          <p:cNvPr id="734" name="Google Shape;734;p30"/>
          <p:cNvSpPr txBox="1">
            <a:spLocks noGrp="1"/>
          </p:cNvSpPr>
          <p:nvPr>
            <p:ph type="title"/>
          </p:nvPr>
        </p:nvSpPr>
        <p:spPr>
          <a:xfrm>
            <a:off x="2390200"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ドライバーの基本的な流れ（共有車両_車両予約と乗降記録の併用）</a:t>
            </a:r>
            <a:endParaRPr sz="4800">
              <a:solidFill>
                <a:schemeClr val="accent4"/>
              </a:solidFill>
            </a:endParaRPr>
          </a:p>
        </p:txBody>
      </p:sp>
      <p:sp>
        <p:nvSpPr>
          <p:cNvPr id="735" name="Google Shape;735;p30"/>
          <p:cNvSpPr/>
          <p:nvPr/>
        </p:nvSpPr>
        <p:spPr>
          <a:xfrm>
            <a:off x="13905610" y="2974425"/>
            <a:ext cx="3696600" cy="4299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Noto Sans JP"/>
                <a:ea typeface="Noto Sans JP"/>
                <a:cs typeface="Noto Sans JP"/>
                <a:sym typeface="Noto Sans JP"/>
              </a:rPr>
              <a:t>1日の業務終了時（または降車後）</a:t>
            </a:r>
            <a:endParaRPr b="1">
              <a:solidFill>
                <a:schemeClr val="lt1"/>
              </a:solidFill>
              <a:latin typeface="Noto Sans JP"/>
              <a:ea typeface="Noto Sans JP"/>
              <a:cs typeface="Noto Sans JP"/>
              <a:sym typeface="Noto Sans JP"/>
            </a:endParaRPr>
          </a:p>
        </p:txBody>
      </p:sp>
      <p:grpSp>
        <p:nvGrpSpPr>
          <p:cNvPr id="736" name="Google Shape;736;p30"/>
          <p:cNvGrpSpPr/>
          <p:nvPr/>
        </p:nvGrpSpPr>
        <p:grpSpPr>
          <a:xfrm>
            <a:off x="2622275" y="3656625"/>
            <a:ext cx="3518422" cy="1015800"/>
            <a:chOff x="2622275" y="3656625"/>
            <a:chExt cx="3518422" cy="1015800"/>
          </a:xfrm>
        </p:grpSpPr>
        <p:sp>
          <p:nvSpPr>
            <p:cNvPr id="737" name="Google Shape;737;p30"/>
            <p:cNvSpPr txBox="1"/>
            <p:nvPr/>
          </p:nvSpPr>
          <p:spPr>
            <a:xfrm>
              <a:off x="3761697" y="3710475"/>
              <a:ext cx="2379000" cy="90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車両予約</a:t>
              </a:r>
              <a:br>
                <a:rPr lang="en" b="1">
                  <a:solidFill>
                    <a:schemeClr val="dk1"/>
                  </a:solidFill>
                  <a:latin typeface="Noto Sans JP"/>
                  <a:ea typeface="Noto Sans JP"/>
                  <a:cs typeface="Noto Sans JP"/>
                  <a:sym typeface="Noto Sans JP"/>
                </a:rPr>
              </a:br>
              <a:br>
                <a:rPr lang="en" sz="900" b="1">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利用前の車両予約</a:t>
              </a:r>
              <a:endParaRPr sz="1200">
                <a:solidFill>
                  <a:schemeClr val="dk1"/>
                </a:solidFill>
                <a:latin typeface="Noto Sans JP"/>
                <a:ea typeface="Noto Sans JP"/>
                <a:cs typeface="Noto Sans JP"/>
                <a:sym typeface="Noto Sans JP"/>
              </a:endParaRPr>
            </a:p>
            <a:p>
              <a:pPr marL="0" lvl="0" indent="0" algn="l" rtl="0">
                <a:spcBef>
                  <a:spcPts val="0"/>
                </a:spcBef>
                <a:spcAft>
                  <a:spcPts val="0"/>
                </a:spcAft>
                <a:buNone/>
              </a:pPr>
              <a:r>
                <a:rPr lang="en" sz="1200">
                  <a:solidFill>
                    <a:srgbClr val="E60021"/>
                  </a:solidFill>
                  <a:latin typeface="Noto Sans JP"/>
                  <a:ea typeface="Noto Sans JP"/>
                  <a:cs typeface="Noto Sans JP"/>
                  <a:sym typeface="Noto Sans JP"/>
                </a:rPr>
                <a:t>※共有車両を利用するき</a:t>
              </a:r>
              <a:endParaRPr sz="1200">
                <a:solidFill>
                  <a:srgbClr val="E60021"/>
                </a:solidFill>
                <a:latin typeface="Noto Sans JP"/>
                <a:ea typeface="Noto Sans JP"/>
                <a:cs typeface="Noto Sans JP"/>
                <a:sym typeface="Noto Sans JP"/>
              </a:endParaRPr>
            </a:p>
          </p:txBody>
        </p:sp>
        <p:grpSp>
          <p:nvGrpSpPr>
            <p:cNvPr id="738" name="Google Shape;738;p30"/>
            <p:cNvGrpSpPr/>
            <p:nvPr/>
          </p:nvGrpSpPr>
          <p:grpSpPr>
            <a:xfrm>
              <a:off x="2622275" y="3656625"/>
              <a:ext cx="1015800" cy="1015800"/>
              <a:chOff x="2622275" y="3641250"/>
              <a:chExt cx="1015800" cy="1015800"/>
            </a:xfrm>
          </p:grpSpPr>
          <p:sp>
            <p:nvSpPr>
              <p:cNvPr id="739" name="Google Shape;739;p30"/>
              <p:cNvSpPr/>
              <p:nvPr/>
            </p:nvSpPr>
            <p:spPr>
              <a:xfrm>
                <a:off x="2622275" y="3641250"/>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740" name="Google Shape;740;p30" title="Group 286.png"/>
              <p:cNvPicPr preferRelativeResize="0"/>
              <p:nvPr/>
            </p:nvPicPr>
            <p:blipFill>
              <a:blip r:embed="rId3">
                <a:alphaModFix/>
              </a:blip>
              <a:stretch>
                <a:fillRect/>
              </a:stretch>
            </p:blipFill>
            <p:spPr>
              <a:xfrm>
                <a:off x="2703925" y="3844663"/>
                <a:ext cx="852500" cy="608975"/>
              </a:xfrm>
              <a:prstGeom prst="rect">
                <a:avLst/>
              </a:prstGeom>
              <a:noFill/>
              <a:ln>
                <a:noFill/>
              </a:ln>
            </p:spPr>
          </p:pic>
        </p:grpSp>
      </p:grpSp>
      <p:grpSp>
        <p:nvGrpSpPr>
          <p:cNvPr id="741" name="Google Shape;741;p30"/>
          <p:cNvGrpSpPr/>
          <p:nvPr/>
        </p:nvGrpSpPr>
        <p:grpSpPr>
          <a:xfrm>
            <a:off x="6345975" y="3641250"/>
            <a:ext cx="4244114" cy="1015800"/>
            <a:chOff x="2622275" y="2940325"/>
            <a:chExt cx="4244114" cy="1015800"/>
          </a:xfrm>
        </p:grpSpPr>
        <p:sp>
          <p:nvSpPr>
            <p:cNvPr id="742" name="Google Shape;742;p30"/>
            <p:cNvSpPr txBox="1"/>
            <p:nvPr/>
          </p:nvSpPr>
          <p:spPr>
            <a:xfrm>
              <a:off x="3761689" y="3078775"/>
              <a:ext cx="31047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アルコールチェック（運転前）</a:t>
              </a:r>
              <a:br>
                <a:rPr lang="en" b="1">
                  <a:solidFill>
                    <a:schemeClr val="dk1"/>
                  </a:solidFill>
                  <a:latin typeface="Noto Sans JP"/>
                  <a:ea typeface="Noto Sans JP"/>
                  <a:cs typeface="Noto Sans JP"/>
                  <a:sym typeface="Noto Sans JP"/>
                </a:rPr>
              </a:br>
              <a:br>
                <a:rPr lang="en" sz="900" b="1">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安全確保のための運転前記録</a:t>
              </a:r>
              <a:endParaRPr sz="1200">
                <a:solidFill>
                  <a:schemeClr val="dk1"/>
                </a:solidFill>
                <a:latin typeface="Noto Sans JP"/>
                <a:ea typeface="Noto Sans JP"/>
                <a:cs typeface="Noto Sans JP"/>
                <a:sym typeface="Noto Sans JP"/>
              </a:endParaRPr>
            </a:p>
          </p:txBody>
        </p:sp>
        <p:grpSp>
          <p:nvGrpSpPr>
            <p:cNvPr id="743" name="Google Shape;743;p30"/>
            <p:cNvGrpSpPr/>
            <p:nvPr/>
          </p:nvGrpSpPr>
          <p:grpSpPr>
            <a:xfrm>
              <a:off x="2622275" y="2940325"/>
              <a:ext cx="1015800" cy="1015800"/>
              <a:chOff x="2622275" y="2940325"/>
              <a:chExt cx="1015800" cy="1015800"/>
            </a:xfrm>
          </p:grpSpPr>
          <p:sp>
            <p:nvSpPr>
              <p:cNvPr id="744" name="Google Shape;744;p30"/>
              <p:cNvSpPr/>
              <p:nvPr/>
            </p:nvSpPr>
            <p:spPr>
              <a:xfrm>
                <a:off x="2622275" y="2940325"/>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745" name="Google Shape;745;p30" title="Frame 836.png"/>
              <p:cNvPicPr preferRelativeResize="0"/>
              <p:nvPr/>
            </p:nvPicPr>
            <p:blipFill>
              <a:blip r:embed="rId4">
                <a:alphaModFix/>
              </a:blip>
              <a:stretch>
                <a:fillRect/>
              </a:stretch>
            </p:blipFill>
            <p:spPr>
              <a:xfrm>
                <a:off x="2806349" y="3078775"/>
                <a:ext cx="560825" cy="820474"/>
              </a:xfrm>
              <a:prstGeom prst="rect">
                <a:avLst/>
              </a:prstGeom>
              <a:noFill/>
              <a:ln>
                <a:noFill/>
              </a:ln>
            </p:spPr>
          </p:pic>
        </p:grpSp>
      </p:grpSp>
      <p:grpSp>
        <p:nvGrpSpPr>
          <p:cNvPr id="746" name="Google Shape;746;p30"/>
          <p:cNvGrpSpPr/>
          <p:nvPr/>
        </p:nvGrpSpPr>
        <p:grpSpPr>
          <a:xfrm>
            <a:off x="6341100" y="4982802"/>
            <a:ext cx="3782124" cy="1015800"/>
            <a:chOff x="2622275" y="4230056"/>
            <a:chExt cx="3782124" cy="1015800"/>
          </a:xfrm>
        </p:grpSpPr>
        <p:sp>
          <p:nvSpPr>
            <p:cNvPr id="747" name="Google Shape;747;p30"/>
            <p:cNvSpPr txBox="1"/>
            <p:nvPr/>
          </p:nvSpPr>
          <p:spPr>
            <a:xfrm>
              <a:off x="3761699" y="4337755"/>
              <a:ext cx="26427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日常点検</a:t>
              </a:r>
              <a:endParaRPr b="1">
                <a:solidFill>
                  <a:schemeClr val="dk1"/>
                </a:solidFill>
                <a:latin typeface="Noto Sans JP"/>
                <a:ea typeface="Noto Sans JP"/>
                <a:cs typeface="Noto Sans JP"/>
                <a:sym typeface="Noto Sans JP"/>
              </a:endParaRPr>
            </a:p>
            <a:p>
              <a:pPr marL="0" lvl="0" indent="0" algn="l" rtl="0">
                <a:spcBef>
                  <a:spcPts val="0"/>
                </a:spcBef>
                <a:spcAft>
                  <a:spcPts val="0"/>
                </a:spcAft>
                <a:buNone/>
              </a:pPr>
              <a:endParaRPr sz="600" b="1">
                <a:solidFill>
                  <a:schemeClr val="dk1"/>
                </a:solidFill>
                <a:latin typeface="Noto Sans JP"/>
                <a:ea typeface="Noto Sans JP"/>
                <a:cs typeface="Noto Sans JP"/>
                <a:sym typeface="Noto Sans JP"/>
              </a:endParaRPr>
            </a:p>
            <a:p>
              <a:pPr marL="0" lvl="0" indent="0" algn="l" rtl="0">
                <a:spcBef>
                  <a:spcPts val="0"/>
                </a:spcBef>
                <a:spcAft>
                  <a:spcPts val="0"/>
                </a:spcAft>
                <a:buNone/>
              </a:pPr>
              <a:r>
                <a:rPr lang="en" sz="1200">
                  <a:solidFill>
                    <a:schemeClr val="dk1"/>
                  </a:solidFill>
                  <a:latin typeface="Noto Sans JP"/>
                  <a:ea typeface="Noto Sans JP"/>
                  <a:cs typeface="Noto Sans JP"/>
                  <a:sym typeface="Noto Sans JP"/>
                </a:rPr>
                <a:t>不調・トラブル防止のための</a:t>
              </a:r>
              <a:br>
                <a:rPr lang="en" sz="1200">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運転前点検</a:t>
              </a:r>
              <a:endParaRPr sz="1200">
                <a:solidFill>
                  <a:schemeClr val="dk1"/>
                </a:solidFill>
                <a:latin typeface="Noto Sans JP"/>
                <a:ea typeface="Noto Sans JP"/>
                <a:cs typeface="Noto Sans JP"/>
                <a:sym typeface="Noto Sans JP"/>
              </a:endParaRPr>
            </a:p>
          </p:txBody>
        </p:sp>
        <p:grpSp>
          <p:nvGrpSpPr>
            <p:cNvPr id="748" name="Google Shape;748;p30"/>
            <p:cNvGrpSpPr/>
            <p:nvPr/>
          </p:nvGrpSpPr>
          <p:grpSpPr>
            <a:xfrm>
              <a:off x="2622275" y="4230056"/>
              <a:ext cx="1015800" cy="1015800"/>
              <a:chOff x="2622275" y="4230056"/>
              <a:chExt cx="1015800" cy="1015800"/>
            </a:xfrm>
          </p:grpSpPr>
          <p:sp>
            <p:nvSpPr>
              <p:cNvPr id="749" name="Google Shape;749;p30"/>
              <p:cNvSpPr/>
              <p:nvPr/>
            </p:nvSpPr>
            <p:spPr>
              <a:xfrm>
                <a:off x="2622275" y="4230056"/>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750" name="Google Shape;750;p30" title="Group 493.png"/>
              <p:cNvPicPr preferRelativeResize="0"/>
              <p:nvPr/>
            </p:nvPicPr>
            <p:blipFill>
              <a:blip r:embed="rId5">
                <a:alphaModFix/>
              </a:blip>
              <a:stretch>
                <a:fillRect/>
              </a:stretch>
            </p:blipFill>
            <p:spPr>
              <a:xfrm>
                <a:off x="2671300" y="4468300"/>
                <a:ext cx="891401" cy="552349"/>
              </a:xfrm>
              <a:prstGeom prst="rect">
                <a:avLst/>
              </a:prstGeom>
              <a:noFill/>
              <a:ln>
                <a:noFill/>
              </a:ln>
            </p:spPr>
          </p:pic>
        </p:grpSp>
      </p:grpSp>
      <p:grpSp>
        <p:nvGrpSpPr>
          <p:cNvPr id="751" name="Google Shape;751;p30"/>
          <p:cNvGrpSpPr/>
          <p:nvPr/>
        </p:nvGrpSpPr>
        <p:grpSpPr>
          <a:xfrm>
            <a:off x="6345975" y="6324350"/>
            <a:ext cx="3625826" cy="1360800"/>
            <a:chOff x="2622275" y="5703375"/>
            <a:chExt cx="3625826" cy="1360800"/>
          </a:xfrm>
        </p:grpSpPr>
        <p:sp>
          <p:nvSpPr>
            <p:cNvPr id="752" name="Google Shape;752;p30"/>
            <p:cNvSpPr txBox="1"/>
            <p:nvPr/>
          </p:nvSpPr>
          <p:spPr>
            <a:xfrm>
              <a:off x="3761701" y="5703375"/>
              <a:ext cx="2486400" cy="136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運転記録</a:t>
              </a:r>
              <a:br>
                <a:rPr lang="en" b="1">
                  <a:solidFill>
                    <a:schemeClr val="dk1"/>
                  </a:solidFill>
                  <a:latin typeface="Noto Sans JP"/>
                  <a:ea typeface="Noto Sans JP"/>
                  <a:cs typeface="Noto Sans JP"/>
                  <a:sym typeface="Noto Sans JP"/>
                </a:rPr>
              </a:br>
              <a:endParaRPr sz="900" b="1">
                <a:solidFill>
                  <a:schemeClr val="dk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dk1"/>
                  </a:solidFill>
                  <a:latin typeface="Noto Sans JP"/>
                  <a:ea typeface="Noto Sans JP"/>
                  <a:cs typeface="Noto Sans JP"/>
                  <a:sym typeface="Noto Sans JP"/>
                </a:rPr>
                <a:t>簡易的な運転日報を記録</a:t>
              </a:r>
              <a:br>
                <a:rPr lang="en" sz="1200">
                  <a:solidFill>
                    <a:schemeClr val="dk1"/>
                  </a:solidFill>
                  <a:latin typeface="Noto Sans JP"/>
                  <a:ea typeface="Noto Sans JP"/>
                  <a:cs typeface="Noto Sans JP"/>
                  <a:sym typeface="Noto Sans JP"/>
                </a:rPr>
              </a:br>
              <a:r>
                <a:rPr lang="en" sz="1200">
                  <a:solidFill>
                    <a:srgbClr val="E60021"/>
                  </a:solidFill>
                  <a:latin typeface="Noto Sans JP"/>
                  <a:ea typeface="Noto Sans JP"/>
                  <a:cs typeface="Noto Sans JP"/>
                  <a:sym typeface="Noto Sans JP"/>
                </a:rPr>
                <a:t>※デバイス未設置の車両や、</a:t>
              </a:r>
              <a:br>
                <a:rPr lang="en" sz="1200">
                  <a:solidFill>
                    <a:srgbClr val="E60021"/>
                  </a:solidFill>
                  <a:latin typeface="Noto Sans JP"/>
                  <a:ea typeface="Noto Sans JP"/>
                  <a:cs typeface="Noto Sans JP"/>
                  <a:sym typeface="Noto Sans JP"/>
                </a:rPr>
              </a:br>
              <a:r>
                <a:rPr lang="en" sz="1200">
                  <a:solidFill>
                    <a:srgbClr val="E60021"/>
                  </a:solidFill>
                  <a:latin typeface="Noto Sans JP"/>
                  <a:ea typeface="Noto Sans JP"/>
                  <a:cs typeface="Noto Sans JP"/>
                  <a:sym typeface="Noto Sans JP"/>
                </a:rPr>
                <a:t>デバイスからデータを</a:t>
              </a:r>
              <a:br>
                <a:rPr lang="en" sz="1200">
                  <a:solidFill>
                    <a:srgbClr val="E60021"/>
                  </a:solidFill>
                  <a:latin typeface="Noto Sans JP"/>
                  <a:ea typeface="Noto Sans JP"/>
                  <a:cs typeface="Noto Sans JP"/>
                  <a:sym typeface="Noto Sans JP"/>
                </a:rPr>
              </a:br>
              <a:r>
                <a:rPr lang="en" sz="1200">
                  <a:solidFill>
                    <a:srgbClr val="E60021"/>
                  </a:solidFill>
                  <a:latin typeface="Noto Sans JP"/>
                  <a:ea typeface="Noto Sans JP"/>
                  <a:cs typeface="Noto Sans JP"/>
                  <a:sym typeface="Noto Sans JP"/>
                </a:rPr>
                <a:t>取得できないとき</a:t>
              </a:r>
              <a:endParaRPr sz="1200">
                <a:solidFill>
                  <a:schemeClr val="dk1"/>
                </a:solidFill>
                <a:latin typeface="Noto Sans JP"/>
                <a:ea typeface="Noto Sans JP"/>
                <a:cs typeface="Noto Sans JP"/>
                <a:sym typeface="Noto Sans JP"/>
              </a:endParaRPr>
            </a:p>
          </p:txBody>
        </p:sp>
        <p:grpSp>
          <p:nvGrpSpPr>
            <p:cNvPr id="753" name="Google Shape;753;p30"/>
            <p:cNvGrpSpPr/>
            <p:nvPr/>
          </p:nvGrpSpPr>
          <p:grpSpPr>
            <a:xfrm>
              <a:off x="2622275" y="5769528"/>
              <a:ext cx="1019325" cy="1015800"/>
              <a:chOff x="2622275" y="5584881"/>
              <a:chExt cx="1019325" cy="1015800"/>
            </a:xfrm>
          </p:grpSpPr>
          <p:sp>
            <p:nvSpPr>
              <p:cNvPr id="754" name="Google Shape;754;p30"/>
              <p:cNvSpPr/>
              <p:nvPr/>
            </p:nvSpPr>
            <p:spPr>
              <a:xfrm>
                <a:off x="2622275" y="5584881"/>
                <a:ext cx="1015800" cy="1015800"/>
              </a:xfrm>
              <a:prstGeom prst="ellipse">
                <a:avLst/>
              </a:prstGeom>
              <a:noFill/>
              <a:ln w="28575" cap="flat" cmpd="sng">
                <a:solidFill>
                  <a:schemeClr val="accent3"/>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755" name="Google Shape;755;p30" title="Group 85.png"/>
              <p:cNvPicPr preferRelativeResize="0"/>
              <p:nvPr/>
            </p:nvPicPr>
            <p:blipFill>
              <a:blip r:embed="rId6">
                <a:alphaModFix/>
              </a:blip>
              <a:stretch>
                <a:fillRect/>
              </a:stretch>
            </p:blipFill>
            <p:spPr>
              <a:xfrm>
                <a:off x="2806350" y="5742613"/>
                <a:ext cx="835250" cy="772750"/>
              </a:xfrm>
              <a:prstGeom prst="rect">
                <a:avLst/>
              </a:prstGeom>
              <a:noFill/>
              <a:ln>
                <a:noFill/>
              </a:ln>
            </p:spPr>
          </p:pic>
        </p:grpSp>
      </p:grpSp>
      <p:grpSp>
        <p:nvGrpSpPr>
          <p:cNvPr id="756" name="Google Shape;756;p30"/>
          <p:cNvGrpSpPr/>
          <p:nvPr/>
        </p:nvGrpSpPr>
        <p:grpSpPr>
          <a:xfrm>
            <a:off x="10123225" y="3641250"/>
            <a:ext cx="3672025" cy="1015800"/>
            <a:chOff x="7496750" y="2940325"/>
            <a:chExt cx="3672025" cy="1015800"/>
          </a:xfrm>
        </p:grpSpPr>
        <p:sp>
          <p:nvSpPr>
            <p:cNvPr id="757" name="Google Shape;757;p30"/>
            <p:cNvSpPr txBox="1"/>
            <p:nvPr/>
          </p:nvSpPr>
          <p:spPr>
            <a:xfrm>
              <a:off x="8636175" y="3078775"/>
              <a:ext cx="25326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給油</a:t>
              </a:r>
              <a:br>
                <a:rPr lang="en" b="1">
                  <a:solidFill>
                    <a:schemeClr val="dk1"/>
                  </a:solidFill>
                  <a:latin typeface="Noto Sans JP"/>
                  <a:ea typeface="Noto Sans JP"/>
                  <a:cs typeface="Noto Sans JP"/>
                  <a:sym typeface="Noto Sans JP"/>
                </a:rPr>
              </a:br>
              <a:br>
                <a:rPr lang="en" sz="900" b="1">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燃費・経費管理のための給油記録</a:t>
              </a:r>
              <a:endParaRPr sz="1200">
                <a:solidFill>
                  <a:schemeClr val="dk1"/>
                </a:solidFill>
                <a:latin typeface="Noto Sans JP"/>
                <a:ea typeface="Noto Sans JP"/>
                <a:cs typeface="Noto Sans JP"/>
                <a:sym typeface="Noto Sans JP"/>
              </a:endParaRPr>
            </a:p>
          </p:txBody>
        </p:sp>
        <p:grpSp>
          <p:nvGrpSpPr>
            <p:cNvPr id="758" name="Google Shape;758;p30"/>
            <p:cNvGrpSpPr/>
            <p:nvPr/>
          </p:nvGrpSpPr>
          <p:grpSpPr>
            <a:xfrm>
              <a:off x="7496750" y="2940325"/>
              <a:ext cx="1015800" cy="1015800"/>
              <a:chOff x="7496750" y="2940325"/>
              <a:chExt cx="1015800" cy="1015800"/>
            </a:xfrm>
          </p:grpSpPr>
          <p:sp>
            <p:nvSpPr>
              <p:cNvPr id="759" name="Google Shape;759;p30"/>
              <p:cNvSpPr/>
              <p:nvPr/>
            </p:nvSpPr>
            <p:spPr>
              <a:xfrm>
                <a:off x="7496750" y="2940325"/>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760" name="Google Shape;760;p30" title="Group 408.png"/>
              <p:cNvPicPr preferRelativeResize="0"/>
              <p:nvPr/>
            </p:nvPicPr>
            <p:blipFill>
              <a:blip r:embed="rId7">
                <a:alphaModFix/>
              </a:blip>
              <a:stretch>
                <a:fillRect/>
              </a:stretch>
            </p:blipFill>
            <p:spPr>
              <a:xfrm>
                <a:off x="7703750" y="3004625"/>
                <a:ext cx="601800" cy="873428"/>
              </a:xfrm>
              <a:prstGeom prst="rect">
                <a:avLst/>
              </a:prstGeom>
              <a:noFill/>
              <a:ln>
                <a:noFill/>
              </a:ln>
            </p:spPr>
          </p:pic>
        </p:grpSp>
      </p:grpSp>
      <p:grpSp>
        <p:nvGrpSpPr>
          <p:cNvPr id="761" name="Google Shape;761;p30"/>
          <p:cNvGrpSpPr/>
          <p:nvPr/>
        </p:nvGrpSpPr>
        <p:grpSpPr>
          <a:xfrm>
            <a:off x="10123225" y="5035005"/>
            <a:ext cx="3518425" cy="1015800"/>
            <a:chOff x="7496750" y="4281877"/>
            <a:chExt cx="3518425" cy="1015800"/>
          </a:xfrm>
        </p:grpSpPr>
        <p:sp>
          <p:nvSpPr>
            <p:cNvPr id="762" name="Google Shape;762;p30"/>
            <p:cNvSpPr txBox="1"/>
            <p:nvPr/>
          </p:nvSpPr>
          <p:spPr>
            <a:xfrm>
              <a:off x="8636175" y="4389575"/>
              <a:ext cx="23790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作業</a:t>
              </a:r>
              <a:endParaRPr b="1">
                <a:solidFill>
                  <a:schemeClr val="dk1"/>
                </a:solidFill>
                <a:latin typeface="Noto Sans JP"/>
                <a:ea typeface="Noto Sans JP"/>
                <a:cs typeface="Noto Sans JP"/>
                <a:sym typeface="Noto Sans JP"/>
              </a:endParaRPr>
            </a:p>
            <a:p>
              <a:pPr marL="0" lvl="0" indent="0" algn="l" rtl="0">
                <a:spcBef>
                  <a:spcPts val="0"/>
                </a:spcBef>
                <a:spcAft>
                  <a:spcPts val="0"/>
                </a:spcAft>
                <a:buNone/>
              </a:pPr>
              <a:endParaRPr sz="600" b="1">
                <a:solidFill>
                  <a:schemeClr val="dk1"/>
                </a:solidFill>
                <a:latin typeface="Noto Sans JP"/>
                <a:ea typeface="Noto Sans JP"/>
                <a:cs typeface="Noto Sans JP"/>
                <a:sym typeface="Noto Sans JP"/>
              </a:endParaRPr>
            </a:p>
            <a:p>
              <a:pPr marL="0" lvl="0" indent="0" algn="l" rtl="0">
                <a:spcBef>
                  <a:spcPts val="0"/>
                </a:spcBef>
                <a:spcAft>
                  <a:spcPts val="0"/>
                </a:spcAft>
                <a:buNone/>
              </a:pPr>
              <a:r>
                <a:rPr lang="en" sz="1200">
                  <a:solidFill>
                    <a:schemeClr val="dk1"/>
                  </a:solidFill>
                  <a:latin typeface="Noto Sans JP"/>
                  <a:ea typeface="Noto Sans JP"/>
                  <a:cs typeface="Noto Sans JP"/>
                  <a:sym typeface="Noto Sans JP"/>
                </a:rPr>
                <a:t>作業内容管理のための完了記録</a:t>
              </a:r>
              <a:endParaRPr sz="1200">
                <a:solidFill>
                  <a:schemeClr val="dk1"/>
                </a:solidFill>
                <a:latin typeface="Noto Sans JP"/>
                <a:ea typeface="Noto Sans JP"/>
                <a:cs typeface="Noto Sans JP"/>
                <a:sym typeface="Noto Sans JP"/>
              </a:endParaRPr>
            </a:p>
          </p:txBody>
        </p:sp>
        <p:grpSp>
          <p:nvGrpSpPr>
            <p:cNvPr id="763" name="Google Shape;763;p30"/>
            <p:cNvGrpSpPr/>
            <p:nvPr/>
          </p:nvGrpSpPr>
          <p:grpSpPr>
            <a:xfrm>
              <a:off x="7496750" y="4281877"/>
              <a:ext cx="1015800" cy="1015800"/>
              <a:chOff x="7496750" y="4281877"/>
              <a:chExt cx="1015800" cy="1015800"/>
            </a:xfrm>
          </p:grpSpPr>
          <p:sp>
            <p:nvSpPr>
              <p:cNvPr id="764" name="Google Shape;764;p30"/>
              <p:cNvSpPr/>
              <p:nvPr/>
            </p:nvSpPr>
            <p:spPr>
              <a:xfrm>
                <a:off x="7496750" y="4281877"/>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765" name="Google Shape;765;p30" title="Group 1243.png"/>
              <p:cNvPicPr preferRelativeResize="0"/>
              <p:nvPr/>
            </p:nvPicPr>
            <p:blipFill>
              <a:blip r:embed="rId8">
                <a:alphaModFix/>
              </a:blip>
              <a:stretch>
                <a:fillRect/>
              </a:stretch>
            </p:blipFill>
            <p:spPr>
              <a:xfrm>
                <a:off x="7736775" y="4359100"/>
                <a:ext cx="568774" cy="888925"/>
              </a:xfrm>
              <a:prstGeom prst="rect">
                <a:avLst/>
              </a:prstGeom>
              <a:noFill/>
              <a:ln>
                <a:noFill/>
              </a:ln>
            </p:spPr>
          </p:pic>
        </p:grpSp>
      </p:grpSp>
      <p:grpSp>
        <p:nvGrpSpPr>
          <p:cNvPr id="766" name="Google Shape;766;p30"/>
          <p:cNvGrpSpPr/>
          <p:nvPr/>
        </p:nvGrpSpPr>
        <p:grpSpPr>
          <a:xfrm>
            <a:off x="2600237" y="4977360"/>
            <a:ext cx="3410260" cy="1211215"/>
            <a:chOff x="2600237" y="3614998"/>
            <a:chExt cx="3410260" cy="1211215"/>
          </a:xfrm>
        </p:grpSpPr>
        <p:sp>
          <p:nvSpPr>
            <p:cNvPr id="767" name="Google Shape;767;p30"/>
            <p:cNvSpPr txBox="1"/>
            <p:nvPr/>
          </p:nvSpPr>
          <p:spPr>
            <a:xfrm>
              <a:off x="3761697" y="3733313"/>
              <a:ext cx="2248800" cy="1092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乗降記録（乗車）</a:t>
              </a:r>
              <a:br>
                <a:rPr lang="en" b="1">
                  <a:solidFill>
                    <a:schemeClr val="dk1"/>
                  </a:solidFill>
                  <a:latin typeface="Noto Sans JP"/>
                  <a:ea typeface="Noto Sans JP"/>
                  <a:cs typeface="Noto Sans JP"/>
                  <a:sym typeface="Noto Sans JP"/>
                </a:rPr>
              </a:br>
              <a:br>
                <a:rPr lang="en" sz="900" b="1">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乗車時に乗車を記録</a:t>
              </a:r>
              <a:endParaRPr sz="1200">
                <a:solidFill>
                  <a:schemeClr val="dk1"/>
                </a:solidFill>
                <a:latin typeface="Noto Sans JP"/>
                <a:ea typeface="Noto Sans JP"/>
                <a:cs typeface="Noto Sans JP"/>
                <a:sym typeface="Noto Sans JP"/>
              </a:endParaRPr>
            </a:p>
            <a:p>
              <a:pPr marL="0" lvl="0" indent="0" algn="l" rtl="0">
                <a:spcBef>
                  <a:spcPts val="0"/>
                </a:spcBef>
                <a:spcAft>
                  <a:spcPts val="0"/>
                </a:spcAft>
                <a:buNone/>
              </a:pPr>
              <a:r>
                <a:rPr lang="en" sz="1200">
                  <a:solidFill>
                    <a:srgbClr val="E60021"/>
                  </a:solidFill>
                  <a:latin typeface="Noto Sans JP"/>
                  <a:ea typeface="Noto Sans JP"/>
                  <a:cs typeface="Noto Sans JP"/>
                  <a:sym typeface="Noto Sans JP"/>
                </a:rPr>
                <a:t>※車両予約をしていないとき</a:t>
              </a:r>
              <a:br>
                <a:rPr lang="en" sz="1200">
                  <a:solidFill>
                    <a:srgbClr val="E60021"/>
                  </a:solidFill>
                  <a:latin typeface="Noto Sans JP"/>
                  <a:ea typeface="Noto Sans JP"/>
                  <a:cs typeface="Noto Sans JP"/>
                  <a:sym typeface="Noto Sans JP"/>
                </a:rPr>
              </a:br>
              <a:r>
                <a:rPr lang="en" sz="1200">
                  <a:solidFill>
                    <a:srgbClr val="E60021"/>
                  </a:solidFill>
                  <a:latin typeface="Noto Sans JP"/>
                  <a:ea typeface="Noto Sans JP"/>
                  <a:cs typeface="Noto Sans JP"/>
                  <a:sym typeface="Noto Sans JP"/>
                </a:rPr>
                <a:t>※共有車両を利用するき</a:t>
              </a:r>
              <a:endParaRPr sz="1200">
                <a:solidFill>
                  <a:srgbClr val="E60021"/>
                </a:solidFill>
                <a:latin typeface="Noto Sans JP"/>
                <a:ea typeface="Noto Sans JP"/>
                <a:cs typeface="Noto Sans JP"/>
                <a:sym typeface="Noto Sans JP"/>
              </a:endParaRPr>
            </a:p>
          </p:txBody>
        </p:sp>
        <p:grpSp>
          <p:nvGrpSpPr>
            <p:cNvPr id="768" name="Google Shape;768;p30"/>
            <p:cNvGrpSpPr/>
            <p:nvPr/>
          </p:nvGrpSpPr>
          <p:grpSpPr>
            <a:xfrm>
              <a:off x="2600237" y="3614998"/>
              <a:ext cx="1059876" cy="1042052"/>
              <a:chOff x="2600237" y="3614998"/>
              <a:chExt cx="1059876" cy="1042052"/>
            </a:xfrm>
          </p:grpSpPr>
          <p:sp>
            <p:nvSpPr>
              <p:cNvPr id="769" name="Google Shape;769;p30"/>
              <p:cNvSpPr/>
              <p:nvPr/>
            </p:nvSpPr>
            <p:spPr>
              <a:xfrm>
                <a:off x="2622275" y="3641250"/>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770" name="Google Shape;770;p30" title="Drive.png"/>
              <p:cNvPicPr preferRelativeResize="0"/>
              <p:nvPr/>
            </p:nvPicPr>
            <p:blipFill>
              <a:blip r:embed="rId9">
                <a:alphaModFix/>
              </a:blip>
              <a:stretch>
                <a:fillRect/>
              </a:stretch>
            </p:blipFill>
            <p:spPr>
              <a:xfrm>
                <a:off x="2600237" y="3614998"/>
                <a:ext cx="1059876" cy="1041778"/>
              </a:xfrm>
              <a:prstGeom prst="rect">
                <a:avLst/>
              </a:prstGeom>
              <a:noFill/>
              <a:ln>
                <a:noFill/>
              </a:ln>
            </p:spPr>
          </p:pic>
        </p:grpSp>
      </p:grpSp>
      <p:grpSp>
        <p:nvGrpSpPr>
          <p:cNvPr id="771" name="Google Shape;771;p30"/>
          <p:cNvGrpSpPr/>
          <p:nvPr/>
        </p:nvGrpSpPr>
        <p:grpSpPr>
          <a:xfrm>
            <a:off x="13945025" y="4982850"/>
            <a:ext cx="4244114" cy="1015800"/>
            <a:chOff x="2622275" y="2940325"/>
            <a:chExt cx="4244114" cy="1015800"/>
          </a:xfrm>
        </p:grpSpPr>
        <p:sp>
          <p:nvSpPr>
            <p:cNvPr id="772" name="Google Shape;772;p30"/>
            <p:cNvSpPr txBox="1"/>
            <p:nvPr/>
          </p:nvSpPr>
          <p:spPr>
            <a:xfrm>
              <a:off x="3761689" y="3078775"/>
              <a:ext cx="31047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アルコールチェック（運転後）</a:t>
              </a:r>
              <a:br>
                <a:rPr lang="en" b="1">
                  <a:solidFill>
                    <a:schemeClr val="dk1"/>
                  </a:solidFill>
                  <a:latin typeface="Noto Sans JP"/>
                  <a:ea typeface="Noto Sans JP"/>
                  <a:cs typeface="Noto Sans JP"/>
                  <a:sym typeface="Noto Sans JP"/>
                </a:rPr>
              </a:br>
              <a:br>
                <a:rPr lang="en" sz="900" b="1">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安全確保のための運転後記録</a:t>
              </a:r>
              <a:endParaRPr sz="1200">
                <a:solidFill>
                  <a:schemeClr val="dk1"/>
                </a:solidFill>
                <a:latin typeface="Noto Sans JP"/>
                <a:ea typeface="Noto Sans JP"/>
                <a:cs typeface="Noto Sans JP"/>
                <a:sym typeface="Noto Sans JP"/>
              </a:endParaRPr>
            </a:p>
          </p:txBody>
        </p:sp>
        <p:grpSp>
          <p:nvGrpSpPr>
            <p:cNvPr id="773" name="Google Shape;773;p30"/>
            <p:cNvGrpSpPr/>
            <p:nvPr/>
          </p:nvGrpSpPr>
          <p:grpSpPr>
            <a:xfrm>
              <a:off x="2622275" y="2940325"/>
              <a:ext cx="1015800" cy="1015800"/>
              <a:chOff x="2622275" y="2940325"/>
              <a:chExt cx="1015800" cy="1015800"/>
            </a:xfrm>
          </p:grpSpPr>
          <p:sp>
            <p:nvSpPr>
              <p:cNvPr id="774" name="Google Shape;774;p30"/>
              <p:cNvSpPr/>
              <p:nvPr/>
            </p:nvSpPr>
            <p:spPr>
              <a:xfrm>
                <a:off x="2622275" y="2940325"/>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775" name="Google Shape;775;p30" title="Frame 836.png"/>
              <p:cNvPicPr preferRelativeResize="0"/>
              <p:nvPr/>
            </p:nvPicPr>
            <p:blipFill>
              <a:blip r:embed="rId4">
                <a:alphaModFix/>
              </a:blip>
              <a:stretch>
                <a:fillRect/>
              </a:stretch>
            </p:blipFill>
            <p:spPr>
              <a:xfrm>
                <a:off x="2806349" y="3078775"/>
                <a:ext cx="560825" cy="820474"/>
              </a:xfrm>
              <a:prstGeom prst="rect">
                <a:avLst/>
              </a:prstGeom>
              <a:noFill/>
              <a:ln>
                <a:noFill/>
              </a:ln>
            </p:spPr>
          </p:pic>
        </p:grpSp>
      </p:grpSp>
      <p:sp>
        <p:nvSpPr>
          <p:cNvPr id="776" name="Google Shape;776;p30"/>
          <p:cNvSpPr/>
          <p:nvPr/>
        </p:nvSpPr>
        <p:spPr>
          <a:xfrm>
            <a:off x="13945025" y="6343200"/>
            <a:ext cx="3696600" cy="996900"/>
          </a:xfrm>
          <a:prstGeom prst="roundRect">
            <a:avLst>
              <a:gd name="adj" fmla="val 16667"/>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振り返り</a:t>
            </a:r>
            <a:endParaRPr b="1">
              <a:solidFill>
                <a:schemeClr val="dk1"/>
              </a:solidFill>
              <a:latin typeface="Noto Sans JP"/>
              <a:ea typeface="Noto Sans JP"/>
              <a:cs typeface="Noto Sans JP"/>
              <a:sym typeface="Noto Sans JP"/>
            </a:endParaRPr>
          </a:p>
          <a:p>
            <a:pPr marL="0" lvl="0" indent="0" algn="l" rtl="0">
              <a:spcBef>
                <a:spcPts val="0"/>
              </a:spcBef>
              <a:spcAft>
                <a:spcPts val="0"/>
              </a:spcAft>
              <a:buNone/>
            </a:pPr>
            <a:endParaRPr sz="900" b="1">
              <a:solidFill>
                <a:schemeClr val="dk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dk1"/>
                </a:solidFill>
                <a:latin typeface="Noto Sans JP"/>
                <a:ea typeface="Noto Sans JP"/>
                <a:cs typeface="Noto Sans JP"/>
                <a:sym typeface="Noto Sans JP"/>
              </a:rPr>
              <a:t>1日の記録と安全運転の確認</a:t>
            </a:r>
            <a:endParaRPr sz="1200">
              <a:solidFill>
                <a:schemeClr val="dk1"/>
              </a:solidFill>
              <a:latin typeface="Noto Sans JP"/>
              <a:ea typeface="Noto Sans JP"/>
              <a:cs typeface="Noto Sans JP"/>
              <a:sym typeface="Noto Sans JP"/>
            </a:endParaRPr>
          </a:p>
        </p:txBody>
      </p:sp>
      <p:grpSp>
        <p:nvGrpSpPr>
          <p:cNvPr id="777" name="Google Shape;777;p30"/>
          <p:cNvGrpSpPr/>
          <p:nvPr/>
        </p:nvGrpSpPr>
        <p:grpSpPr>
          <a:xfrm>
            <a:off x="13920101" y="3641300"/>
            <a:ext cx="4280063" cy="1184963"/>
            <a:chOff x="12420551" y="3641250"/>
            <a:chExt cx="4280063" cy="1184963"/>
          </a:xfrm>
        </p:grpSpPr>
        <p:sp>
          <p:nvSpPr>
            <p:cNvPr id="778" name="Google Shape;778;p30"/>
            <p:cNvSpPr txBox="1"/>
            <p:nvPr/>
          </p:nvSpPr>
          <p:spPr>
            <a:xfrm>
              <a:off x="13595914" y="3733313"/>
              <a:ext cx="3104700" cy="1092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chemeClr val="dk1"/>
                  </a:solidFill>
                  <a:latin typeface="Noto Sans JP"/>
                  <a:ea typeface="Noto Sans JP"/>
                  <a:cs typeface="Noto Sans JP"/>
                  <a:sym typeface="Noto Sans JP"/>
                </a:rPr>
                <a:t>乗降記録（降車）</a:t>
              </a:r>
              <a:endParaRPr b="1">
                <a:solidFill>
                  <a:schemeClr val="dk1"/>
                </a:solidFill>
                <a:latin typeface="Noto Sans JP"/>
                <a:ea typeface="Noto Sans JP"/>
                <a:cs typeface="Noto Sans JP"/>
                <a:sym typeface="Noto Sans JP"/>
              </a:endParaRPr>
            </a:p>
            <a:p>
              <a:pPr marL="0" lvl="0" indent="0" algn="l" rtl="0">
                <a:spcBef>
                  <a:spcPts val="0"/>
                </a:spcBef>
                <a:spcAft>
                  <a:spcPts val="0"/>
                </a:spcAft>
                <a:buNone/>
              </a:pPr>
              <a:br>
                <a:rPr lang="en" sz="900" b="1">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降車後に降車を記録</a:t>
              </a:r>
              <a:endParaRPr sz="1200">
                <a:solidFill>
                  <a:srgbClr val="E60021"/>
                </a:solidFill>
                <a:latin typeface="Noto Sans JP"/>
                <a:ea typeface="Noto Sans JP"/>
                <a:cs typeface="Noto Sans JP"/>
                <a:sym typeface="Noto Sans JP"/>
              </a:endParaRPr>
            </a:p>
            <a:p>
              <a:pPr marL="0" lvl="0" indent="0" algn="l" rtl="0">
                <a:spcBef>
                  <a:spcPts val="0"/>
                </a:spcBef>
                <a:spcAft>
                  <a:spcPts val="0"/>
                </a:spcAft>
                <a:buNone/>
              </a:pPr>
              <a:r>
                <a:rPr lang="en" sz="1200">
                  <a:solidFill>
                    <a:srgbClr val="E60021"/>
                  </a:solidFill>
                  <a:latin typeface="Noto Sans JP"/>
                  <a:ea typeface="Noto Sans JP"/>
                  <a:cs typeface="Noto Sans JP"/>
                  <a:sym typeface="Noto Sans JP"/>
                </a:rPr>
                <a:t>※車両予約をしていないとき</a:t>
              </a:r>
              <a:endParaRPr sz="1200">
                <a:solidFill>
                  <a:srgbClr val="E60021"/>
                </a:solidFill>
                <a:latin typeface="Noto Sans JP"/>
                <a:ea typeface="Noto Sans JP"/>
                <a:cs typeface="Noto Sans JP"/>
                <a:sym typeface="Noto Sans JP"/>
              </a:endParaRPr>
            </a:p>
            <a:p>
              <a:pPr marL="0" lvl="0" indent="0" algn="l" rtl="0">
                <a:spcBef>
                  <a:spcPts val="0"/>
                </a:spcBef>
                <a:spcAft>
                  <a:spcPts val="0"/>
                </a:spcAft>
                <a:buNone/>
              </a:pPr>
              <a:r>
                <a:rPr lang="en" sz="1200">
                  <a:solidFill>
                    <a:srgbClr val="E60021"/>
                  </a:solidFill>
                  <a:latin typeface="Noto Sans JP"/>
                  <a:ea typeface="Noto Sans JP"/>
                  <a:cs typeface="Noto Sans JP"/>
                  <a:sym typeface="Noto Sans JP"/>
                </a:rPr>
                <a:t>※共有車両を利用するき</a:t>
              </a:r>
              <a:endParaRPr sz="1200">
                <a:solidFill>
                  <a:srgbClr val="E60021"/>
                </a:solidFill>
                <a:latin typeface="Noto Sans JP"/>
                <a:ea typeface="Noto Sans JP"/>
                <a:cs typeface="Noto Sans JP"/>
                <a:sym typeface="Noto Sans JP"/>
              </a:endParaRPr>
            </a:p>
          </p:txBody>
        </p:sp>
        <p:grpSp>
          <p:nvGrpSpPr>
            <p:cNvPr id="779" name="Google Shape;779;p30"/>
            <p:cNvGrpSpPr/>
            <p:nvPr/>
          </p:nvGrpSpPr>
          <p:grpSpPr>
            <a:xfrm>
              <a:off x="12420551" y="3641250"/>
              <a:ext cx="1051749" cy="1015800"/>
              <a:chOff x="12420551" y="3641250"/>
              <a:chExt cx="1051749" cy="1015800"/>
            </a:xfrm>
          </p:grpSpPr>
          <p:sp>
            <p:nvSpPr>
              <p:cNvPr id="780" name="Google Shape;780;p30"/>
              <p:cNvSpPr/>
              <p:nvPr/>
            </p:nvSpPr>
            <p:spPr>
              <a:xfrm>
                <a:off x="12456500" y="3641250"/>
                <a:ext cx="1015800" cy="1015800"/>
              </a:xfrm>
              <a:prstGeom prst="ellipse">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781" name="Google Shape;781;p30" title="User and car.png"/>
              <p:cNvPicPr preferRelativeResize="0"/>
              <p:nvPr/>
            </p:nvPicPr>
            <p:blipFill>
              <a:blip r:embed="rId10">
                <a:alphaModFix/>
              </a:blip>
              <a:stretch>
                <a:fillRect/>
              </a:stretch>
            </p:blipFill>
            <p:spPr>
              <a:xfrm>
                <a:off x="12420551" y="3680354"/>
                <a:ext cx="1015800" cy="871447"/>
              </a:xfrm>
              <a:prstGeom prst="rect">
                <a:avLst/>
              </a:prstGeom>
              <a:noFill/>
              <a:ln>
                <a:noFill/>
              </a:ln>
            </p:spPr>
          </p:pic>
        </p:gr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pic>
        <p:nvPicPr>
          <p:cNvPr id="786" name="Google Shape;786;p31"/>
          <p:cNvPicPr preferRelativeResize="0"/>
          <p:nvPr/>
        </p:nvPicPr>
        <p:blipFill rotWithShape="1">
          <a:blip r:embed="rId3">
            <a:alphaModFix/>
          </a:blip>
          <a:srcRect/>
          <a:stretch/>
        </p:blipFill>
        <p:spPr>
          <a:xfrm>
            <a:off x="8" y="0"/>
            <a:ext cx="18288000" cy="10286973"/>
          </a:xfrm>
          <a:prstGeom prst="rect">
            <a:avLst/>
          </a:prstGeom>
          <a:noFill/>
          <a:ln>
            <a:noFill/>
          </a:ln>
        </p:spPr>
      </p:pic>
      <p:sp>
        <p:nvSpPr>
          <p:cNvPr id="787" name="Google Shape;787;p31"/>
          <p:cNvSpPr txBox="1"/>
          <p:nvPr/>
        </p:nvSpPr>
        <p:spPr>
          <a:xfrm>
            <a:off x="390028" y="9633600"/>
            <a:ext cx="601800" cy="430200"/>
          </a:xfrm>
          <a:prstGeom prst="rect">
            <a:avLst/>
          </a:prstGeom>
          <a:noFill/>
          <a:ln>
            <a:noFill/>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BAF7F4"/>
                </a:solidFill>
                <a:latin typeface="Proxima Nova"/>
                <a:ea typeface="Proxima Nova"/>
                <a:cs typeface="Proxima Nova"/>
                <a:sym typeface="Proxima Nova"/>
              </a:rPr>
              <a:t>22</a:t>
            </a:fld>
            <a:endParaRPr sz="1400" b="0" i="0" u="none" strike="noStrike" cap="none">
              <a:solidFill>
                <a:srgbClr val="BAF7F4"/>
              </a:solidFill>
              <a:latin typeface="Proxima Nova"/>
              <a:ea typeface="Proxima Nova"/>
              <a:cs typeface="Proxima Nova"/>
              <a:sym typeface="Proxima Nova"/>
            </a:endParaRPr>
          </a:p>
        </p:txBody>
      </p:sp>
      <p:pic>
        <p:nvPicPr>
          <p:cNvPr id="788" name="Google Shape;788;p31"/>
          <p:cNvPicPr preferRelativeResize="0"/>
          <p:nvPr/>
        </p:nvPicPr>
        <p:blipFill rotWithShape="1">
          <a:blip r:embed="rId4">
            <a:alphaModFix/>
          </a:blip>
          <a:srcRect/>
          <a:stretch/>
        </p:blipFill>
        <p:spPr>
          <a:xfrm>
            <a:off x="89075" y="180038"/>
            <a:ext cx="1235046" cy="1098580"/>
          </a:xfrm>
          <a:prstGeom prst="rect">
            <a:avLst/>
          </a:prstGeom>
          <a:noFill/>
          <a:ln>
            <a:noFill/>
          </a:ln>
        </p:spPr>
      </p:pic>
      <p:sp>
        <p:nvSpPr>
          <p:cNvPr id="789" name="Google Shape;789;p31"/>
          <p:cNvSpPr/>
          <p:nvPr/>
        </p:nvSpPr>
        <p:spPr>
          <a:xfrm>
            <a:off x="1856373" y="4569250"/>
            <a:ext cx="1692000" cy="95400"/>
          </a:xfrm>
          <a:prstGeom prst="rect">
            <a:avLst/>
          </a:prstGeom>
          <a:solidFill>
            <a:srgbClr val="CFFFFD"/>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cxnSp>
        <p:nvCxnSpPr>
          <p:cNvPr id="790" name="Google Shape;790;p31"/>
          <p:cNvCxnSpPr/>
          <p:nvPr/>
        </p:nvCxnSpPr>
        <p:spPr>
          <a:xfrm>
            <a:off x="1856354" y="4664350"/>
            <a:ext cx="5973900" cy="0"/>
          </a:xfrm>
          <a:prstGeom prst="straightConnector1">
            <a:avLst/>
          </a:prstGeom>
          <a:noFill/>
          <a:ln w="19050" cap="flat" cmpd="sng">
            <a:solidFill>
              <a:srgbClr val="BAF7F4"/>
            </a:solidFill>
            <a:prstDash val="solid"/>
            <a:round/>
            <a:headEnd type="none" w="sm" len="sm"/>
            <a:tailEnd type="none" w="sm" len="sm"/>
          </a:ln>
        </p:spPr>
      </p:cxnSp>
      <p:sp>
        <p:nvSpPr>
          <p:cNvPr id="791" name="Google Shape;791;p31"/>
          <p:cNvSpPr txBox="1"/>
          <p:nvPr/>
        </p:nvSpPr>
        <p:spPr>
          <a:xfrm>
            <a:off x="1856349" y="4942900"/>
            <a:ext cx="922800" cy="1108200"/>
          </a:xfrm>
          <a:prstGeom prst="rect">
            <a:avLst/>
          </a:prstGeom>
          <a:no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i="0" u="none" strike="noStrike" cap="none">
                <a:solidFill>
                  <a:srgbClr val="FFFFFF"/>
                </a:solidFill>
                <a:latin typeface="Noto Sans JP"/>
                <a:ea typeface="Noto Sans JP"/>
                <a:cs typeface="Noto Sans JP"/>
                <a:sym typeface="Noto Sans JP"/>
              </a:rPr>
              <a:t>0</a:t>
            </a:r>
            <a:r>
              <a:rPr lang="en" sz="3000">
                <a:solidFill>
                  <a:srgbClr val="FFFFFF"/>
                </a:solidFill>
                <a:latin typeface="Noto Sans JP"/>
                <a:ea typeface="Noto Sans JP"/>
                <a:cs typeface="Noto Sans JP"/>
                <a:sym typeface="Noto Sans JP"/>
              </a:rPr>
              <a:t>3</a:t>
            </a:r>
            <a:endParaRPr sz="3000" i="0" u="none" strike="noStrike" cap="none">
              <a:solidFill>
                <a:srgbClr val="FFFFFF"/>
              </a:solidFill>
              <a:latin typeface="Noto Sans JP"/>
              <a:ea typeface="Noto Sans JP"/>
              <a:cs typeface="Noto Sans JP"/>
              <a:sym typeface="Noto Sans JP"/>
            </a:endParaRPr>
          </a:p>
        </p:txBody>
      </p:sp>
      <p:sp>
        <p:nvSpPr>
          <p:cNvPr id="792" name="Google Shape;792;p31"/>
          <p:cNvSpPr txBox="1"/>
          <p:nvPr/>
        </p:nvSpPr>
        <p:spPr>
          <a:xfrm>
            <a:off x="2542375" y="4888575"/>
            <a:ext cx="15495000" cy="1231500"/>
          </a:xfrm>
          <a:prstGeom prst="rect">
            <a:avLst/>
          </a:prstGeom>
          <a:noFill/>
          <a:ln>
            <a:noFill/>
          </a:ln>
        </p:spPr>
        <p:txBody>
          <a:bodyPr spcFirstLastPara="1" wrap="square" lIns="91450" tIns="91450" rIns="91450" bIns="91450" anchor="t" anchorCtr="0">
            <a:spAutoFit/>
          </a:bodyPr>
          <a:lstStyle/>
          <a:p>
            <a:pPr marL="0" marR="0" lvl="0" indent="0" algn="l" rtl="0">
              <a:lnSpc>
                <a:spcPct val="100000"/>
              </a:lnSpc>
              <a:spcBef>
                <a:spcPts val="0"/>
              </a:spcBef>
              <a:spcAft>
                <a:spcPts val="0"/>
              </a:spcAft>
              <a:buClr>
                <a:srgbClr val="000000"/>
              </a:buClr>
              <a:buSzPts val="6800"/>
              <a:buFont typeface="Arial"/>
              <a:buNone/>
            </a:pPr>
            <a:r>
              <a:rPr lang="en" sz="6800" b="1">
                <a:solidFill>
                  <a:srgbClr val="FFFFFF"/>
                </a:solidFill>
                <a:latin typeface="Noto Sans JP"/>
                <a:ea typeface="Noto Sans JP"/>
                <a:cs typeface="Noto Sans JP"/>
                <a:sym typeface="Noto Sans JP"/>
              </a:rPr>
              <a:t>ログイン方法</a:t>
            </a:r>
            <a:endParaRPr sz="6800" b="1">
              <a:solidFill>
                <a:srgbClr val="FFFFFF"/>
              </a:solidFill>
              <a:latin typeface="Noto Sans JP"/>
              <a:ea typeface="Noto Sans JP"/>
              <a:cs typeface="Noto Sans JP"/>
              <a:sym typeface="Noto Sans JP"/>
            </a:endParaRPr>
          </a:p>
        </p:txBody>
      </p:sp>
      <p:graphicFrame>
        <p:nvGraphicFramePr>
          <p:cNvPr id="793" name="Google Shape;793;p31"/>
          <p:cNvGraphicFramePr/>
          <p:nvPr/>
        </p:nvGraphicFramePr>
        <p:xfrm>
          <a:off x="-2997350" y="0"/>
          <a:ext cx="2896100" cy="115818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794" name="Google Shape;794;p31"/>
          <p:cNvSpPr txBox="1"/>
          <p:nvPr/>
        </p:nvSpPr>
        <p:spPr>
          <a:xfrm>
            <a:off x="15176500" y="158250"/>
            <a:ext cx="2764500" cy="432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i="0" u="none" strike="noStrike" cap="none">
                <a:solidFill>
                  <a:srgbClr val="FFFFFF"/>
                </a:solidFill>
                <a:latin typeface="Noto Sans JP"/>
                <a:ea typeface="Noto Sans JP"/>
                <a:cs typeface="Noto Sans JP"/>
                <a:sym typeface="Noto Sans JP"/>
              </a:rPr>
              <a:t>Confidential  ©SmartDrive</a:t>
            </a:r>
            <a:endParaRPr sz="1400" i="0" u="none" strike="noStrike" cap="none">
              <a:solidFill>
                <a:srgbClr val="FFFFFF"/>
              </a:solidFill>
              <a:latin typeface="Noto Sans JP"/>
              <a:ea typeface="Noto Sans JP"/>
              <a:cs typeface="Noto Sans JP"/>
              <a:sym typeface="Noto Sans JP"/>
            </a:endParaRPr>
          </a:p>
          <a:p>
            <a:pPr marL="0" marR="0" lvl="0" indent="0" algn="r" rtl="0">
              <a:lnSpc>
                <a:spcPct val="100000"/>
              </a:lnSpc>
              <a:spcBef>
                <a:spcPts val="0"/>
              </a:spcBef>
              <a:spcAft>
                <a:spcPts val="0"/>
              </a:spcAft>
              <a:buClr>
                <a:srgbClr val="000000"/>
              </a:buClr>
              <a:buSzPts val="1400"/>
              <a:buFont typeface="Arial"/>
              <a:buNone/>
            </a:pPr>
            <a:endParaRPr sz="1400" i="0" u="none" strike="noStrike" cap="none">
              <a:solidFill>
                <a:srgbClr val="FFFFFF"/>
              </a:solidFill>
              <a:latin typeface="Noto Sans JP"/>
              <a:ea typeface="Noto Sans JP"/>
              <a:cs typeface="Noto Sans JP"/>
              <a:sym typeface="Noto Sans J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32"/>
          <p:cNvSpPr txBox="1">
            <a:spLocks noGrp="1"/>
          </p:cNvSpPr>
          <p:nvPr>
            <p:ph type="title"/>
          </p:nvPr>
        </p:nvSpPr>
        <p:spPr>
          <a:xfrm>
            <a:off x="2390200" y="471975"/>
            <a:ext cx="158301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Fleet Driverアプリにログインする（通常ログイン）</a:t>
            </a:r>
            <a:endParaRPr sz="4800">
              <a:solidFill>
                <a:schemeClr val="accent4"/>
              </a:solidFill>
            </a:endParaRPr>
          </a:p>
          <a:p>
            <a:pPr marL="0" lvl="0" indent="0" algn="l" rtl="0">
              <a:spcBef>
                <a:spcPts val="0"/>
              </a:spcBef>
              <a:spcAft>
                <a:spcPts val="0"/>
              </a:spcAft>
              <a:buNone/>
            </a:pPr>
            <a:endParaRPr sz="4800">
              <a:solidFill>
                <a:schemeClr val="accent4"/>
              </a:solidFill>
            </a:endParaRPr>
          </a:p>
        </p:txBody>
      </p:sp>
      <p:sp>
        <p:nvSpPr>
          <p:cNvPr id="800" name="Google Shape;800;p32"/>
          <p:cNvSpPr txBox="1">
            <a:spLocks noGrp="1"/>
          </p:cNvSpPr>
          <p:nvPr>
            <p:ph type="sldNum" idx="12"/>
          </p:nvPr>
        </p:nvSpPr>
        <p:spPr>
          <a:xfrm>
            <a:off x="390028" y="9633600"/>
            <a:ext cx="601800" cy="42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23</a:t>
            </a:fld>
            <a:endParaRPr/>
          </a:p>
        </p:txBody>
      </p:sp>
      <p:sp>
        <p:nvSpPr>
          <p:cNvPr id="801" name="Google Shape;801;p32"/>
          <p:cNvSpPr/>
          <p:nvPr/>
        </p:nvSpPr>
        <p:spPr>
          <a:xfrm>
            <a:off x="2611700" y="8196600"/>
            <a:ext cx="14928000" cy="1437000"/>
          </a:xfrm>
          <a:prstGeom prst="roundRect">
            <a:avLst>
              <a:gd name="adj" fmla="val 16667"/>
            </a:avLst>
          </a:prstGeom>
          <a:solidFill>
            <a:schemeClr val="lt2"/>
          </a:solidFill>
          <a:ln>
            <a:noFill/>
          </a:ln>
        </p:spPr>
        <p:txBody>
          <a:bodyPr spcFirstLastPara="1" wrap="square" lIns="182875" tIns="182875" rIns="182875" bIns="182875" anchor="t" anchorCtr="0">
            <a:noAutofit/>
          </a:bodyPr>
          <a:lstStyle/>
          <a:p>
            <a:pPr marL="0" lvl="0" indent="0" algn="l" rtl="0">
              <a:lnSpc>
                <a:spcPct val="115000"/>
              </a:lnSpc>
              <a:spcBef>
                <a:spcPts val="0"/>
              </a:spcBef>
              <a:spcAft>
                <a:spcPts val="0"/>
              </a:spcAft>
              <a:buNone/>
            </a:pPr>
            <a:r>
              <a:rPr lang="en" sz="1200">
                <a:solidFill>
                  <a:schemeClr val="dk1"/>
                </a:solidFill>
                <a:latin typeface="Noto Sans JP"/>
                <a:ea typeface="Noto Sans JP"/>
                <a:cs typeface="Noto Sans JP"/>
                <a:sym typeface="Noto Sans JP"/>
              </a:rPr>
              <a:t>備考</a:t>
            </a:r>
            <a:endParaRPr sz="1200">
              <a:solidFill>
                <a:schemeClr val="dk1"/>
              </a:solidFill>
              <a:latin typeface="Noto Sans JP"/>
              <a:ea typeface="Noto Sans JP"/>
              <a:cs typeface="Noto Sans JP"/>
              <a:sym typeface="Noto Sans JP"/>
            </a:endParaRPr>
          </a:p>
          <a:p>
            <a:pPr marL="731520" lvl="0" indent="-259079" algn="l" rtl="0">
              <a:lnSpc>
                <a:spcPct val="115000"/>
              </a:lnSpc>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PC管理画面とアプリのログイン情報は共通です。</a:t>
            </a:r>
            <a:endParaRPr sz="1200">
              <a:solidFill>
                <a:schemeClr val="dk1"/>
              </a:solidFill>
              <a:latin typeface="Noto Sans JP"/>
              <a:ea typeface="Noto Sans JP"/>
              <a:cs typeface="Noto Sans JP"/>
              <a:sym typeface="Noto Sans JP"/>
            </a:endParaRPr>
          </a:p>
          <a:p>
            <a:pPr marL="731520" lvl="0" indent="-259079" algn="l" rtl="0">
              <a:lnSpc>
                <a:spcPct val="115000"/>
              </a:lnSpc>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動作環境について：</a:t>
            </a:r>
            <a:r>
              <a:rPr lang="en" sz="1200" u="sng">
                <a:solidFill>
                  <a:schemeClr val="hlink"/>
                </a:solidFill>
                <a:latin typeface="Noto Sans JP"/>
                <a:ea typeface="Noto Sans JP"/>
                <a:cs typeface="Noto Sans JP"/>
                <a:sym typeface="Noto Sans JP"/>
                <a:hlinkClick r:id="rId3"/>
              </a:rPr>
              <a:t>https://help.smartdrive.co.jp/hc/ja/articles/900006170223</a:t>
            </a:r>
            <a:endParaRPr sz="1200">
              <a:solidFill>
                <a:schemeClr val="dk1"/>
              </a:solidFill>
              <a:latin typeface="Noto Sans JP"/>
              <a:ea typeface="Noto Sans JP"/>
              <a:cs typeface="Noto Sans JP"/>
              <a:sym typeface="Noto Sans JP"/>
            </a:endParaRPr>
          </a:p>
          <a:p>
            <a:pPr marL="731520" lvl="0" indent="-259079" algn="l" rtl="0">
              <a:lnSpc>
                <a:spcPct val="115000"/>
              </a:lnSpc>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パスワードの設定方法について：</a:t>
            </a:r>
            <a:r>
              <a:rPr lang="en" sz="1200" u="sng">
                <a:solidFill>
                  <a:schemeClr val="hlink"/>
                </a:solidFill>
                <a:latin typeface="Noto Sans JP"/>
                <a:ea typeface="Noto Sans JP"/>
                <a:cs typeface="Noto Sans JP"/>
                <a:sym typeface="Noto Sans JP"/>
                <a:hlinkClick r:id="rId4"/>
              </a:rPr>
              <a:t>https://help.smartdrive.co.jp/hc/ja/articles/51694518248601</a:t>
            </a:r>
            <a:endParaRPr sz="1200">
              <a:solidFill>
                <a:schemeClr val="dk1"/>
              </a:solidFill>
              <a:latin typeface="Noto Sans JP"/>
              <a:ea typeface="Noto Sans JP"/>
              <a:cs typeface="Noto Sans JP"/>
              <a:sym typeface="Noto Sans JP"/>
            </a:endParaRPr>
          </a:p>
          <a:p>
            <a:pPr marL="731520" lvl="0" indent="-259079" algn="l" rtl="0">
              <a:lnSpc>
                <a:spcPct val="115000"/>
              </a:lnSpc>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ログイン後メニューが表示されない・ログインエラーが発生したとき：</a:t>
            </a:r>
            <a:r>
              <a:rPr lang="en" sz="1200" u="sng">
                <a:solidFill>
                  <a:schemeClr val="hlink"/>
                </a:solidFill>
                <a:latin typeface="Noto Sans JP"/>
                <a:ea typeface="Noto Sans JP"/>
                <a:cs typeface="Noto Sans JP"/>
                <a:sym typeface="Noto Sans JP"/>
                <a:hlinkClick r:id="rId5"/>
              </a:rPr>
              <a:t>https://help-static.smartdrive.co.jp/login/login_troubleshooting_manual.pdf?ref=drppt</a:t>
            </a:r>
            <a:endParaRPr>
              <a:solidFill>
                <a:schemeClr val="dk1"/>
              </a:solidFill>
              <a:latin typeface="Noto Sans JP"/>
              <a:ea typeface="Noto Sans JP"/>
              <a:cs typeface="Noto Sans JP"/>
              <a:sym typeface="Noto Sans JP"/>
            </a:endParaRPr>
          </a:p>
        </p:txBody>
      </p:sp>
      <p:sp>
        <p:nvSpPr>
          <p:cNvPr id="802" name="Google Shape;802;p32"/>
          <p:cNvSpPr/>
          <p:nvPr/>
        </p:nvSpPr>
        <p:spPr>
          <a:xfrm>
            <a:off x="6445725" y="1910575"/>
            <a:ext cx="3426000" cy="5932500"/>
          </a:xfrm>
          <a:prstGeom prst="roundRect">
            <a:avLst>
              <a:gd name="adj" fmla="val 11211"/>
            </a:avLst>
          </a:prstGeom>
          <a:solidFill>
            <a:srgbClr val="CFFF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803" name="Google Shape;803;p32"/>
          <p:cNvSpPr txBox="1"/>
          <p:nvPr/>
        </p:nvSpPr>
        <p:spPr>
          <a:xfrm>
            <a:off x="6558525" y="6105642"/>
            <a:ext cx="3200400" cy="1529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sz="1500" b="1">
                <a:solidFill>
                  <a:schemeClr val="dk1"/>
                </a:solidFill>
                <a:latin typeface="Noto Sans JP"/>
                <a:ea typeface="Noto Sans JP"/>
                <a:cs typeface="Noto Sans JP"/>
                <a:sym typeface="Noto Sans JP"/>
              </a:rPr>
              <a:t>②アプリをダウンロード</a:t>
            </a:r>
            <a:endParaRPr sz="1500"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r>
              <a:rPr lang="en" sz="1200">
                <a:solidFill>
                  <a:schemeClr val="dk1"/>
                </a:solidFill>
                <a:latin typeface="Noto Sans JP"/>
                <a:ea typeface="Noto Sans JP"/>
                <a:cs typeface="Noto Sans JP"/>
                <a:sym typeface="Noto Sans JP"/>
              </a:rPr>
              <a:t>※QRコードの読み取りができない場合は、アプリストアで「Fleet Driver」と検索してください。</a:t>
            </a:r>
            <a:endParaRPr sz="1200">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endParaRPr sz="1200">
              <a:solidFill>
                <a:schemeClr val="dk1"/>
              </a:solidFill>
              <a:highlight>
                <a:srgbClr val="FFFFFF"/>
              </a:highlight>
              <a:latin typeface="Noto Sans JP"/>
              <a:ea typeface="Noto Sans JP"/>
              <a:cs typeface="Noto Sans JP"/>
              <a:sym typeface="Noto Sans JP"/>
            </a:endParaRPr>
          </a:p>
          <a:p>
            <a:pPr marL="0" marR="0" lvl="0" indent="0" algn="ctr" rtl="0">
              <a:lnSpc>
                <a:spcPct val="115000"/>
              </a:lnSpc>
              <a:spcBef>
                <a:spcPts val="0"/>
              </a:spcBef>
              <a:spcAft>
                <a:spcPts val="0"/>
              </a:spcAft>
              <a:buClr>
                <a:schemeClr val="dk1"/>
              </a:buClr>
              <a:buSzPts val="1100"/>
              <a:buFont typeface="Arial"/>
              <a:buNone/>
            </a:pPr>
            <a:endParaRPr sz="1200" i="0" u="none" strike="noStrike" cap="none">
              <a:solidFill>
                <a:schemeClr val="dk1"/>
              </a:solidFill>
              <a:latin typeface="Noto Sans JP"/>
              <a:ea typeface="Noto Sans JP"/>
              <a:cs typeface="Noto Sans JP"/>
              <a:sym typeface="Noto Sans JP"/>
            </a:endParaRPr>
          </a:p>
        </p:txBody>
      </p:sp>
      <p:pic>
        <p:nvPicPr>
          <p:cNvPr id="804" name="Google Shape;804;p32"/>
          <p:cNvPicPr preferRelativeResize="0"/>
          <p:nvPr/>
        </p:nvPicPr>
        <p:blipFill rotWithShape="1">
          <a:blip r:embed="rId6">
            <a:alphaModFix/>
          </a:blip>
          <a:srcRect l="1173" t="3534" r="3424" b="4189"/>
          <a:stretch/>
        </p:blipFill>
        <p:spPr>
          <a:xfrm>
            <a:off x="7574775" y="2290920"/>
            <a:ext cx="1167900" cy="1158000"/>
          </a:xfrm>
          <a:prstGeom prst="roundRect">
            <a:avLst>
              <a:gd name="adj" fmla="val 23225"/>
            </a:avLst>
          </a:prstGeom>
          <a:noFill/>
          <a:ln>
            <a:noFill/>
          </a:ln>
        </p:spPr>
      </p:pic>
      <p:pic>
        <p:nvPicPr>
          <p:cNvPr id="805" name="Google Shape;805;p32" title="Android.png"/>
          <p:cNvPicPr preferRelativeResize="0"/>
          <p:nvPr/>
        </p:nvPicPr>
        <p:blipFill rotWithShape="1">
          <a:blip r:embed="rId7">
            <a:alphaModFix/>
          </a:blip>
          <a:srcRect b="20898"/>
          <a:stretch/>
        </p:blipFill>
        <p:spPr>
          <a:xfrm>
            <a:off x="8167875" y="4029275"/>
            <a:ext cx="1591050" cy="1302000"/>
          </a:xfrm>
          <a:prstGeom prst="rect">
            <a:avLst/>
          </a:prstGeom>
          <a:noFill/>
          <a:ln>
            <a:noFill/>
          </a:ln>
        </p:spPr>
      </p:pic>
      <p:pic>
        <p:nvPicPr>
          <p:cNvPr id="806" name="Google Shape;806;p32" title="ios.png"/>
          <p:cNvPicPr preferRelativeResize="0"/>
          <p:nvPr/>
        </p:nvPicPr>
        <p:blipFill rotWithShape="1">
          <a:blip r:embed="rId8">
            <a:alphaModFix/>
          </a:blip>
          <a:srcRect b="21029"/>
          <a:stretch/>
        </p:blipFill>
        <p:spPr>
          <a:xfrm>
            <a:off x="6608450" y="4029273"/>
            <a:ext cx="1588325" cy="1302000"/>
          </a:xfrm>
          <a:prstGeom prst="rect">
            <a:avLst/>
          </a:prstGeom>
          <a:noFill/>
          <a:ln>
            <a:noFill/>
          </a:ln>
        </p:spPr>
      </p:pic>
      <p:graphicFrame>
        <p:nvGraphicFramePr>
          <p:cNvPr id="807" name="Google Shape;807;p32"/>
          <p:cNvGraphicFramePr/>
          <p:nvPr/>
        </p:nvGraphicFramePr>
        <p:xfrm>
          <a:off x="-2997350" y="0"/>
          <a:ext cx="2896100" cy="115818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808" name="Google Shape;808;p32"/>
          <p:cNvGraphicFramePr/>
          <p:nvPr/>
        </p:nvGraphicFramePr>
        <p:xfrm>
          <a:off x="-2997350" y="1371600"/>
          <a:ext cx="2896100" cy="1616400"/>
        </p:xfrm>
        <a:graphic>
          <a:graphicData uri="http://schemas.openxmlformats.org/drawingml/2006/table">
            <a:tbl>
              <a:tblPr>
                <a:noFill/>
                <a:tableStyleId>{945D73D9-F74C-4B06-BE0F-A233A7CAC9E2}</a:tableStyleId>
              </a:tblPr>
              <a:tblGrid>
                <a:gridCol w="2896100">
                  <a:extLst>
                    <a:ext uri="{9D8B030D-6E8A-4147-A177-3AD203B41FA5}">
                      <a16:colId xmlns:a16="http://schemas.microsoft.com/office/drawing/2014/main" val="20000"/>
                    </a:ext>
                  </a:extLst>
                </a:gridCol>
              </a:tblGrid>
              <a:tr h="392150">
                <a:tc>
                  <a:txBody>
                    <a:bodyPr/>
                    <a:lstStyle/>
                    <a:p>
                      <a:pPr marL="0" lvl="0" indent="0" algn="l" rtl="0">
                        <a:spcBef>
                          <a:spcPts val="0"/>
                        </a:spcBef>
                        <a:spcAft>
                          <a:spcPts val="0"/>
                        </a:spcAft>
                        <a:buNone/>
                      </a:pPr>
                      <a:r>
                        <a:rPr lang="en" sz="1200">
                          <a:solidFill>
                            <a:schemeClr val="dk1"/>
                          </a:solidFill>
                          <a:latin typeface="Kosugi"/>
                          <a:ea typeface="Kosugi"/>
                          <a:cs typeface="Kosugi"/>
                          <a:sym typeface="Kosugi"/>
                        </a:rPr>
                        <a:t>このページについて</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627525">
                <a:tc>
                  <a:txBody>
                    <a:bodyPr/>
                    <a:lstStyle/>
                    <a:p>
                      <a:pPr marL="320040" lvl="0" indent="-167640" algn="l" rtl="0">
                        <a:spcBef>
                          <a:spcPts val="1000"/>
                        </a:spcBef>
                        <a:spcAft>
                          <a:spcPts val="0"/>
                        </a:spcAft>
                        <a:buClr>
                          <a:schemeClr val="dk1"/>
                        </a:buClr>
                        <a:buSzPts val="1200"/>
                        <a:buFont typeface="Kosugi"/>
                        <a:buAutoNum type="arabicPeriod"/>
                      </a:pPr>
                      <a:r>
                        <a:rPr lang="en" sz="1200">
                          <a:solidFill>
                            <a:schemeClr val="dk1"/>
                          </a:solidFill>
                          <a:latin typeface="Kosugi"/>
                          <a:ea typeface="Kosugi"/>
                          <a:cs typeface="Kosugi"/>
                          <a:sym typeface="Kosugi"/>
                        </a:rPr>
                        <a:t>通常のログイン方法です。SSO契約をしている場合は、P.25〜26をご使用ください。</a:t>
                      </a:r>
                      <a:endParaRPr sz="1200">
                        <a:latin typeface="Kosugi"/>
                        <a:ea typeface="Kosugi"/>
                        <a:cs typeface="Kosugi"/>
                        <a:sym typeface="Kosugi"/>
                      </a:endParaRPr>
                    </a:p>
                    <a:p>
                      <a:pPr marL="320040" lvl="0" indent="-167640" algn="l" rtl="0">
                        <a:spcBef>
                          <a:spcPts val="1000"/>
                        </a:spcBef>
                        <a:spcAft>
                          <a:spcPts val="0"/>
                        </a:spcAft>
                        <a:buSzPts val="1200"/>
                        <a:buFont typeface="Kosugi"/>
                        <a:buAutoNum type="arabicPeriod"/>
                      </a:pPr>
                      <a:r>
                        <a:rPr lang="en" sz="1200">
                          <a:latin typeface="Kosugi"/>
                          <a:ea typeface="Kosugi"/>
                          <a:cs typeface="Kosugi"/>
                          <a:sym typeface="Kosugi"/>
                        </a:rPr>
                        <a:t>内容の編集は、貴社の運用に合わせてご対応ください。</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809" name="Google Shape;809;p32"/>
          <p:cNvSpPr/>
          <p:nvPr/>
        </p:nvSpPr>
        <p:spPr>
          <a:xfrm>
            <a:off x="2611699" y="1884850"/>
            <a:ext cx="3426000" cy="5932500"/>
          </a:xfrm>
          <a:prstGeom prst="roundRect">
            <a:avLst>
              <a:gd name="adj" fmla="val 11211"/>
            </a:avLst>
          </a:prstGeom>
          <a:solidFill>
            <a:srgbClr val="CFFF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810" name="Google Shape;810;p32"/>
          <p:cNvSpPr txBox="1"/>
          <p:nvPr/>
        </p:nvSpPr>
        <p:spPr>
          <a:xfrm>
            <a:off x="2724497" y="6079917"/>
            <a:ext cx="3200400" cy="1788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sz="1500" b="1">
                <a:solidFill>
                  <a:schemeClr val="dk1"/>
                </a:solidFill>
                <a:latin typeface="Noto Sans JP"/>
                <a:ea typeface="Noto Sans JP"/>
                <a:cs typeface="Noto Sans JP"/>
                <a:sym typeface="Noto Sans JP"/>
              </a:rPr>
              <a:t>① ログイン情報を用意</a:t>
            </a:r>
            <a:endParaRPr sz="1500"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r>
              <a:rPr lang="en" sz="1200">
                <a:solidFill>
                  <a:schemeClr val="dk1"/>
                </a:solidFill>
                <a:latin typeface="Noto Sans JP"/>
                <a:ea typeface="Noto Sans JP"/>
                <a:cs typeface="Noto Sans JP"/>
                <a:sym typeface="Noto Sans JP"/>
              </a:rPr>
              <a:t>件名「SmartDrive Fleet パスワード設定のご案内」のメールが届くためパスワードを設定し、ログイン情報をご確認ください。</a:t>
            </a:r>
            <a:br>
              <a:rPr lang="en" sz="1200">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見つからない場合は迷惑メールフォルダもご確認ください。</a:t>
            </a:r>
            <a:endParaRPr sz="1200">
              <a:solidFill>
                <a:schemeClr val="dk1"/>
              </a:solidFill>
              <a:latin typeface="Noto Sans JP"/>
              <a:ea typeface="Noto Sans JP"/>
              <a:cs typeface="Noto Sans JP"/>
              <a:sym typeface="Noto Sans JP"/>
            </a:endParaRPr>
          </a:p>
        </p:txBody>
      </p:sp>
      <p:sp>
        <p:nvSpPr>
          <p:cNvPr id="811" name="Google Shape;811;p32"/>
          <p:cNvSpPr/>
          <p:nvPr/>
        </p:nvSpPr>
        <p:spPr>
          <a:xfrm>
            <a:off x="10279749" y="1926325"/>
            <a:ext cx="3426000" cy="5932500"/>
          </a:xfrm>
          <a:prstGeom prst="roundRect">
            <a:avLst>
              <a:gd name="adj" fmla="val 11211"/>
            </a:avLst>
          </a:prstGeom>
          <a:solidFill>
            <a:srgbClr val="CFFF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812" name="Google Shape;812;p32"/>
          <p:cNvSpPr txBox="1"/>
          <p:nvPr/>
        </p:nvSpPr>
        <p:spPr>
          <a:xfrm>
            <a:off x="10392550" y="6121392"/>
            <a:ext cx="3200400" cy="1302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sz="1500" b="1">
                <a:solidFill>
                  <a:schemeClr val="dk1"/>
                </a:solidFill>
                <a:latin typeface="Noto Sans JP"/>
                <a:ea typeface="Noto Sans JP"/>
                <a:cs typeface="Noto Sans JP"/>
                <a:sym typeface="Noto Sans JP"/>
              </a:rPr>
              <a:t>③ </a:t>
            </a:r>
            <a:r>
              <a:rPr lang="en" sz="1500" b="1" i="0" u="none" strike="noStrike" cap="none">
                <a:solidFill>
                  <a:schemeClr val="dk1"/>
                </a:solidFill>
                <a:latin typeface="Noto Sans JP"/>
                <a:ea typeface="Noto Sans JP"/>
                <a:cs typeface="Noto Sans JP"/>
                <a:sym typeface="Noto Sans JP"/>
              </a:rPr>
              <a:t>アプリを開いて</a:t>
            </a:r>
            <a:br>
              <a:rPr lang="en" sz="1500" b="1">
                <a:solidFill>
                  <a:schemeClr val="dk1"/>
                </a:solidFill>
                <a:latin typeface="Noto Sans JP"/>
                <a:ea typeface="Noto Sans JP"/>
                <a:cs typeface="Noto Sans JP"/>
                <a:sym typeface="Noto Sans JP"/>
              </a:rPr>
            </a:br>
            <a:r>
              <a:rPr lang="en" sz="1500" b="1">
                <a:solidFill>
                  <a:schemeClr val="dk1"/>
                </a:solidFill>
                <a:latin typeface="Noto Sans JP"/>
                <a:ea typeface="Noto Sans JP"/>
                <a:cs typeface="Noto Sans JP"/>
                <a:sym typeface="Noto Sans JP"/>
              </a:rPr>
              <a:t>［ログイン］をタップ</a:t>
            </a:r>
            <a:endParaRPr sz="1200">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r>
              <a:rPr lang="en" sz="1200">
                <a:solidFill>
                  <a:schemeClr val="dk1"/>
                </a:solidFill>
                <a:latin typeface="Noto Sans JP"/>
                <a:ea typeface="Noto Sans JP"/>
                <a:cs typeface="Noto Sans JP"/>
                <a:sym typeface="Noto Sans JP"/>
              </a:rPr>
              <a:t>※［SSOでログイン］は契約していない</a:t>
            </a:r>
            <a:br>
              <a:rPr lang="en" sz="1200">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ため使用不可</a:t>
            </a:r>
            <a:endParaRPr sz="1200">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chemeClr val="dk1"/>
              </a:buClr>
              <a:buSzPts val="1100"/>
              <a:buFont typeface="Arial"/>
              <a:buNone/>
            </a:pPr>
            <a:endParaRPr sz="1200" i="0" u="none" strike="noStrike" cap="none">
              <a:solidFill>
                <a:schemeClr val="dk1"/>
              </a:solidFill>
              <a:latin typeface="Noto Sans JP"/>
              <a:ea typeface="Noto Sans JP"/>
              <a:cs typeface="Noto Sans JP"/>
              <a:sym typeface="Noto Sans JP"/>
            </a:endParaRPr>
          </a:p>
        </p:txBody>
      </p:sp>
      <p:grpSp>
        <p:nvGrpSpPr>
          <p:cNvPr id="813" name="Google Shape;813;p32"/>
          <p:cNvGrpSpPr/>
          <p:nvPr/>
        </p:nvGrpSpPr>
        <p:grpSpPr>
          <a:xfrm>
            <a:off x="10941184" y="2081837"/>
            <a:ext cx="2103120" cy="3890772"/>
            <a:chOff x="11187578" y="2550346"/>
            <a:chExt cx="2103120" cy="3890772"/>
          </a:xfrm>
        </p:grpSpPr>
        <p:pic>
          <p:nvPicPr>
            <p:cNvPr id="814" name="Google Shape;814;p32" title="1.png"/>
            <p:cNvPicPr preferRelativeResize="0"/>
            <p:nvPr/>
          </p:nvPicPr>
          <p:blipFill>
            <a:blip r:embed="rId9">
              <a:alphaModFix/>
            </a:blip>
            <a:stretch>
              <a:fillRect/>
            </a:stretch>
          </p:blipFill>
          <p:spPr>
            <a:xfrm>
              <a:off x="11187578" y="2550346"/>
              <a:ext cx="2103120" cy="3890772"/>
            </a:xfrm>
            <a:prstGeom prst="rect">
              <a:avLst/>
            </a:prstGeom>
            <a:noFill/>
            <a:ln>
              <a:noFill/>
            </a:ln>
          </p:spPr>
        </p:pic>
        <p:sp>
          <p:nvSpPr>
            <p:cNvPr id="815" name="Google Shape;815;p32"/>
            <p:cNvSpPr/>
            <p:nvPr/>
          </p:nvSpPr>
          <p:spPr>
            <a:xfrm>
              <a:off x="11364894" y="5826959"/>
              <a:ext cx="1748400" cy="3372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grpSp>
      <p:sp>
        <p:nvSpPr>
          <p:cNvPr id="816" name="Google Shape;816;p32"/>
          <p:cNvSpPr/>
          <p:nvPr/>
        </p:nvSpPr>
        <p:spPr>
          <a:xfrm>
            <a:off x="14113773" y="1926325"/>
            <a:ext cx="3426000" cy="5932500"/>
          </a:xfrm>
          <a:prstGeom prst="roundRect">
            <a:avLst>
              <a:gd name="adj" fmla="val 11211"/>
            </a:avLst>
          </a:prstGeom>
          <a:solidFill>
            <a:srgbClr val="CFFF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817" name="Google Shape;817;p32"/>
          <p:cNvSpPr txBox="1"/>
          <p:nvPr/>
        </p:nvSpPr>
        <p:spPr>
          <a:xfrm>
            <a:off x="14226575" y="6121392"/>
            <a:ext cx="3200400" cy="1017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 sz="1500" b="1">
                <a:solidFill>
                  <a:schemeClr val="dk1"/>
                </a:solidFill>
                <a:latin typeface="Noto Sans JP"/>
                <a:ea typeface="Noto Sans JP"/>
                <a:cs typeface="Noto Sans JP"/>
                <a:sym typeface="Noto Sans JP"/>
              </a:rPr>
              <a:t>④ 画面の案内にそってログイン</a:t>
            </a:r>
            <a:br>
              <a:rPr lang="en" sz="1500" b="1">
                <a:solidFill>
                  <a:schemeClr val="dk1"/>
                </a:solidFill>
                <a:latin typeface="Noto Sans JP"/>
                <a:ea typeface="Noto Sans JP"/>
                <a:cs typeface="Noto Sans JP"/>
                <a:sym typeface="Noto Sans JP"/>
              </a:rPr>
            </a:br>
            <a:r>
              <a:rPr lang="en" sz="1500" b="1">
                <a:solidFill>
                  <a:schemeClr val="dk1"/>
                </a:solidFill>
                <a:latin typeface="Noto Sans JP"/>
                <a:ea typeface="Noto Sans JP"/>
                <a:cs typeface="Noto Sans JP"/>
                <a:sym typeface="Noto Sans JP"/>
              </a:rPr>
              <a:t>情報を入力して［続ける］を</a:t>
            </a:r>
            <a:br>
              <a:rPr lang="en" sz="1500" b="1">
                <a:solidFill>
                  <a:schemeClr val="dk1"/>
                </a:solidFill>
                <a:latin typeface="Noto Sans JP"/>
                <a:ea typeface="Noto Sans JP"/>
                <a:cs typeface="Noto Sans JP"/>
                <a:sym typeface="Noto Sans JP"/>
              </a:rPr>
            </a:br>
            <a:r>
              <a:rPr lang="en" sz="1500" b="1">
                <a:solidFill>
                  <a:schemeClr val="dk1"/>
                </a:solidFill>
                <a:latin typeface="Noto Sans JP"/>
                <a:ea typeface="Noto Sans JP"/>
                <a:cs typeface="Noto Sans JP"/>
                <a:sym typeface="Noto Sans JP"/>
              </a:rPr>
              <a:t>タップ</a:t>
            </a:r>
            <a:endParaRPr sz="1500" b="1">
              <a:solidFill>
                <a:schemeClr val="dk1"/>
              </a:solidFill>
              <a:latin typeface="Noto Sans JP"/>
              <a:ea typeface="Noto Sans JP"/>
              <a:cs typeface="Noto Sans JP"/>
              <a:sym typeface="Noto Sans JP"/>
            </a:endParaRPr>
          </a:p>
        </p:txBody>
      </p:sp>
      <p:grpSp>
        <p:nvGrpSpPr>
          <p:cNvPr id="818" name="Google Shape;818;p32"/>
          <p:cNvGrpSpPr/>
          <p:nvPr/>
        </p:nvGrpSpPr>
        <p:grpSpPr>
          <a:xfrm>
            <a:off x="14775206" y="2081837"/>
            <a:ext cx="2103120" cy="3890772"/>
            <a:chOff x="15113190" y="2504820"/>
            <a:chExt cx="2103120" cy="3890772"/>
          </a:xfrm>
        </p:grpSpPr>
        <p:pic>
          <p:nvPicPr>
            <p:cNvPr id="819" name="Google Shape;819;p32" title="2.png"/>
            <p:cNvPicPr preferRelativeResize="0"/>
            <p:nvPr/>
          </p:nvPicPr>
          <p:blipFill>
            <a:blip r:embed="rId10">
              <a:alphaModFix/>
            </a:blip>
            <a:stretch>
              <a:fillRect/>
            </a:stretch>
          </p:blipFill>
          <p:spPr>
            <a:xfrm>
              <a:off x="15113190" y="2504820"/>
              <a:ext cx="2103120" cy="3890772"/>
            </a:xfrm>
            <a:prstGeom prst="rect">
              <a:avLst/>
            </a:prstGeom>
            <a:noFill/>
            <a:ln>
              <a:noFill/>
            </a:ln>
          </p:spPr>
        </p:pic>
        <p:sp>
          <p:nvSpPr>
            <p:cNvPr id="820" name="Google Shape;820;p32"/>
            <p:cNvSpPr/>
            <p:nvPr/>
          </p:nvSpPr>
          <p:spPr>
            <a:xfrm>
              <a:off x="15385750" y="4629775"/>
              <a:ext cx="1568400" cy="2931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grpSp>
      <p:pic>
        <p:nvPicPr>
          <p:cNvPr id="821" name="Google Shape;821;p32" title="Group 863.png"/>
          <p:cNvPicPr preferRelativeResize="0"/>
          <p:nvPr/>
        </p:nvPicPr>
        <p:blipFill>
          <a:blip r:embed="rId11">
            <a:alphaModFix/>
          </a:blip>
          <a:stretch>
            <a:fillRect/>
          </a:stretch>
        </p:blipFill>
        <p:spPr>
          <a:xfrm>
            <a:off x="3171250" y="3051425"/>
            <a:ext cx="2306901" cy="2327931"/>
          </a:xfrm>
          <a:prstGeom prst="rect">
            <a:avLst/>
          </a:prstGeom>
          <a:noFill/>
          <a:ln>
            <a:noFill/>
          </a:ln>
        </p:spPr>
      </p:pic>
      <p:sp>
        <p:nvSpPr>
          <p:cNvPr id="822" name="Google Shape;822;p32"/>
          <p:cNvSpPr txBox="1"/>
          <p:nvPr/>
        </p:nvSpPr>
        <p:spPr>
          <a:xfrm>
            <a:off x="6933263" y="5332338"/>
            <a:ext cx="9387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a:solidFill>
                  <a:schemeClr val="dk1"/>
                </a:solidFill>
                <a:latin typeface="Noto Sans JP"/>
                <a:ea typeface="Noto Sans JP"/>
                <a:cs typeface="Noto Sans JP"/>
                <a:sym typeface="Noto Sans JP"/>
              </a:rPr>
              <a:t>iOS</a:t>
            </a:r>
            <a:endParaRPr sz="1900" b="1">
              <a:solidFill>
                <a:schemeClr val="dk1"/>
              </a:solidFill>
              <a:latin typeface="Noto Sans JP"/>
              <a:ea typeface="Noto Sans JP"/>
              <a:cs typeface="Noto Sans JP"/>
              <a:sym typeface="Noto Sans JP"/>
            </a:endParaRPr>
          </a:p>
        </p:txBody>
      </p:sp>
      <p:sp>
        <p:nvSpPr>
          <p:cNvPr id="823" name="Google Shape;823;p32"/>
          <p:cNvSpPr txBox="1"/>
          <p:nvPr/>
        </p:nvSpPr>
        <p:spPr>
          <a:xfrm>
            <a:off x="8379425" y="5332350"/>
            <a:ext cx="11679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a:solidFill>
                  <a:schemeClr val="dk1"/>
                </a:solidFill>
                <a:latin typeface="Noto Sans JP"/>
                <a:ea typeface="Noto Sans JP"/>
                <a:cs typeface="Noto Sans JP"/>
                <a:sym typeface="Noto Sans JP"/>
              </a:rPr>
              <a:t>Android</a:t>
            </a:r>
            <a:endParaRPr sz="1900" b="1">
              <a:solidFill>
                <a:schemeClr val="dk1"/>
              </a:solidFill>
              <a:latin typeface="Noto Sans JP"/>
              <a:ea typeface="Noto Sans JP"/>
              <a:cs typeface="Noto Sans JP"/>
              <a:sym typeface="Noto Sans J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33"/>
          <p:cNvSpPr txBox="1">
            <a:spLocks noGrp="1"/>
          </p:cNvSpPr>
          <p:nvPr>
            <p:ph type="sldNum" idx="12"/>
          </p:nvPr>
        </p:nvSpPr>
        <p:spPr>
          <a:xfrm>
            <a:off x="390028" y="9633600"/>
            <a:ext cx="601800" cy="42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24</a:t>
            </a:fld>
            <a:endParaRPr/>
          </a:p>
        </p:txBody>
      </p:sp>
      <p:graphicFrame>
        <p:nvGraphicFramePr>
          <p:cNvPr id="829" name="Google Shape;829;p33"/>
          <p:cNvGraphicFramePr/>
          <p:nvPr/>
        </p:nvGraphicFramePr>
        <p:xfrm>
          <a:off x="-2997350" y="0"/>
          <a:ext cx="2896100" cy="115818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830" name="Google Shape;830;p33"/>
          <p:cNvGraphicFramePr/>
          <p:nvPr/>
        </p:nvGraphicFramePr>
        <p:xfrm>
          <a:off x="-2997350" y="1371600"/>
          <a:ext cx="2896100" cy="1616400"/>
        </p:xfrm>
        <a:graphic>
          <a:graphicData uri="http://schemas.openxmlformats.org/drawingml/2006/table">
            <a:tbl>
              <a:tblPr>
                <a:noFill/>
                <a:tableStyleId>{945D73D9-F74C-4B06-BE0F-A233A7CAC9E2}</a:tableStyleId>
              </a:tblPr>
              <a:tblGrid>
                <a:gridCol w="2896100">
                  <a:extLst>
                    <a:ext uri="{9D8B030D-6E8A-4147-A177-3AD203B41FA5}">
                      <a16:colId xmlns:a16="http://schemas.microsoft.com/office/drawing/2014/main" val="20000"/>
                    </a:ext>
                  </a:extLst>
                </a:gridCol>
              </a:tblGrid>
              <a:tr h="392150">
                <a:tc>
                  <a:txBody>
                    <a:bodyPr/>
                    <a:lstStyle/>
                    <a:p>
                      <a:pPr marL="0" lvl="0" indent="0" algn="l" rtl="0">
                        <a:spcBef>
                          <a:spcPts val="0"/>
                        </a:spcBef>
                        <a:spcAft>
                          <a:spcPts val="0"/>
                        </a:spcAft>
                        <a:buNone/>
                      </a:pPr>
                      <a:r>
                        <a:rPr lang="en" sz="1200">
                          <a:solidFill>
                            <a:schemeClr val="dk1"/>
                          </a:solidFill>
                          <a:latin typeface="Kosugi"/>
                          <a:ea typeface="Kosugi"/>
                          <a:cs typeface="Kosugi"/>
                          <a:sym typeface="Kosugi"/>
                        </a:rPr>
                        <a:t>このページについて</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627525">
                <a:tc>
                  <a:txBody>
                    <a:bodyPr/>
                    <a:lstStyle/>
                    <a:p>
                      <a:pPr marL="320040" lvl="0" indent="-167640" algn="l" rtl="0">
                        <a:spcBef>
                          <a:spcPts val="1000"/>
                        </a:spcBef>
                        <a:spcAft>
                          <a:spcPts val="0"/>
                        </a:spcAft>
                        <a:buClr>
                          <a:schemeClr val="dk1"/>
                        </a:buClr>
                        <a:buSzPts val="1200"/>
                        <a:buFont typeface="Kosugi"/>
                        <a:buAutoNum type="arabicPeriod"/>
                      </a:pPr>
                      <a:r>
                        <a:rPr lang="en" sz="1200">
                          <a:solidFill>
                            <a:schemeClr val="dk1"/>
                          </a:solidFill>
                          <a:latin typeface="Kosugi"/>
                          <a:ea typeface="Kosugi"/>
                          <a:cs typeface="Kosugi"/>
                          <a:sym typeface="Kosugi"/>
                        </a:rPr>
                        <a:t>通常のログイン方法です。SSO契約をしている場合は、P.25〜26をご使用ください。</a:t>
                      </a:r>
                      <a:endParaRPr sz="1200">
                        <a:latin typeface="Kosugi"/>
                        <a:ea typeface="Kosugi"/>
                        <a:cs typeface="Kosugi"/>
                        <a:sym typeface="Kosugi"/>
                      </a:endParaRPr>
                    </a:p>
                    <a:p>
                      <a:pPr marL="320040" lvl="0" indent="-167640" algn="l" rtl="0">
                        <a:spcBef>
                          <a:spcPts val="1000"/>
                        </a:spcBef>
                        <a:spcAft>
                          <a:spcPts val="0"/>
                        </a:spcAft>
                        <a:buSzPts val="1200"/>
                        <a:buFont typeface="Kosugi"/>
                        <a:buAutoNum type="arabicPeriod"/>
                      </a:pPr>
                      <a:r>
                        <a:rPr lang="en" sz="1200">
                          <a:latin typeface="Kosugi"/>
                          <a:ea typeface="Kosugi"/>
                          <a:cs typeface="Kosugi"/>
                          <a:sym typeface="Kosugi"/>
                        </a:rPr>
                        <a:t>内容の編集は、貴社の運用に合わせてご対応ください。</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831" name="Google Shape;831;p33"/>
          <p:cNvSpPr txBox="1">
            <a:spLocks noGrp="1"/>
          </p:cNvSpPr>
          <p:nvPr>
            <p:ph type="title"/>
          </p:nvPr>
        </p:nvSpPr>
        <p:spPr>
          <a:xfrm>
            <a:off x="2390200" y="471975"/>
            <a:ext cx="158301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PC管理画面にログインする（通常ログイン）</a:t>
            </a:r>
            <a:endParaRPr sz="4800">
              <a:solidFill>
                <a:schemeClr val="accent4"/>
              </a:solidFill>
            </a:endParaRPr>
          </a:p>
        </p:txBody>
      </p:sp>
      <p:sp>
        <p:nvSpPr>
          <p:cNvPr id="832" name="Google Shape;832;p33"/>
          <p:cNvSpPr/>
          <p:nvPr/>
        </p:nvSpPr>
        <p:spPr>
          <a:xfrm>
            <a:off x="3650000" y="1926325"/>
            <a:ext cx="3818700" cy="5918100"/>
          </a:xfrm>
          <a:prstGeom prst="roundRect">
            <a:avLst>
              <a:gd name="adj" fmla="val 11211"/>
            </a:avLst>
          </a:prstGeom>
          <a:solidFill>
            <a:srgbClr val="CFFF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833" name="Google Shape;833;p33"/>
          <p:cNvSpPr txBox="1"/>
          <p:nvPr/>
        </p:nvSpPr>
        <p:spPr>
          <a:xfrm>
            <a:off x="3650000" y="6307451"/>
            <a:ext cx="3818700" cy="1501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100"/>
              </a:spcBef>
              <a:spcAft>
                <a:spcPts val="0"/>
              </a:spcAft>
              <a:buClr>
                <a:schemeClr val="dk1"/>
              </a:buClr>
              <a:buSzPts val="1100"/>
              <a:buFont typeface="Arial"/>
              <a:buNone/>
            </a:pPr>
            <a:r>
              <a:rPr lang="en" sz="1500" b="1">
                <a:solidFill>
                  <a:schemeClr val="dk1"/>
                </a:solidFill>
                <a:latin typeface="Noto Sans JP"/>
                <a:ea typeface="Noto Sans JP"/>
                <a:cs typeface="Noto Sans JP"/>
                <a:sym typeface="Noto Sans JP"/>
              </a:rPr>
              <a:t>① ログイン情報を用意</a:t>
            </a:r>
            <a:endParaRPr sz="1500" b="1">
              <a:solidFill>
                <a:schemeClr val="dk1"/>
              </a:solidFill>
              <a:latin typeface="Noto Sans JP"/>
              <a:ea typeface="Noto Sans JP"/>
              <a:cs typeface="Noto Sans JP"/>
              <a:sym typeface="Noto Sans JP"/>
            </a:endParaRPr>
          </a:p>
          <a:p>
            <a:pPr marL="0" lvl="0" indent="0" algn="ctr" rtl="0">
              <a:lnSpc>
                <a:spcPct val="115000"/>
              </a:lnSpc>
              <a:spcBef>
                <a:spcPts val="1100"/>
              </a:spcBef>
              <a:spcAft>
                <a:spcPts val="0"/>
              </a:spcAft>
              <a:buClr>
                <a:schemeClr val="dk1"/>
              </a:buClr>
              <a:buSzPts val="1100"/>
              <a:buFont typeface="Arial"/>
              <a:buNone/>
            </a:pPr>
            <a:r>
              <a:rPr lang="en" sz="1200">
                <a:solidFill>
                  <a:schemeClr val="dk1"/>
                </a:solidFill>
                <a:latin typeface="Noto Sans JP"/>
                <a:ea typeface="Noto Sans JP"/>
                <a:cs typeface="Noto Sans JP"/>
                <a:sym typeface="Noto Sans JP"/>
              </a:rPr>
              <a:t>件名「SmartDrive Fleet パスワード設定のご案内」のメールが届くためパスワードを設定し、ログイン情報をご確認ください。見つからない場合は迷惑メールフォルダもご確認ください。</a:t>
            </a:r>
            <a:endParaRPr sz="1200">
              <a:solidFill>
                <a:schemeClr val="dk1"/>
              </a:solidFill>
              <a:latin typeface="Noto Sans JP"/>
              <a:ea typeface="Noto Sans JP"/>
              <a:cs typeface="Noto Sans JP"/>
              <a:sym typeface="Noto Sans JP"/>
            </a:endParaRPr>
          </a:p>
          <a:p>
            <a:pPr marL="0" lvl="0" indent="0" algn="ctr" rtl="0">
              <a:lnSpc>
                <a:spcPct val="115000"/>
              </a:lnSpc>
              <a:spcBef>
                <a:spcPts val="1100"/>
              </a:spcBef>
              <a:spcAft>
                <a:spcPts val="0"/>
              </a:spcAft>
              <a:buClr>
                <a:schemeClr val="dk1"/>
              </a:buClr>
              <a:buSzPts val="1100"/>
              <a:buFont typeface="Arial"/>
              <a:buNone/>
            </a:pPr>
            <a:endParaRPr sz="1200">
              <a:solidFill>
                <a:schemeClr val="dk1"/>
              </a:solidFill>
              <a:latin typeface="Noto Sans JP"/>
              <a:ea typeface="Noto Sans JP"/>
              <a:cs typeface="Noto Sans JP"/>
              <a:sym typeface="Noto Sans JP"/>
            </a:endParaRPr>
          </a:p>
        </p:txBody>
      </p:sp>
      <p:sp>
        <p:nvSpPr>
          <p:cNvPr id="834" name="Google Shape;834;p33"/>
          <p:cNvSpPr/>
          <p:nvPr/>
        </p:nvSpPr>
        <p:spPr>
          <a:xfrm>
            <a:off x="8119787" y="1926325"/>
            <a:ext cx="3818700" cy="5918100"/>
          </a:xfrm>
          <a:prstGeom prst="roundRect">
            <a:avLst>
              <a:gd name="adj" fmla="val 11211"/>
            </a:avLst>
          </a:prstGeom>
          <a:solidFill>
            <a:srgbClr val="CFFF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835" name="Google Shape;835;p33"/>
          <p:cNvSpPr txBox="1"/>
          <p:nvPr/>
        </p:nvSpPr>
        <p:spPr>
          <a:xfrm>
            <a:off x="8119950" y="6330970"/>
            <a:ext cx="3818700" cy="429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sz="1500" b="1">
                <a:solidFill>
                  <a:schemeClr val="dk1"/>
                </a:solidFill>
                <a:latin typeface="Noto Sans JP"/>
                <a:ea typeface="Noto Sans JP"/>
                <a:cs typeface="Noto Sans JP"/>
                <a:sym typeface="Noto Sans JP"/>
              </a:rPr>
              <a:t>② ログインURLをクリック</a:t>
            </a:r>
            <a:endParaRPr sz="1500"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endParaRPr sz="1500" b="1">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chemeClr val="dk1"/>
              </a:buClr>
              <a:buSzPts val="1100"/>
              <a:buFont typeface="Arial"/>
              <a:buNone/>
            </a:pPr>
            <a:endParaRPr sz="1500" b="1" i="0" u="none" strike="noStrike" cap="none">
              <a:solidFill>
                <a:schemeClr val="dk1"/>
              </a:solidFill>
              <a:latin typeface="Noto Sans JP"/>
              <a:ea typeface="Noto Sans JP"/>
              <a:cs typeface="Noto Sans JP"/>
              <a:sym typeface="Noto Sans JP"/>
            </a:endParaRPr>
          </a:p>
        </p:txBody>
      </p:sp>
      <p:pic>
        <p:nvPicPr>
          <p:cNvPr id="836" name="Google Shape;836;p33" title="Frame 23.png"/>
          <p:cNvPicPr preferRelativeResize="0"/>
          <p:nvPr/>
        </p:nvPicPr>
        <p:blipFill>
          <a:blip r:embed="rId3">
            <a:alphaModFix/>
          </a:blip>
          <a:stretch>
            <a:fillRect/>
          </a:stretch>
        </p:blipFill>
        <p:spPr>
          <a:xfrm>
            <a:off x="8625897" y="3186078"/>
            <a:ext cx="2806500" cy="3128873"/>
          </a:xfrm>
          <a:prstGeom prst="rect">
            <a:avLst/>
          </a:prstGeom>
          <a:noFill/>
          <a:ln>
            <a:noFill/>
          </a:ln>
        </p:spPr>
      </p:pic>
      <p:sp>
        <p:nvSpPr>
          <p:cNvPr id="837" name="Google Shape;837;p33"/>
          <p:cNvSpPr/>
          <p:nvPr/>
        </p:nvSpPr>
        <p:spPr>
          <a:xfrm>
            <a:off x="8625897" y="2450175"/>
            <a:ext cx="2806500" cy="735900"/>
          </a:xfrm>
          <a:prstGeom prst="wedgeRoundRectCallout">
            <a:avLst>
              <a:gd name="adj1" fmla="val 3585"/>
              <a:gd name="adj2" fmla="val 113263"/>
              <a:gd name="adj3"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838" name="Google Shape;838;p33"/>
          <p:cNvSpPr/>
          <p:nvPr/>
        </p:nvSpPr>
        <p:spPr>
          <a:xfrm>
            <a:off x="8625897" y="2450175"/>
            <a:ext cx="2806500" cy="73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u="sng">
                <a:solidFill>
                  <a:schemeClr val="dk1"/>
                </a:solidFill>
                <a:latin typeface="Noto Sans JP"/>
                <a:ea typeface="Noto Sans JP"/>
                <a:cs typeface="Noto Sans JP"/>
                <a:sym typeface="Noto Sans JP"/>
                <a:hlinkClick r:id="rId4">
                  <a:extLst>
                    <a:ext uri="{A12FA001-AC4F-418D-AE19-62706E023703}">
                      <ahyp:hlinkClr xmlns:ahyp="http://schemas.microsoft.com/office/drawing/2018/hyperlinkcolor" val="tx"/>
                    </a:ext>
                  </a:extLst>
                </a:hlinkClick>
              </a:rPr>
              <a:t>https://app.driveops.com/signin</a:t>
            </a:r>
            <a:endParaRPr sz="1200" b="1">
              <a:solidFill>
                <a:schemeClr val="dk1"/>
              </a:solidFill>
              <a:latin typeface="Noto Sans JP"/>
              <a:ea typeface="Noto Sans JP"/>
              <a:cs typeface="Noto Sans JP"/>
              <a:sym typeface="Noto Sans JP"/>
            </a:endParaRPr>
          </a:p>
        </p:txBody>
      </p:sp>
      <p:sp>
        <p:nvSpPr>
          <p:cNvPr id="839" name="Google Shape;839;p33"/>
          <p:cNvSpPr/>
          <p:nvPr/>
        </p:nvSpPr>
        <p:spPr>
          <a:xfrm>
            <a:off x="12590375" y="1917788"/>
            <a:ext cx="3818700" cy="5918100"/>
          </a:xfrm>
          <a:prstGeom prst="roundRect">
            <a:avLst>
              <a:gd name="adj" fmla="val 11211"/>
            </a:avLst>
          </a:prstGeom>
          <a:solidFill>
            <a:srgbClr val="CFFF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840" name="Google Shape;840;p33"/>
          <p:cNvSpPr txBox="1"/>
          <p:nvPr/>
        </p:nvSpPr>
        <p:spPr>
          <a:xfrm>
            <a:off x="12589900" y="6330970"/>
            <a:ext cx="3818700" cy="735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100"/>
              </a:spcBef>
              <a:spcAft>
                <a:spcPts val="0"/>
              </a:spcAft>
              <a:buClr>
                <a:schemeClr val="dk1"/>
              </a:buClr>
              <a:buSzPts val="1100"/>
              <a:buFont typeface="Arial"/>
              <a:buNone/>
            </a:pPr>
            <a:r>
              <a:rPr lang="en" sz="1500" b="1">
                <a:solidFill>
                  <a:schemeClr val="dk1"/>
                </a:solidFill>
                <a:latin typeface="Noto Sans JP"/>
                <a:ea typeface="Noto Sans JP"/>
                <a:cs typeface="Noto Sans JP"/>
                <a:sym typeface="Noto Sans JP"/>
              </a:rPr>
              <a:t>③ 画面の案内にそってログイン情報を</a:t>
            </a:r>
            <a:br>
              <a:rPr lang="en" sz="1500" b="1">
                <a:solidFill>
                  <a:schemeClr val="dk1"/>
                </a:solidFill>
                <a:latin typeface="Noto Sans JP"/>
                <a:ea typeface="Noto Sans JP"/>
                <a:cs typeface="Noto Sans JP"/>
                <a:sym typeface="Noto Sans JP"/>
              </a:rPr>
            </a:br>
            <a:r>
              <a:rPr lang="en" sz="1500" b="1">
                <a:solidFill>
                  <a:schemeClr val="dk1"/>
                </a:solidFill>
                <a:latin typeface="Noto Sans JP"/>
                <a:ea typeface="Noto Sans JP"/>
                <a:cs typeface="Noto Sans JP"/>
                <a:sym typeface="Noto Sans JP"/>
              </a:rPr>
              <a:t>入力して［続ける］をクリック</a:t>
            </a:r>
            <a:endParaRPr sz="1500" b="1">
              <a:solidFill>
                <a:schemeClr val="dk1"/>
              </a:solidFill>
              <a:latin typeface="Noto Sans JP"/>
              <a:ea typeface="Noto Sans JP"/>
              <a:cs typeface="Noto Sans JP"/>
              <a:sym typeface="Noto Sans JP"/>
            </a:endParaRPr>
          </a:p>
        </p:txBody>
      </p:sp>
      <p:pic>
        <p:nvPicPr>
          <p:cNvPr id="841" name="Google Shape;841;p33" title="3.png"/>
          <p:cNvPicPr preferRelativeResize="0"/>
          <p:nvPr/>
        </p:nvPicPr>
        <p:blipFill>
          <a:blip r:embed="rId5">
            <a:alphaModFix/>
          </a:blip>
          <a:stretch>
            <a:fillRect/>
          </a:stretch>
        </p:blipFill>
        <p:spPr>
          <a:xfrm>
            <a:off x="12899523" y="2035141"/>
            <a:ext cx="3200397" cy="4149443"/>
          </a:xfrm>
          <a:prstGeom prst="rect">
            <a:avLst/>
          </a:prstGeom>
          <a:noFill/>
          <a:ln>
            <a:noFill/>
          </a:ln>
        </p:spPr>
      </p:pic>
      <p:sp>
        <p:nvSpPr>
          <p:cNvPr id="842" name="Google Shape;842;p33"/>
          <p:cNvSpPr/>
          <p:nvPr/>
        </p:nvSpPr>
        <p:spPr>
          <a:xfrm>
            <a:off x="3650000" y="8196600"/>
            <a:ext cx="12758700" cy="1501500"/>
          </a:xfrm>
          <a:prstGeom prst="roundRect">
            <a:avLst>
              <a:gd name="adj" fmla="val 16667"/>
            </a:avLst>
          </a:prstGeom>
          <a:solidFill>
            <a:schemeClr val="lt2"/>
          </a:solidFill>
          <a:ln>
            <a:noFill/>
          </a:ln>
        </p:spPr>
        <p:txBody>
          <a:bodyPr spcFirstLastPara="1" wrap="square" lIns="182875" tIns="182875" rIns="182875" bIns="182875" anchor="t" anchorCtr="0">
            <a:noAutofit/>
          </a:bodyPr>
          <a:lstStyle/>
          <a:p>
            <a:pPr marL="0" lvl="0" indent="0" algn="l" rtl="0">
              <a:spcBef>
                <a:spcPts val="0"/>
              </a:spcBef>
              <a:spcAft>
                <a:spcPts val="0"/>
              </a:spcAft>
              <a:buNone/>
            </a:pPr>
            <a:r>
              <a:rPr lang="en" sz="1200">
                <a:solidFill>
                  <a:schemeClr val="dk1"/>
                </a:solidFill>
                <a:latin typeface="Noto Sans JP"/>
                <a:ea typeface="Noto Sans JP"/>
                <a:cs typeface="Noto Sans JP"/>
                <a:sym typeface="Noto Sans JP"/>
              </a:rPr>
              <a:t>備考</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PC管理画面とアプリのログイン情報は共通です。</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動作環境について：</a:t>
            </a:r>
            <a:r>
              <a:rPr lang="en" sz="1200" u="sng">
                <a:solidFill>
                  <a:schemeClr val="hlink"/>
                </a:solidFill>
                <a:latin typeface="Noto Sans JP"/>
                <a:ea typeface="Noto Sans JP"/>
                <a:cs typeface="Noto Sans JP"/>
                <a:sym typeface="Noto Sans JP"/>
                <a:hlinkClick r:id="rId6"/>
              </a:rPr>
              <a:t>https://help.smartdrive.co.jp/hc/ja/articles/900006170223</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パスワードの設定方法について：</a:t>
            </a:r>
            <a:r>
              <a:rPr lang="en" sz="1200" u="sng">
                <a:solidFill>
                  <a:schemeClr val="hlink"/>
                </a:solidFill>
                <a:latin typeface="Noto Sans JP"/>
                <a:ea typeface="Noto Sans JP"/>
                <a:cs typeface="Noto Sans JP"/>
                <a:sym typeface="Noto Sans JP"/>
                <a:hlinkClick r:id="rId7"/>
              </a:rPr>
              <a:t>https://help.smartdrive.co.jp/hc/ja/articles/51694518248601</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404エラー・ログインエラーが発生したとき：</a:t>
            </a:r>
            <a:r>
              <a:rPr lang="en" sz="1200" u="sng">
                <a:solidFill>
                  <a:schemeClr val="hlink"/>
                </a:solidFill>
                <a:latin typeface="Noto Sans JP"/>
                <a:ea typeface="Noto Sans JP"/>
                <a:cs typeface="Noto Sans JP"/>
                <a:sym typeface="Noto Sans JP"/>
                <a:hlinkClick r:id="rId8"/>
              </a:rPr>
              <a:t>https://help-static.smartdrive.co.jp/login/login_troubleshooting_manual.pdf?ref=drppt</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お気に入り登録をしたいとき：</a:t>
            </a:r>
            <a:r>
              <a:rPr lang="en" sz="1200" u="sng">
                <a:solidFill>
                  <a:schemeClr val="hlink"/>
                </a:solidFill>
                <a:latin typeface="Noto Sans JP"/>
                <a:ea typeface="Noto Sans JP"/>
                <a:cs typeface="Noto Sans JP"/>
                <a:sym typeface="Noto Sans JP"/>
                <a:hlinkClick r:id="rId9"/>
              </a:rPr>
              <a:t>https://help.smartdrive.co.jp/hc/ja/articles/13963171273497</a:t>
            </a:r>
            <a:endParaRPr sz="1200">
              <a:solidFill>
                <a:schemeClr val="dk1"/>
              </a:solidFill>
              <a:latin typeface="Noto Sans JP"/>
              <a:ea typeface="Noto Sans JP"/>
              <a:cs typeface="Noto Sans JP"/>
              <a:sym typeface="Noto Sans JP"/>
            </a:endParaRPr>
          </a:p>
        </p:txBody>
      </p:sp>
      <p:pic>
        <p:nvPicPr>
          <p:cNvPr id="843" name="Google Shape;843;p33" title="Group 863.png"/>
          <p:cNvPicPr preferRelativeResize="0"/>
          <p:nvPr/>
        </p:nvPicPr>
        <p:blipFill>
          <a:blip r:embed="rId10">
            <a:alphaModFix/>
          </a:blip>
          <a:stretch>
            <a:fillRect/>
          </a:stretch>
        </p:blipFill>
        <p:spPr>
          <a:xfrm>
            <a:off x="4405900" y="3092900"/>
            <a:ext cx="2306901" cy="2327931"/>
          </a:xfrm>
          <a:prstGeom prst="rect">
            <a:avLst/>
          </a:prstGeom>
          <a:noFill/>
          <a:ln>
            <a:noFill/>
          </a:ln>
        </p:spPr>
      </p:pic>
      <p:sp>
        <p:nvSpPr>
          <p:cNvPr id="844" name="Google Shape;844;p33"/>
          <p:cNvSpPr/>
          <p:nvPr/>
        </p:nvSpPr>
        <p:spPr>
          <a:xfrm>
            <a:off x="13360645" y="4951140"/>
            <a:ext cx="2307000" cy="4299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34"/>
          <p:cNvSpPr txBox="1">
            <a:spLocks noGrp="1"/>
          </p:cNvSpPr>
          <p:nvPr>
            <p:ph type="sldNum" idx="12"/>
          </p:nvPr>
        </p:nvSpPr>
        <p:spPr>
          <a:xfrm>
            <a:off x="390028" y="9633600"/>
            <a:ext cx="601800" cy="429900"/>
          </a:xfrm>
          <a:prstGeom prst="rect">
            <a:avLst/>
          </a:prstGeom>
          <a:noFill/>
          <a:ln>
            <a:noFill/>
          </a:ln>
        </p:spPr>
        <p:txBody>
          <a:bodyPr spcFirstLastPara="1" wrap="square" lIns="91450" tIns="91450" rIns="91450" bIns="914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25</a:t>
            </a:fld>
            <a:endParaRPr/>
          </a:p>
        </p:txBody>
      </p:sp>
      <p:graphicFrame>
        <p:nvGraphicFramePr>
          <p:cNvPr id="850" name="Google Shape;850;p34"/>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851" name="Google Shape;851;p34"/>
          <p:cNvGraphicFramePr/>
          <p:nvPr/>
        </p:nvGraphicFramePr>
        <p:xfrm>
          <a:off x="-2997350" y="1371600"/>
          <a:ext cx="3000000" cy="3000000"/>
        </p:xfrm>
        <a:graphic>
          <a:graphicData uri="http://schemas.openxmlformats.org/drawingml/2006/table">
            <a:tbl>
              <a:tblPr>
                <a:noFill/>
                <a:tableStyleId>{945D73D9-F74C-4B06-BE0F-A233A7CAC9E2}</a:tableStyleId>
              </a:tblPr>
              <a:tblGrid>
                <a:gridCol w="2896100">
                  <a:extLst>
                    <a:ext uri="{9D8B030D-6E8A-4147-A177-3AD203B41FA5}">
                      <a16:colId xmlns:a16="http://schemas.microsoft.com/office/drawing/2014/main" val="20000"/>
                    </a:ext>
                  </a:extLst>
                </a:gridCol>
              </a:tblGrid>
              <a:tr h="392150">
                <a:tc>
                  <a:txBody>
                    <a:bodyPr/>
                    <a:lstStyle/>
                    <a:p>
                      <a:pPr marL="0" lvl="0" indent="0" algn="l" rtl="0">
                        <a:spcBef>
                          <a:spcPts val="0"/>
                        </a:spcBef>
                        <a:spcAft>
                          <a:spcPts val="0"/>
                        </a:spcAft>
                        <a:buNone/>
                      </a:pPr>
                      <a:r>
                        <a:rPr lang="en" sz="1200">
                          <a:solidFill>
                            <a:schemeClr val="dk1"/>
                          </a:solidFill>
                          <a:latin typeface="Kosugi"/>
                          <a:ea typeface="Kosugi"/>
                          <a:cs typeface="Kosugi"/>
                          <a:sym typeface="Kosugi"/>
                        </a:rPr>
                        <a:t>このページについて</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627525">
                <a:tc>
                  <a:txBody>
                    <a:bodyPr/>
                    <a:lstStyle/>
                    <a:p>
                      <a:pPr marL="320040" lvl="0" indent="-167640" algn="l" rtl="0">
                        <a:spcBef>
                          <a:spcPts val="1000"/>
                        </a:spcBef>
                        <a:spcAft>
                          <a:spcPts val="0"/>
                        </a:spcAft>
                        <a:buClr>
                          <a:schemeClr val="dk1"/>
                        </a:buClr>
                        <a:buSzPts val="1200"/>
                        <a:buFont typeface="Kosugi"/>
                        <a:buAutoNum type="arabicPeriod"/>
                      </a:pPr>
                      <a:r>
                        <a:rPr lang="en" sz="1200">
                          <a:solidFill>
                            <a:srgbClr val="FF0000"/>
                          </a:solidFill>
                          <a:latin typeface="Kosugi"/>
                          <a:ea typeface="Kosugi"/>
                          <a:cs typeface="Kosugi"/>
                          <a:sym typeface="Kosugi"/>
                        </a:rPr>
                        <a:t>SSO契約をしている場合</a:t>
                      </a:r>
                      <a:r>
                        <a:rPr lang="en" sz="1200">
                          <a:solidFill>
                            <a:schemeClr val="dk1"/>
                          </a:solidFill>
                          <a:latin typeface="Kosugi"/>
                          <a:ea typeface="Kosugi"/>
                          <a:cs typeface="Kosugi"/>
                          <a:sym typeface="Kosugi"/>
                        </a:rPr>
                        <a:t>のログイン方法です。</a:t>
                      </a:r>
                      <a:endParaRPr sz="1200">
                        <a:solidFill>
                          <a:schemeClr val="dk1"/>
                        </a:solidFill>
                        <a:latin typeface="Kosugi"/>
                        <a:ea typeface="Kosugi"/>
                        <a:cs typeface="Kosugi"/>
                        <a:sym typeface="Kosugi"/>
                      </a:endParaRPr>
                    </a:p>
                    <a:p>
                      <a:pPr marL="320040" lvl="0" indent="-167640" algn="l" rtl="0">
                        <a:spcBef>
                          <a:spcPts val="1000"/>
                        </a:spcBef>
                        <a:spcAft>
                          <a:spcPts val="0"/>
                        </a:spcAft>
                        <a:buClr>
                          <a:schemeClr val="dk1"/>
                        </a:buClr>
                        <a:buSzPts val="1200"/>
                        <a:buFont typeface="Kosugi"/>
                        <a:buAutoNum type="arabicPeriod"/>
                      </a:pPr>
                      <a:r>
                        <a:rPr lang="en" sz="1200">
                          <a:solidFill>
                            <a:srgbClr val="FF0000"/>
                          </a:solidFill>
                          <a:latin typeface="Kosugi"/>
                          <a:ea typeface="Kosugi"/>
                          <a:cs typeface="Kosugi"/>
                          <a:sym typeface="Kosugi"/>
                        </a:rPr>
                        <a:t>手順③の赤文字に発行された「企業コード」を入力</a:t>
                      </a:r>
                      <a:r>
                        <a:rPr lang="en" sz="1200">
                          <a:solidFill>
                            <a:schemeClr val="dk1"/>
                          </a:solidFill>
                          <a:latin typeface="Kosugi"/>
                          <a:ea typeface="Kosugi"/>
                          <a:cs typeface="Kosugi"/>
                          <a:sym typeface="Kosugi"/>
                        </a:rPr>
                        <a:t>してください。</a:t>
                      </a:r>
                      <a:endParaRPr sz="1200">
                        <a:solidFill>
                          <a:schemeClr val="dk1"/>
                        </a:solidFill>
                        <a:latin typeface="Kosugi"/>
                        <a:ea typeface="Kosugi"/>
                        <a:cs typeface="Kosugi"/>
                        <a:sym typeface="Kosugi"/>
                      </a:endParaRPr>
                    </a:p>
                    <a:p>
                      <a:pPr marL="320040" lvl="0" indent="-167640" algn="l" rtl="0">
                        <a:spcBef>
                          <a:spcPts val="1000"/>
                        </a:spcBef>
                        <a:spcAft>
                          <a:spcPts val="0"/>
                        </a:spcAft>
                        <a:buSzPts val="1200"/>
                        <a:buFont typeface="Kosugi"/>
                        <a:buAutoNum type="arabicPeriod"/>
                      </a:pPr>
                      <a:r>
                        <a:rPr lang="en" sz="1200">
                          <a:latin typeface="Kosugi"/>
                          <a:ea typeface="Kosugi"/>
                          <a:cs typeface="Kosugi"/>
                          <a:sym typeface="Kosugi"/>
                        </a:rPr>
                        <a:t>内容の編集は、貴社の運用に合わせてご対応ください。</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852" name="Google Shape;852;p34"/>
          <p:cNvSpPr/>
          <p:nvPr/>
        </p:nvSpPr>
        <p:spPr>
          <a:xfrm>
            <a:off x="2611700" y="8196597"/>
            <a:ext cx="14928000" cy="1329900"/>
          </a:xfrm>
          <a:prstGeom prst="roundRect">
            <a:avLst>
              <a:gd name="adj" fmla="val 16667"/>
            </a:avLst>
          </a:prstGeom>
          <a:solidFill>
            <a:schemeClr val="lt2"/>
          </a:solidFill>
          <a:ln>
            <a:noFill/>
          </a:ln>
        </p:spPr>
        <p:txBody>
          <a:bodyPr spcFirstLastPara="1" wrap="square" lIns="182875" tIns="182875" rIns="182875" bIns="182875" anchor="t" anchorCtr="0">
            <a:noAutofit/>
          </a:bodyPr>
          <a:lstStyle/>
          <a:p>
            <a:pPr marL="0" lvl="0" indent="0" algn="l" rtl="0">
              <a:spcBef>
                <a:spcPts val="0"/>
              </a:spcBef>
              <a:spcAft>
                <a:spcPts val="0"/>
              </a:spcAft>
              <a:buNone/>
            </a:pPr>
            <a:r>
              <a:rPr lang="en" sz="1200">
                <a:solidFill>
                  <a:schemeClr val="dk1"/>
                </a:solidFill>
                <a:latin typeface="Noto Sans JP"/>
                <a:ea typeface="Noto Sans JP"/>
                <a:cs typeface="Noto Sans JP"/>
                <a:sym typeface="Noto Sans JP"/>
              </a:rPr>
              <a:t>備考</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PC管理画面とアプリのログイン情報は共通です。</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動作環境について：</a:t>
            </a:r>
            <a:r>
              <a:rPr lang="en" sz="1200" u="sng">
                <a:solidFill>
                  <a:schemeClr val="hlink"/>
                </a:solidFill>
                <a:latin typeface="Noto Sans JP"/>
                <a:ea typeface="Noto Sans JP"/>
                <a:cs typeface="Noto Sans JP"/>
                <a:sym typeface="Noto Sans JP"/>
                <a:hlinkClick r:id="rId3"/>
              </a:rPr>
              <a:t>https://help.smartdrive.co.jp/hc/ja/articles/900006170223</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ログイン後メニューが表示されない・ログインエラーが発生したとき：</a:t>
            </a:r>
            <a:r>
              <a:rPr lang="en" sz="1200" u="sng">
                <a:solidFill>
                  <a:schemeClr val="hlink"/>
                </a:solidFill>
                <a:latin typeface="Noto Sans JP"/>
                <a:ea typeface="Noto Sans JP"/>
                <a:cs typeface="Noto Sans JP"/>
                <a:sym typeface="Noto Sans JP"/>
                <a:hlinkClick r:id="rId4"/>
              </a:rPr>
              <a:t>https://help-static.smartdrive.co.jp/login/login_troubleshooting_manual.pdf?ref=drppt</a:t>
            </a:r>
            <a:endParaRPr sz="1200">
              <a:solidFill>
                <a:schemeClr val="dk1"/>
              </a:solidFill>
              <a:latin typeface="Noto Sans JP"/>
              <a:ea typeface="Noto Sans JP"/>
              <a:cs typeface="Noto Sans JP"/>
              <a:sym typeface="Noto Sans JP"/>
            </a:endParaRPr>
          </a:p>
        </p:txBody>
      </p:sp>
      <p:sp>
        <p:nvSpPr>
          <p:cNvPr id="853" name="Google Shape;853;p34"/>
          <p:cNvSpPr/>
          <p:nvPr/>
        </p:nvSpPr>
        <p:spPr>
          <a:xfrm>
            <a:off x="2611700" y="1926325"/>
            <a:ext cx="3426000" cy="5915700"/>
          </a:xfrm>
          <a:prstGeom prst="roundRect">
            <a:avLst>
              <a:gd name="adj" fmla="val 11211"/>
            </a:avLst>
          </a:prstGeom>
          <a:solidFill>
            <a:srgbClr val="CFFF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854" name="Google Shape;854;p34"/>
          <p:cNvSpPr txBox="1"/>
          <p:nvPr/>
        </p:nvSpPr>
        <p:spPr>
          <a:xfrm>
            <a:off x="2724493" y="6393776"/>
            <a:ext cx="3200400" cy="1254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sz="1500" b="1">
                <a:solidFill>
                  <a:schemeClr val="dk1"/>
                </a:solidFill>
                <a:latin typeface="Noto Sans JP"/>
                <a:ea typeface="Noto Sans JP"/>
                <a:cs typeface="Noto Sans JP"/>
                <a:sym typeface="Noto Sans JP"/>
              </a:rPr>
              <a:t>① アプリをダウンロード</a:t>
            </a:r>
            <a:endParaRPr sz="1500"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r>
              <a:rPr lang="en" sz="1200">
                <a:solidFill>
                  <a:schemeClr val="dk1"/>
                </a:solidFill>
                <a:latin typeface="Noto Sans JP"/>
                <a:ea typeface="Noto Sans JP"/>
                <a:cs typeface="Noto Sans JP"/>
                <a:sym typeface="Noto Sans JP"/>
              </a:rPr>
              <a:t>※QRコードの読み取りができない場合は、アプリストアで「Fleet Driver」と</a:t>
            </a:r>
            <a:br>
              <a:rPr lang="en" sz="1200">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検索してください。</a:t>
            </a:r>
            <a:endParaRPr sz="1200">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endParaRPr sz="1200">
              <a:solidFill>
                <a:schemeClr val="dk1"/>
              </a:solidFill>
              <a:highlight>
                <a:srgbClr val="FFFFFF"/>
              </a:highlight>
              <a:latin typeface="Noto Sans JP"/>
              <a:ea typeface="Noto Sans JP"/>
              <a:cs typeface="Noto Sans JP"/>
              <a:sym typeface="Noto Sans JP"/>
            </a:endParaRPr>
          </a:p>
          <a:p>
            <a:pPr marL="0" marR="0" lvl="0" indent="0" algn="ctr" rtl="0">
              <a:lnSpc>
                <a:spcPct val="115000"/>
              </a:lnSpc>
              <a:spcBef>
                <a:spcPts val="0"/>
              </a:spcBef>
              <a:spcAft>
                <a:spcPts val="0"/>
              </a:spcAft>
              <a:buClr>
                <a:schemeClr val="dk1"/>
              </a:buClr>
              <a:buSzPts val="1100"/>
              <a:buFont typeface="Arial"/>
              <a:buNone/>
            </a:pPr>
            <a:endParaRPr sz="1200" i="0" u="none" strike="noStrike" cap="none">
              <a:solidFill>
                <a:schemeClr val="dk1"/>
              </a:solidFill>
              <a:latin typeface="Noto Sans JP"/>
              <a:ea typeface="Noto Sans JP"/>
              <a:cs typeface="Noto Sans JP"/>
              <a:sym typeface="Noto Sans JP"/>
            </a:endParaRPr>
          </a:p>
        </p:txBody>
      </p:sp>
      <p:pic>
        <p:nvPicPr>
          <p:cNvPr id="855" name="Google Shape;855;p34"/>
          <p:cNvPicPr preferRelativeResize="0"/>
          <p:nvPr/>
        </p:nvPicPr>
        <p:blipFill rotWithShape="1">
          <a:blip r:embed="rId5">
            <a:alphaModFix/>
          </a:blip>
          <a:srcRect l="1173" t="3534" r="3424" b="4189"/>
          <a:stretch/>
        </p:blipFill>
        <p:spPr>
          <a:xfrm>
            <a:off x="3740750" y="2422570"/>
            <a:ext cx="1167900" cy="1158000"/>
          </a:xfrm>
          <a:prstGeom prst="roundRect">
            <a:avLst>
              <a:gd name="adj" fmla="val 23225"/>
            </a:avLst>
          </a:prstGeom>
          <a:noFill/>
          <a:ln>
            <a:noFill/>
          </a:ln>
        </p:spPr>
      </p:pic>
      <p:sp>
        <p:nvSpPr>
          <p:cNvPr id="856" name="Google Shape;856;p34"/>
          <p:cNvSpPr/>
          <p:nvPr/>
        </p:nvSpPr>
        <p:spPr>
          <a:xfrm>
            <a:off x="6445724" y="1926325"/>
            <a:ext cx="3426000" cy="5915700"/>
          </a:xfrm>
          <a:prstGeom prst="roundRect">
            <a:avLst>
              <a:gd name="adj" fmla="val 11211"/>
            </a:avLst>
          </a:prstGeom>
          <a:solidFill>
            <a:srgbClr val="CFFF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857" name="Google Shape;857;p34"/>
          <p:cNvSpPr txBox="1"/>
          <p:nvPr/>
        </p:nvSpPr>
        <p:spPr>
          <a:xfrm>
            <a:off x="6558534" y="6393776"/>
            <a:ext cx="3200400" cy="974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 sz="1500" b="1">
                <a:solidFill>
                  <a:schemeClr val="dk1"/>
                </a:solidFill>
                <a:latin typeface="Noto Sans JP"/>
                <a:ea typeface="Noto Sans JP"/>
                <a:cs typeface="Noto Sans JP"/>
                <a:sym typeface="Noto Sans JP"/>
              </a:rPr>
              <a:t>② アプリを開いて</a:t>
            </a:r>
            <a:br>
              <a:rPr lang="en" sz="1500" b="1">
                <a:solidFill>
                  <a:schemeClr val="dk1"/>
                </a:solidFill>
                <a:latin typeface="Noto Sans JP"/>
                <a:ea typeface="Noto Sans JP"/>
                <a:cs typeface="Noto Sans JP"/>
                <a:sym typeface="Noto Sans JP"/>
              </a:rPr>
            </a:br>
            <a:r>
              <a:rPr lang="en" sz="1500" b="1">
                <a:solidFill>
                  <a:schemeClr val="dk1"/>
                </a:solidFill>
                <a:latin typeface="Noto Sans JP"/>
                <a:ea typeface="Noto Sans JP"/>
                <a:cs typeface="Noto Sans JP"/>
                <a:sym typeface="Noto Sans JP"/>
              </a:rPr>
              <a:t>［SSOでログイン］をタップ</a:t>
            </a:r>
            <a:endParaRPr sz="1500" b="1">
              <a:solidFill>
                <a:schemeClr val="dk1"/>
              </a:solidFill>
              <a:latin typeface="Noto Sans JP"/>
              <a:ea typeface="Noto Sans JP"/>
              <a:cs typeface="Noto Sans JP"/>
              <a:sym typeface="Noto Sans JP"/>
            </a:endParaRPr>
          </a:p>
        </p:txBody>
      </p:sp>
      <p:grpSp>
        <p:nvGrpSpPr>
          <p:cNvPr id="858" name="Google Shape;858;p34"/>
          <p:cNvGrpSpPr/>
          <p:nvPr/>
        </p:nvGrpSpPr>
        <p:grpSpPr>
          <a:xfrm>
            <a:off x="7107162" y="2395663"/>
            <a:ext cx="2103120" cy="3890772"/>
            <a:chOff x="11187578" y="2550346"/>
            <a:chExt cx="2103120" cy="3890772"/>
          </a:xfrm>
        </p:grpSpPr>
        <p:pic>
          <p:nvPicPr>
            <p:cNvPr id="859" name="Google Shape;859;p34" title="1.png"/>
            <p:cNvPicPr preferRelativeResize="0"/>
            <p:nvPr/>
          </p:nvPicPr>
          <p:blipFill>
            <a:blip r:embed="rId6">
              <a:alphaModFix/>
            </a:blip>
            <a:stretch>
              <a:fillRect/>
            </a:stretch>
          </p:blipFill>
          <p:spPr>
            <a:xfrm>
              <a:off x="11187578" y="2550346"/>
              <a:ext cx="2103120" cy="3890772"/>
            </a:xfrm>
            <a:prstGeom prst="rect">
              <a:avLst/>
            </a:prstGeom>
            <a:noFill/>
            <a:ln>
              <a:noFill/>
            </a:ln>
          </p:spPr>
        </p:pic>
        <p:sp>
          <p:nvSpPr>
            <p:cNvPr id="860" name="Google Shape;860;p34"/>
            <p:cNvSpPr/>
            <p:nvPr/>
          </p:nvSpPr>
          <p:spPr>
            <a:xfrm>
              <a:off x="11399588" y="5334225"/>
              <a:ext cx="1679100" cy="2931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grpSp>
      <p:sp>
        <p:nvSpPr>
          <p:cNvPr id="861" name="Google Shape;861;p34"/>
          <p:cNvSpPr txBox="1">
            <a:spLocks noGrp="1"/>
          </p:cNvSpPr>
          <p:nvPr>
            <p:ph type="title"/>
          </p:nvPr>
        </p:nvSpPr>
        <p:spPr>
          <a:xfrm>
            <a:off x="2390200" y="471975"/>
            <a:ext cx="158301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Fleet Driverアプリにログインする（SSOログイン）</a:t>
            </a:r>
            <a:endParaRPr sz="4800">
              <a:solidFill>
                <a:schemeClr val="accent4"/>
              </a:solidFill>
            </a:endParaRPr>
          </a:p>
        </p:txBody>
      </p:sp>
      <p:sp>
        <p:nvSpPr>
          <p:cNvPr id="862" name="Google Shape;862;p34"/>
          <p:cNvSpPr/>
          <p:nvPr/>
        </p:nvSpPr>
        <p:spPr>
          <a:xfrm>
            <a:off x="10279749" y="1926325"/>
            <a:ext cx="3426000" cy="5915700"/>
          </a:xfrm>
          <a:prstGeom prst="roundRect">
            <a:avLst>
              <a:gd name="adj" fmla="val 11211"/>
            </a:avLst>
          </a:prstGeom>
          <a:solidFill>
            <a:srgbClr val="CFFF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863" name="Google Shape;863;p34"/>
          <p:cNvSpPr txBox="1"/>
          <p:nvPr/>
        </p:nvSpPr>
        <p:spPr>
          <a:xfrm>
            <a:off x="10392544" y="6393776"/>
            <a:ext cx="3200400" cy="974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 sz="1500" b="1">
                <a:solidFill>
                  <a:schemeClr val="dk1"/>
                </a:solidFill>
                <a:latin typeface="Noto Sans JP"/>
                <a:ea typeface="Noto Sans JP"/>
                <a:cs typeface="Noto Sans JP"/>
                <a:sym typeface="Noto Sans JP"/>
              </a:rPr>
              <a:t>③ 企業コード「</a:t>
            </a:r>
            <a:r>
              <a:rPr lang="en" sz="1500" b="1">
                <a:solidFill>
                  <a:srgbClr val="E60021"/>
                </a:solidFill>
                <a:latin typeface="Noto Sans JP"/>
                <a:ea typeface="Noto Sans JP"/>
                <a:cs typeface="Noto Sans JP"/>
                <a:sym typeface="Noto Sans JP"/>
              </a:rPr>
              <a:t>発行された番号を入力</a:t>
            </a:r>
            <a:r>
              <a:rPr lang="en" sz="1500" b="1">
                <a:solidFill>
                  <a:schemeClr val="dk1"/>
                </a:solidFill>
                <a:latin typeface="Noto Sans JP"/>
                <a:ea typeface="Noto Sans JP"/>
                <a:cs typeface="Noto Sans JP"/>
                <a:sym typeface="Noto Sans JP"/>
              </a:rPr>
              <a:t>」を入力し［続ける］を</a:t>
            </a:r>
            <a:br>
              <a:rPr lang="en" sz="1500" b="1">
                <a:solidFill>
                  <a:schemeClr val="dk1"/>
                </a:solidFill>
                <a:latin typeface="Noto Sans JP"/>
                <a:ea typeface="Noto Sans JP"/>
                <a:cs typeface="Noto Sans JP"/>
                <a:sym typeface="Noto Sans JP"/>
              </a:rPr>
            </a:br>
            <a:r>
              <a:rPr lang="en" sz="1500" b="1">
                <a:solidFill>
                  <a:schemeClr val="dk1"/>
                </a:solidFill>
                <a:latin typeface="Noto Sans JP"/>
                <a:ea typeface="Noto Sans JP"/>
                <a:cs typeface="Noto Sans JP"/>
                <a:sym typeface="Noto Sans JP"/>
              </a:rPr>
              <a:t>タップ</a:t>
            </a:r>
            <a:endParaRPr sz="1500" b="1">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chemeClr val="dk1"/>
              </a:buClr>
              <a:buSzPts val="1100"/>
              <a:buFont typeface="Arial"/>
              <a:buNone/>
            </a:pPr>
            <a:endParaRPr sz="1200">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chemeClr val="dk1"/>
              </a:buClr>
              <a:buSzPts val="1100"/>
              <a:buFont typeface="Arial"/>
              <a:buNone/>
            </a:pPr>
            <a:endParaRPr sz="1200">
              <a:solidFill>
                <a:schemeClr val="dk1"/>
              </a:solidFill>
              <a:latin typeface="Noto Sans JP"/>
              <a:ea typeface="Noto Sans JP"/>
              <a:cs typeface="Noto Sans JP"/>
              <a:sym typeface="Noto Sans JP"/>
            </a:endParaRPr>
          </a:p>
        </p:txBody>
      </p:sp>
      <p:pic>
        <p:nvPicPr>
          <p:cNvPr id="864" name="Google Shape;864;p34" title="4.png"/>
          <p:cNvPicPr preferRelativeResize="0"/>
          <p:nvPr/>
        </p:nvPicPr>
        <p:blipFill>
          <a:blip r:embed="rId7">
            <a:alphaModFix/>
          </a:blip>
          <a:stretch>
            <a:fillRect/>
          </a:stretch>
        </p:blipFill>
        <p:spPr>
          <a:xfrm>
            <a:off x="10941184" y="2383368"/>
            <a:ext cx="2103120" cy="3869741"/>
          </a:xfrm>
          <a:prstGeom prst="rect">
            <a:avLst/>
          </a:prstGeom>
          <a:noFill/>
          <a:ln>
            <a:noFill/>
          </a:ln>
        </p:spPr>
      </p:pic>
      <p:sp>
        <p:nvSpPr>
          <p:cNvPr id="865" name="Google Shape;865;p34"/>
          <p:cNvSpPr/>
          <p:nvPr/>
        </p:nvSpPr>
        <p:spPr>
          <a:xfrm>
            <a:off x="11153194" y="4657875"/>
            <a:ext cx="1679100" cy="4299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866" name="Google Shape;866;p34"/>
          <p:cNvSpPr/>
          <p:nvPr/>
        </p:nvSpPr>
        <p:spPr>
          <a:xfrm>
            <a:off x="11153200" y="5758895"/>
            <a:ext cx="1679100" cy="3141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867" name="Google Shape;867;p34"/>
          <p:cNvSpPr/>
          <p:nvPr/>
        </p:nvSpPr>
        <p:spPr>
          <a:xfrm>
            <a:off x="14113773" y="1926325"/>
            <a:ext cx="3426000" cy="5915700"/>
          </a:xfrm>
          <a:prstGeom prst="roundRect">
            <a:avLst>
              <a:gd name="adj" fmla="val 11211"/>
            </a:avLst>
          </a:prstGeom>
          <a:solidFill>
            <a:srgbClr val="CFFF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868" name="Google Shape;868;p34"/>
          <p:cNvSpPr txBox="1"/>
          <p:nvPr/>
        </p:nvSpPr>
        <p:spPr>
          <a:xfrm>
            <a:off x="14226566" y="6393776"/>
            <a:ext cx="3200400" cy="429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 sz="1500" b="1">
                <a:solidFill>
                  <a:schemeClr val="dk1"/>
                </a:solidFill>
                <a:latin typeface="Noto Sans JP"/>
                <a:ea typeface="Noto Sans JP"/>
                <a:cs typeface="Noto Sans JP"/>
                <a:sym typeface="Noto Sans JP"/>
              </a:rPr>
              <a:t>④ IdPのログイン情報を入力してログイン</a:t>
            </a:r>
            <a:endParaRPr sz="1500" b="1">
              <a:solidFill>
                <a:schemeClr val="dk1"/>
              </a:solidFill>
              <a:latin typeface="Noto Sans JP"/>
              <a:ea typeface="Noto Sans JP"/>
              <a:cs typeface="Noto Sans JP"/>
              <a:sym typeface="Noto Sans JP"/>
            </a:endParaRPr>
          </a:p>
        </p:txBody>
      </p:sp>
      <p:pic>
        <p:nvPicPr>
          <p:cNvPr id="869" name="Google Shape;869;p34" title="5.png"/>
          <p:cNvPicPr preferRelativeResize="0"/>
          <p:nvPr/>
        </p:nvPicPr>
        <p:blipFill>
          <a:blip r:embed="rId8">
            <a:alphaModFix/>
          </a:blip>
          <a:stretch>
            <a:fillRect/>
          </a:stretch>
        </p:blipFill>
        <p:spPr>
          <a:xfrm>
            <a:off x="14775206" y="2383361"/>
            <a:ext cx="2103120" cy="3869741"/>
          </a:xfrm>
          <a:prstGeom prst="rect">
            <a:avLst/>
          </a:prstGeom>
          <a:noFill/>
          <a:ln>
            <a:noFill/>
          </a:ln>
        </p:spPr>
      </p:pic>
      <p:pic>
        <p:nvPicPr>
          <p:cNvPr id="870" name="Google Shape;870;p34" title="Android.png"/>
          <p:cNvPicPr preferRelativeResize="0"/>
          <p:nvPr/>
        </p:nvPicPr>
        <p:blipFill rotWithShape="1">
          <a:blip r:embed="rId9">
            <a:alphaModFix/>
          </a:blip>
          <a:srcRect b="20898"/>
          <a:stretch/>
        </p:blipFill>
        <p:spPr>
          <a:xfrm>
            <a:off x="4333850" y="4045025"/>
            <a:ext cx="1591050" cy="1302000"/>
          </a:xfrm>
          <a:prstGeom prst="rect">
            <a:avLst/>
          </a:prstGeom>
          <a:noFill/>
          <a:ln>
            <a:noFill/>
          </a:ln>
        </p:spPr>
      </p:pic>
      <p:pic>
        <p:nvPicPr>
          <p:cNvPr id="871" name="Google Shape;871;p34" title="ios.png"/>
          <p:cNvPicPr preferRelativeResize="0"/>
          <p:nvPr/>
        </p:nvPicPr>
        <p:blipFill rotWithShape="1">
          <a:blip r:embed="rId10">
            <a:alphaModFix/>
          </a:blip>
          <a:srcRect b="21029"/>
          <a:stretch/>
        </p:blipFill>
        <p:spPr>
          <a:xfrm>
            <a:off x="2774425" y="4045023"/>
            <a:ext cx="1588325" cy="1302000"/>
          </a:xfrm>
          <a:prstGeom prst="rect">
            <a:avLst/>
          </a:prstGeom>
          <a:noFill/>
          <a:ln>
            <a:noFill/>
          </a:ln>
        </p:spPr>
      </p:pic>
      <p:sp>
        <p:nvSpPr>
          <p:cNvPr id="872" name="Google Shape;872;p34"/>
          <p:cNvSpPr txBox="1"/>
          <p:nvPr/>
        </p:nvSpPr>
        <p:spPr>
          <a:xfrm>
            <a:off x="3099238" y="5348088"/>
            <a:ext cx="9387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a:solidFill>
                  <a:schemeClr val="dk1"/>
                </a:solidFill>
                <a:latin typeface="Noto Sans JP"/>
                <a:ea typeface="Noto Sans JP"/>
                <a:cs typeface="Noto Sans JP"/>
                <a:sym typeface="Noto Sans JP"/>
              </a:rPr>
              <a:t>iOS</a:t>
            </a:r>
            <a:endParaRPr sz="1900" b="1">
              <a:solidFill>
                <a:schemeClr val="dk1"/>
              </a:solidFill>
              <a:latin typeface="Noto Sans JP"/>
              <a:ea typeface="Noto Sans JP"/>
              <a:cs typeface="Noto Sans JP"/>
              <a:sym typeface="Noto Sans JP"/>
            </a:endParaRPr>
          </a:p>
        </p:txBody>
      </p:sp>
      <p:sp>
        <p:nvSpPr>
          <p:cNvPr id="873" name="Google Shape;873;p34"/>
          <p:cNvSpPr txBox="1"/>
          <p:nvPr/>
        </p:nvSpPr>
        <p:spPr>
          <a:xfrm>
            <a:off x="4545400" y="5348100"/>
            <a:ext cx="11679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b="1">
                <a:solidFill>
                  <a:schemeClr val="dk1"/>
                </a:solidFill>
                <a:latin typeface="Noto Sans JP"/>
                <a:ea typeface="Noto Sans JP"/>
                <a:cs typeface="Noto Sans JP"/>
                <a:sym typeface="Noto Sans JP"/>
              </a:rPr>
              <a:t>Android</a:t>
            </a:r>
            <a:endParaRPr sz="1900" b="1">
              <a:solidFill>
                <a:schemeClr val="dk1"/>
              </a:solidFill>
              <a:latin typeface="Noto Sans JP"/>
              <a:ea typeface="Noto Sans JP"/>
              <a:cs typeface="Noto Sans JP"/>
              <a:sym typeface="Noto Sans J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35"/>
          <p:cNvSpPr txBox="1">
            <a:spLocks noGrp="1"/>
          </p:cNvSpPr>
          <p:nvPr>
            <p:ph type="sldNum" idx="12"/>
          </p:nvPr>
        </p:nvSpPr>
        <p:spPr>
          <a:xfrm>
            <a:off x="390028" y="9633600"/>
            <a:ext cx="601800" cy="42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26</a:t>
            </a:fld>
            <a:endParaRPr/>
          </a:p>
        </p:txBody>
      </p:sp>
      <p:graphicFrame>
        <p:nvGraphicFramePr>
          <p:cNvPr id="879" name="Google Shape;879;p35"/>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880" name="Google Shape;880;p35"/>
          <p:cNvGraphicFramePr/>
          <p:nvPr/>
        </p:nvGraphicFramePr>
        <p:xfrm>
          <a:off x="-2997350" y="1371600"/>
          <a:ext cx="3000000" cy="3000000"/>
        </p:xfrm>
        <a:graphic>
          <a:graphicData uri="http://schemas.openxmlformats.org/drawingml/2006/table">
            <a:tbl>
              <a:tblPr>
                <a:noFill/>
                <a:tableStyleId>{945D73D9-F74C-4B06-BE0F-A233A7CAC9E2}</a:tableStyleId>
              </a:tblPr>
              <a:tblGrid>
                <a:gridCol w="2896100">
                  <a:extLst>
                    <a:ext uri="{9D8B030D-6E8A-4147-A177-3AD203B41FA5}">
                      <a16:colId xmlns:a16="http://schemas.microsoft.com/office/drawing/2014/main" val="20000"/>
                    </a:ext>
                  </a:extLst>
                </a:gridCol>
              </a:tblGrid>
              <a:tr h="392150">
                <a:tc>
                  <a:txBody>
                    <a:bodyPr/>
                    <a:lstStyle/>
                    <a:p>
                      <a:pPr marL="0" lvl="0" indent="0" algn="l" rtl="0">
                        <a:spcBef>
                          <a:spcPts val="0"/>
                        </a:spcBef>
                        <a:spcAft>
                          <a:spcPts val="0"/>
                        </a:spcAft>
                        <a:buNone/>
                      </a:pPr>
                      <a:r>
                        <a:rPr lang="en" sz="1200">
                          <a:solidFill>
                            <a:schemeClr val="dk1"/>
                          </a:solidFill>
                          <a:latin typeface="Kosugi"/>
                          <a:ea typeface="Kosugi"/>
                          <a:cs typeface="Kosugi"/>
                          <a:sym typeface="Kosugi"/>
                        </a:rPr>
                        <a:t>このページについて</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627525">
                <a:tc>
                  <a:txBody>
                    <a:bodyPr/>
                    <a:lstStyle/>
                    <a:p>
                      <a:pPr marL="320040" lvl="0" indent="-167640" algn="l" rtl="0">
                        <a:spcBef>
                          <a:spcPts val="1000"/>
                        </a:spcBef>
                        <a:spcAft>
                          <a:spcPts val="0"/>
                        </a:spcAft>
                        <a:buClr>
                          <a:schemeClr val="dk1"/>
                        </a:buClr>
                        <a:buSzPts val="1200"/>
                        <a:buFont typeface="Kosugi"/>
                        <a:buAutoNum type="arabicPeriod"/>
                      </a:pPr>
                      <a:r>
                        <a:rPr lang="en" sz="1200">
                          <a:solidFill>
                            <a:srgbClr val="FF0000"/>
                          </a:solidFill>
                          <a:latin typeface="Kosugi"/>
                          <a:ea typeface="Kosugi"/>
                          <a:cs typeface="Kosugi"/>
                          <a:sym typeface="Kosugi"/>
                        </a:rPr>
                        <a:t>SSO契約をしている場合</a:t>
                      </a:r>
                      <a:r>
                        <a:rPr lang="en" sz="1200">
                          <a:solidFill>
                            <a:schemeClr val="dk1"/>
                          </a:solidFill>
                          <a:latin typeface="Kosugi"/>
                          <a:ea typeface="Kosugi"/>
                          <a:cs typeface="Kosugi"/>
                          <a:sym typeface="Kosugi"/>
                        </a:rPr>
                        <a:t>のログイン方法です。</a:t>
                      </a:r>
                      <a:endParaRPr sz="1200">
                        <a:solidFill>
                          <a:schemeClr val="dk1"/>
                        </a:solidFill>
                        <a:latin typeface="Kosugi"/>
                        <a:ea typeface="Kosugi"/>
                        <a:cs typeface="Kosugi"/>
                        <a:sym typeface="Kosugi"/>
                      </a:endParaRPr>
                    </a:p>
                    <a:p>
                      <a:pPr marL="320040" lvl="0" indent="-167640" algn="l" rtl="0">
                        <a:spcBef>
                          <a:spcPts val="1000"/>
                        </a:spcBef>
                        <a:spcAft>
                          <a:spcPts val="0"/>
                        </a:spcAft>
                        <a:buClr>
                          <a:schemeClr val="dk1"/>
                        </a:buClr>
                        <a:buSzPts val="1200"/>
                        <a:buFont typeface="Kosugi"/>
                        <a:buAutoNum type="arabicPeriod"/>
                      </a:pPr>
                      <a:r>
                        <a:rPr lang="en" sz="1200">
                          <a:solidFill>
                            <a:srgbClr val="FF0000"/>
                          </a:solidFill>
                          <a:latin typeface="Kosugi"/>
                          <a:ea typeface="Kosugi"/>
                          <a:cs typeface="Kosugi"/>
                          <a:sym typeface="Kosugi"/>
                        </a:rPr>
                        <a:t>手順①の赤文字に発行された「専用コード」を入力</a:t>
                      </a:r>
                      <a:r>
                        <a:rPr lang="en" sz="1200">
                          <a:solidFill>
                            <a:schemeClr val="dk1"/>
                          </a:solidFill>
                          <a:latin typeface="Kosugi"/>
                          <a:ea typeface="Kosugi"/>
                          <a:cs typeface="Kosugi"/>
                          <a:sym typeface="Kosugi"/>
                        </a:rPr>
                        <a:t>してください。</a:t>
                      </a:r>
                      <a:endParaRPr sz="1200">
                        <a:solidFill>
                          <a:schemeClr val="dk1"/>
                        </a:solidFill>
                        <a:latin typeface="Kosugi"/>
                        <a:ea typeface="Kosugi"/>
                        <a:cs typeface="Kosugi"/>
                        <a:sym typeface="Kosugi"/>
                      </a:endParaRPr>
                    </a:p>
                    <a:p>
                      <a:pPr marL="320040" lvl="0" indent="-167640" algn="l" rtl="0">
                        <a:spcBef>
                          <a:spcPts val="1000"/>
                        </a:spcBef>
                        <a:spcAft>
                          <a:spcPts val="0"/>
                        </a:spcAft>
                        <a:buSzPts val="1200"/>
                        <a:buFont typeface="Kosugi"/>
                        <a:buAutoNum type="arabicPeriod"/>
                      </a:pPr>
                      <a:r>
                        <a:rPr lang="en" sz="1200">
                          <a:latin typeface="Kosugi"/>
                          <a:ea typeface="Kosugi"/>
                          <a:cs typeface="Kosugi"/>
                          <a:sym typeface="Kosugi"/>
                        </a:rPr>
                        <a:t>内容の編集は、貴社の運用に合わせてご対応ください。</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881" name="Google Shape;881;p35"/>
          <p:cNvSpPr txBox="1">
            <a:spLocks noGrp="1"/>
          </p:cNvSpPr>
          <p:nvPr>
            <p:ph type="title"/>
          </p:nvPr>
        </p:nvSpPr>
        <p:spPr>
          <a:xfrm>
            <a:off x="2390200" y="471975"/>
            <a:ext cx="158301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PC管理画面にログインする（SSOログイン）</a:t>
            </a:r>
            <a:endParaRPr sz="4800">
              <a:solidFill>
                <a:schemeClr val="accent4"/>
              </a:solidFill>
            </a:endParaRPr>
          </a:p>
        </p:txBody>
      </p:sp>
      <p:sp>
        <p:nvSpPr>
          <p:cNvPr id="882" name="Google Shape;882;p35"/>
          <p:cNvSpPr/>
          <p:nvPr/>
        </p:nvSpPr>
        <p:spPr>
          <a:xfrm>
            <a:off x="4089450" y="8196600"/>
            <a:ext cx="11879400" cy="1329900"/>
          </a:xfrm>
          <a:prstGeom prst="roundRect">
            <a:avLst>
              <a:gd name="adj" fmla="val 16667"/>
            </a:avLst>
          </a:prstGeom>
          <a:solidFill>
            <a:schemeClr val="lt2"/>
          </a:solidFill>
          <a:ln>
            <a:noFill/>
          </a:ln>
        </p:spPr>
        <p:txBody>
          <a:bodyPr spcFirstLastPara="1" wrap="square" lIns="182875" tIns="182875" rIns="182875" bIns="18287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Noto Sans JP"/>
                <a:ea typeface="Noto Sans JP"/>
                <a:cs typeface="Noto Sans JP"/>
                <a:sym typeface="Noto Sans JP"/>
              </a:rPr>
              <a:t>備考</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PC管理画面とアプリのログイン情報は共通です。</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動作環境について：</a:t>
            </a:r>
            <a:r>
              <a:rPr lang="en" sz="1200" u="sng">
                <a:solidFill>
                  <a:schemeClr val="hlink"/>
                </a:solidFill>
                <a:latin typeface="Noto Sans JP"/>
                <a:ea typeface="Noto Sans JP"/>
                <a:cs typeface="Noto Sans JP"/>
                <a:sym typeface="Noto Sans JP"/>
                <a:hlinkClick r:id="rId3"/>
              </a:rPr>
              <a:t>https://help.smartdrive.co.jp/hc/ja/articles/900006170223</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404エラー・ログインエラーが発生したとき：</a:t>
            </a:r>
            <a:r>
              <a:rPr lang="en" sz="1200" u="sng">
                <a:solidFill>
                  <a:schemeClr val="hlink"/>
                </a:solidFill>
                <a:latin typeface="Noto Sans JP"/>
                <a:ea typeface="Noto Sans JP"/>
                <a:cs typeface="Noto Sans JP"/>
                <a:sym typeface="Noto Sans JP"/>
                <a:hlinkClick r:id="rId4"/>
              </a:rPr>
              <a:t>https://help-static.smartdrive.co.jp/login/login_troubleshooting_manual.pdf?ref=drppt</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お気に入り登録をしたいとき：手順①の専用URLをお気に入り登録してください。</a:t>
            </a:r>
            <a:endParaRPr sz="1200">
              <a:solidFill>
                <a:schemeClr val="dk1"/>
              </a:solidFill>
              <a:latin typeface="Noto Sans JP"/>
              <a:ea typeface="Noto Sans JP"/>
              <a:cs typeface="Noto Sans JP"/>
              <a:sym typeface="Noto Sans JP"/>
            </a:endParaRPr>
          </a:p>
        </p:txBody>
      </p:sp>
      <p:sp>
        <p:nvSpPr>
          <p:cNvPr id="883" name="Google Shape;883;p35"/>
          <p:cNvSpPr/>
          <p:nvPr/>
        </p:nvSpPr>
        <p:spPr>
          <a:xfrm>
            <a:off x="6189863" y="1926225"/>
            <a:ext cx="3587100" cy="5915400"/>
          </a:xfrm>
          <a:prstGeom prst="roundRect">
            <a:avLst>
              <a:gd name="adj" fmla="val 11211"/>
            </a:avLst>
          </a:prstGeom>
          <a:solidFill>
            <a:srgbClr val="CFFF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884" name="Google Shape;884;p35"/>
          <p:cNvSpPr txBox="1"/>
          <p:nvPr/>
        </p:nvSpPr>
        <p:spPr>
          <a:xfrm>
            <a:off x="6270425" y="6962200"/>
            <a:ext cx="3426000" cy="606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 sz="1500" b="1">
                <a:solidFill>
                  <a:schemeClr val="dk1"/>
                </a:solidFill>
                <a:latin typeface="Noto Sans JP"/>
                <a:ea typeface="Noto Sans JP"/>
                <a:cs typeface="Noto Sans JP"/>
                <a:sym typeface="Noto Sans JP"/>
              </a:rPr>
              <a:t>① 企業コード付きの専用URLに</a:t>
            </a:r>
            <a:br>
              <a:rPr lang="en" sz="1500" b="1">
                <a:solidFill>
                  <a:schemeClr val="dk1"/>
                </a:solidFill>
                <a:latin typeface="Noto Sans JP"/>
                <a:ea typeface="Noto Sans JP"/>
                <a:cs typeface="Noto Sans JP"/>
                <a:sym typeface="Noto Sans JP"/>
              </a:rPr>
            </a:br>
            <a:r>
              <a:rPr lang="en" sz="1500" b="1">
                <a:solidFill>
                  <a:schemeClr val="dk1"/>
                </a:solidFill>
                <a:latin typeface="Noto Sans JP"/>
                <a:ea typeface="Noto Sans JP"/>
                <a:cs typeface="Noto Sans JP"/>
                <a:sym typeface="Noto Sans JP"/>
              </a:rPr>
              <a:t>アクセス</a:t>
            </a:r>
            <a:endParaRPr sz="1500" b="1">
              <a:solidFill>
                <a:schemeClr val="dk1"/>
              </a:solidFill>
              <a:latin typeface="Noto Sans JP"/>
              <a:ea typeface="Noto Sans JP"/>
              <a:cs typeface="Noto Sans JP"/>
              <a:sym typeface="Noto Sans JP"/>
            </a:endParaRPr>
          </a:p>
        </p:txBody>
      </p:sp>
      <p:pic>
        <p:nvPicPr>
          <p:cNvPr id="885" name="Google Shape;885;p35" title="Frame 23.png"/>
          <p:cNvPicPr preferRelativeResize="0"/>
          <p:nvPr/>
        </p:nvPicPr>
        <p:blipFill>
          <a:blip r:embed="rId5">
            <a:alphaModFix/>
          </a:blip>
          <a:stretch>
            <a:fillRect/>
          </a:stretch>
        </p:blipFill>
        <p:spPr>
          <a:xfrm>
            <a:off x="6580163" y="3540266"/>
            <a:ext cx="2806500" cy="3337257"/>
          </a:xfrm>
          <a:prstGeom prst="rect">
            <a:avLst/>
          </a:prstGeom>
          <a:noFill/>
          <a:ln>
            <a:noFill/>
          </a:ln>
        </p:spPr>
      </p:pic>
      <p:sp>
        <p:nvSpPr>
          <p:cNvPr id="886" name="Google Shape;886;p35"/>
          <p:cNvSpPr/>
          <p:nvPr/>
        </p:nvSpPr>
        <p:spPr>
          <a:xfrm>
            <a:off x="6383225" y="2582875"/>
            <a:ext cx="3297600" cy="784800"/>
          </a:xfrm>
          <a:prstGeom prst="wedgeRoundRectCallout">
            <a:avLst>
              <a:gd name="adj1" fmla="val 3585"/>
              <a:gd name="adj2" fmla="val 113263"/>
              <a:gd name="adj3"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887" name="Google Shape;887;p35"/>
          <p:cNvSpPr/>
          <p:nvPr/>
        </p:nvSpPr>
        <p:spPr>
          <a:xfrm>
            <a:off x="6383225" y="2582700"/>
            <a:ext cx="3200400" cy="78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Noto Sans JP"/>
                <a:ea typeface="Noto Sans JP"/>
                <a:cs typeface="Noto Sans JP"/>
                <a:sym typeface="Noto Sans JP"/>
              </a:rPr>
              <a:t>https://app.driveops.com/signin?enterprise_code=</a:t>
            </a:r>
            <a:r>
              <a:rPr lang="en" sz="1200" b="1">
                <a:solidFill>
                  <a:srgbClr val="FF0000"/>
                </a:solidFill>
                <a:latin typeface="Noto Sans JP"/>
                <a:ea typeface="Noto Sans JP"/>
                <a:cs typeface="Noto Sans JP"/>
                <a:sym typeface="Noto Sans JP"/>
              </a:rPr>
              <a:t>専用コードを入力</a:t>
            </a:r>
            <a:endParaRPr sz="1000" b="1">
              <a:solidFill>
                <a:schemeClr val="dk1"/>
              </a:solidFill>
              <a:latin typeface="Noto Sans JP"/>
              <a:ea typeface="Noto Sans JP"/>
              <a:cs typeface="Noto Sans JP"/>
              <a:sym typeface="Noto Sans JP"/>
            </a:endParaRPr>
          </a:p>
        </p:txBody>
      </p:sp>
      <p:sp>
        <p:nvSpPr>
          <p:cNvPr id="888" name="Google Shape;888;p35"/>
          <p:cNvSpPr/>
          <p:nvPr/>
        </p:nvSpPr>
        <p:spPr>
          <a:xfrm>
            <a:off x="10254297" y="1926225"/>
            <a:ext cx="3587100" cy="5915400"/>
          </a:xfrm>
          <a:prstGeom prst="roundRect">
            <a:avLst>
              <a:gd name="adj" fmla="val 11211"/>
            </a:avLst>
          </a:prstGeom>
          <a:solidFill>
            <a:srgbClr val="CFFFF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889" name="Google Shape;889;p35"/>
          <p:cNvSpPr txBox="1"/>
          <p:nvPr/>
        </p:nvSpPr>
        <p:spPr>
          <a:xfrm>
            <a:off x="10334854" y="6962200"/>
            <a:ext cx="3426000" cy="6069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 sz="1500" b="1">
                <a:solidFill>
                  <a:schemeClr val="dk1"/>
                </a:solidFill>
                <a:latin typeface="Noto Sans JP"/>
                <a:ea typeface="Noto Sans JP"/>
                <a:cs typeface="Noto Sans JP"/>
                <a:sym typeface="Noto Sans JP"/>
              </a:rPr>
              <a:t>② IdPのログイン情報を</a:t>
            </a:r>
            <a:br>
              <a:rPr lang="en" sz="1500" b="1">
                <a:solidFill>
                  <a:schemeClr val="dk1"/>
                </a:solidFill>
                <a:latin typeface="Noto Sans JP"/>
                <a:ea typeface="Noto Sans JP"/>
                <a:cs typeface="Noto Sans JP"/>
                <a:sym typeface="Noto Sans JP"/>
              </a:rPr>
            </a:br>
            <a:r>
              <a:rPr lang="en" sz="1500" b="1">
                <a:solidFill>
                  <a:schemeClr val="dk1"/>
                </a:solidFill>
                <a:latin typeface="Noto Sans JP"/>
                <a:ea typeface="Noto Sans JP"/>
                <a:cs typeface="Noto Sans JP"/>
                <a:sym typeface="Noto Sans JP"/>
              </a:rPr>
              <a:t>入力してログイン</a:t>
            </a:r>
            <a:endParaRPr sz="1500" b="1">
              <a:solidFill>
                <a:schemeClr val="dk1"/>
              </a:solidFill>
              <a:latin typeface="Noto Sans JP"/>
              <a:ea typeface="Noto Sans JP"/>
              <a:cs typeface="Noto Sans JP"/>
              <a:sym typeface="Noto Sans JP"/>
            </a:endParaRPr>
          </a:p>
        </p:txBody>
      </p:sp>
      <p:pic>
        <p:nvPicPr>
          <p:cNvPr id="890" name="Google Shape;890;p35" title="6.png"/>
          <p:cNvPicPr preferRelativeResize="0"/>
          <p:nvPr/>
        </p:nvPicPr>
        <p:blipFill>
          <a:blip r:embed="rId6">
            <a:alphaModFix/>
          </a:blip>
          <a:stretch>
            <a:fillRect/>
          </a:stretch>
        </p:blipFill>
        <p:spPr>
          <a:xfrm>
            <a:off x="10525460" y="2776142"/>
            <a:ext cx="3044776" cy="35585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pic>
        <p:nvPicPr>
          <p:cNvPr id="895" name="Google Shape;895;p36"/>
          <p:cNvPicPr preferRelativeResize="0"/>
          <p:nvPr/>
        </p:nvPicPr>
        <p:blipFill rotWithShape="1">
          <a:blip r:embed="rId3">
            <a:alphaModFix/>
          </a:blip>
          <a:srcRect/>
          <a:stretch/>
        </p:blipFill>
        <p:spPr>
          <a:xfrm>
            <a:off x="8" y="0"/>
            <a:ext cx="18288000" cy="10286973"/>
          </a:xfrm>
          <a:prstGeom prst="rect">
            <a:avLst/>
          </a:prstGeom>
          <a:noFill/>
          <a:ln>
            <a:noFill/>
          </a:ln>
        </p:spPr>
      </p:pic>
      <p:sp>
        <p:nvSpPr>
          <p:cNvPr id="896" name="Google Shape;896;p36"/>
          <p:cNvSpPr txBox="1"/>
          <p:nvPr/>
        </p:nvSpPr>
        <p:spPr>
          <a:xfrm>
            <a:off x="390028" y="9633600"/>
            <a:ext cx="601800" cy="430200"/>
          </a:xfrm>
          <a:prstGeom prst="rect">
            <a:avLst/>
          </a:prstGeom>
          <a:noFill/>
          <a:ln>
            <a:noFill/>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 sz="1400" i="0" u="none" strike="noStrike" cap="none">
                <a:solidFill>
                  <a:srgbClr val="BAF7F4"/>
                </a:solidFill>
                <a:latin typeface="Noto Sans JP"/>
                <a:ea typeface="Noto Sans JP"/>
                <a:cs typeface="Noto Sans JP"/>
                <a:sym typeface="Noto Sans JP"/>
              </a:rPr>
              <a:t>27</a:t>
            </a:fld>
            <a:endParaRPr sz="1400" i="0" u="none" strike="noStrike" cap="none">
              <a:solidFill>
                <a:srgbClr val="BAF7F4"/>
              </a:solidFill>
              <a:latin typeface="Noto Sans JP"/>
              <a:ea typeface="Noto Sans JP"/>
              <a:cs typeface="Noto Sans JP"/>
              <a:sym typeface="Noto Sans JP"/>
            </a:endParaRPr>
          </a:p>
        </p:txBody>
      </p:sp>
      <p:pic>
        <p:nvPicPr>
          <p:cNvPr id="897" name="Google Shape;897;p36"/>
          <p:cNvPicPr preferRelativeResize="0"/>
          <p:nvPr/>
        </p:nvPicPr>
        <p:blipFill rotWithShape="1">
          <a:blip r:embed="rId4">
            <a:alphaModFix/>
          </a:blip>
          <a:srcRect/>
          <a:stretch/>
        </p:blipFill>
        <p:spPr>
          <a:xfrm>
            <a:off x="89075" y="180038"/>
            <a:ext cx="1235046" cy="1098580"/>
          </a:xfrm>
          <a:prstGeom prst="rect">
            <a:avLst/>
          </a:prstGeom>
          <a:noFill/>
          <a:ln>
            <a:noFill/>
          </a:ln>
        </p:spPr>
      </p:pic>
      <p:sp>
        <p:nvSpPr>
          <p:cNvPr id="898" name="Google Shape;898;p36"/>
          <p:cNvSpPr/>
          <p:nvPr/>
        </p:nvSpPr>
        <p:spPr>
          <a:xfrm>
            <a:off x="1856373" y="4569250"/>
            <a:ext cx="1692000" cy="95400"/>
          </a:xfrm>
          <a:prstGeom prst="rect">
            <a:avLst/>
          </a:prstGeom>
          <a:solidFill>
            <a:srgbClr val="CFFFFD"/>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cxnSp>
        <p:nvCxnSpPr>
          <p:cNvPr id="899" name="Google Shape;899;p36"/>
          <p:cNvCxnSpPr/>
          <p:nvPr/>
        </p:nvCxnSpPr>
        <p:spPr>
          <a:xfrm>
            <a:off x="1856354" y="4664350"/>
            <a:ext cx="9432600" cy="0"/>
          </a:xfrm>
          <a:prstGeom prst="straightConnector1">
            <a:avLst/>
          </a:prstGeom>
          <a:noFill/>
          <a:ln w="19050" cap="flat" cmpd="sng">
            <a:solidFill>
              <a:srgbClr val="BAF7F4"/>
            </a:solidFill>
            <a:prstDash val="solid"/>
            <a:round/>
            <a:headEnd type="none" w="sm" len="sm"/>
            <a:tailEnd type="none" w="sm" len="sm"/>
          </a:ln>
        </p:spPr>
      </p:cxnSp>
      <p:sp>
        <p:nvSpPr>
          <p:cNvPr id="900" name="Google Shape;900;p36"/>
          <p:cNvSpPr txBox="1"/>
          <p:nvPr/>
        </p:nvSpPr>
        <p:spPr>
          <a:xfrm>
            <a:off x="1856349" y="4942900"/>
            <a:ext cx="922800" cy="1108200"/>
          </a:xfrm>
          <a:prstGeom prst="rect">
            <a:avLst/>
          </a:prstGeom>
          <a:no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i="0" u="none" strike="noStrike" cap="none">
                <a:solidFill>
                  <a:srgbClr val="FFFFFF"/>
                </a:solidFill>
                <a:latin typeface="Noto Sans JP"/>
                <a:ea typeface="Noto Sans JP"/>
                <a:cs typeface="Noto Sans JP"/>
                <a:sym typeface="Noto Sans JP"/>
              </a:rPr>
              <a:t>0</a:t>
            </a:r>
            <a:r>
              <a:rPr lang="en" sz="3000">
                <a:solidFill>
                  <a:srgbClr val="FFFFFF"/>
                </a:solidFill>
                <a:latin typeface="Noto Sans JP"/>
                <a:ea typeface="Noto Sans JP"/>
                <a:cs typeface="Noto Sans JP"/>
                <a:sym typeface="Noto Sans JP"/>
              </a:rPr>
              <a:t>4</a:t>
            </a:r>
            <a:endParaRPr sz="3000" i="0" u="none" strike="noStrike" cap="none">
              <a:solidFill>
                <a:srgbClr val="FFFFFF"/>
              </a:solidFill>
              <a:latin typeface="Noto Sans JP"/>
              <a:ea typeface="Noto Sans JP"/>
              <a:cs typeface="Noto Sans JP"/>
              <a:sym typeface="Noto Sans JP"/>
            </a:endParaRPr>
          </a:p>
        </p:txBody>
      </p:sp>
      <p:sp>
        <p:nvSpPr>
          <p:cNvPr id="901" name="Google Shape;901;p36"/>
          <p:cNvSpPr txBox="1"/>
          <p:nvPr/>
        </p:nvSpPr>
        <p:spPr>
          <a:xfrm>
            <a:off x="2542375" y="4888575"/>
            <a:ext cx="15495000" cy="1231500"/>
          </a:xfrm>
          <a:prstGeom prst="rect">
            <a:avLst/>
          </a:prstGeom>
          <a:noFill/>
          <a:ln>
            <a:noFill/>
          </a:ln>
        </p:spPr>
        <p:txBody>
          <a:bodyPr spcFirstLastPara="1" wrap="square" lIns="91450" tIns="91450" rIns="91450" bIns="91450" anchor="t" anchorCtr="0">
            <a:spAutoFit/>
          </a:bodyPr>
          <a:lstStyle/>
          <a:p>
            <a:pPr marL="0" marR="0" lvl="0" indent="0" algn="l" rtl="0">
              <a:lnSpc>
                <a:spcPct val="100000"/>
              </a:lnSpc>
              <a:spcBef>
                <a:spcPts val="0"/>
              </a:spcBef>
              <a:spcAft>
                <a:spcPts val="0"/>
              </a:spcAft>
              <a:buClr>
                <a:srgbClr val="000000"/>
              </a:buClr>
              <a:buSzPts val="6800"/>
              <a:buFont typeface="Arial"/>
              <a:buNone/>
            </a:pPr>
            <a:r>
              <a:rPr lang="en" sz="6800" b="1">
                <a:solidFill>
                  <a:srgbClr val="FFFFFF"/>
                </a:solidFill>
                <a:latin typeface="Noto Sans JP"/>
                <a:ea typeface="Noto Sans JP"/>
                <a:cs typeface="Noto Sans JP"/>
                <a:sym typeface="Noto Sans JP"/>
              </a:rPr>
              <a:t>共用車両の利用ルール</a:t>
            </a:r>
            <a:endParaRPr sz="6800" b="1">
              <a:solidFill>
                <a:srgbClr val="FFFFFF"/>
              </a:solidFill>
              <a:latin typeface="Noto Sans JP"/>
              <a:ea typeface="Noto Sans JP"/>
              <a:cs typeface="Noto Sans JP"/>
              <a:sym typeface="Noto Sans JP"/>
            </a:endParaRPr>
          </a:p>
        </p:txBody>
      </p:sp>
      <p:graphicFrame>
        <p:nvGraphicFramePr>
          <p:cNvPr id="902" name="Google Shape;902;p36"/>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903" name="Google Shape;903;p36"/>
          <p:cNvSpPr txBox="1"/>
          <p:nvPr/>
        </p:nvSpPr>
        <p:spPr>
          <a:xfrm>
            <a:off x="15176500" y="158250"/>
            <a:ext cx="2764500" cy="432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i="0" u="none" strike="noStrike" cap="none">
                <a:solidFill>
                  <a:srgbClr val="FFFFFF"/>
                </a:solidFill>
                <a:latin typeface="Noto Sans JP"/>
                <a:ea typeface="Noto Sans JP"/>
                <a:cs typeface="Noto Sans JP"/>
                <a:sym typeface="Noto Sans JP"/>
              </a:rPr>
              <a:t>Confidential  ©SmartDrive</a:t>
            </a:r>
            <a:endParaRPr sz="1400" i="0" u="none" strike="noStrike" cap="none">
              <a:solidFill>
                <a:srgbClr val="FFFFFF"/>
              </a:solidFill>
              <a:latin typeface="Noto Sans JP"/>
              <a:ea typeface="Noto Sans JP"/>
              <a:cs typeface="Noto Sans JP"/>
              <a:sym typeface="Noto Sans JP"/>
            </a:endParaRPr>
          </a:p>
          <a:p>
            <a:pPr marL="0" marR="0" lvl="0" indent="0" algn="r" rtl="0">
              <a:lnSpc>
                <a:spcPct val="100000"/>
              </a:lnSpc>
              <a:spcBef>
                <a:spcPts val="0"/>
              </a:spcBef>
              <a:spcAft>
                <a:spcPts val="0"/>
              </a:spcAft>
              <a:buClr>
                <a:srgbClr val="000000"/>
              </a:buClr>
              <a:buSzPts val="1400"/>
              <a:buFont typeface="Arial"/>
              <a:buNone/>
            </a:pPr>
            <a:endParaRPr sz="1400" i="0" u="none" strike="noStrike" cap="none">
              <a:solidFill>
                <a:srgbClr val="FFFFFF"/>
              </a:solidFill>
              <a:latin typeface="Noto Sans JP"/>
              <a:ea typeface="Noto Sans JP"/>
              <a:cs typeface="Noto Sans JP"/>
              <a:sym typeface="Noto Sans J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37"/>
          <p:cNvSpPr/>
          <p:nvPr/>
        </p:nvSpPr>
        <p:spPr>
          <a:xfrm>
            <a:off x="14885125" y="3126900"/>
            <a:ext cx="2896200" cy="2009100"/>
          </a:xfrm>
          <a:prstGeom prst="roundRect">
            <a:avLst>
              <a:gd name="adj" fmla="val 16667"/>
            </a:avLst>
          </a:prstGeom>
          <a:solidFill>
            <a:srgbClr val="3EDCD5"/>
          </a:solidFill>
          <a:ln>
            <a:noFill/>
          </a:ln>
        </p:spPr>
        <p:txBody>
          <a:bodyPr spcFirstLastPara="1" wrap="square" lIns="91425" tIns="91425" rIns="91425" bIns="91425" anchor="ctr" anchorCtr="0">
            <a:noAutofit/>
          </a:bodyPr>
          <a:lstStyle/>
          <a:p>
            <a:pPr marL="0" lvl="0" indent="0" algn="l" rtl="0">
              <a:lnSpc>
                <a:spcPct val="130000"/>
              </a:lnSpc>
              <a:spcBef>
                <a:spcPts val="0"/>
              </a:spcBef>
              <a:spcAft>
                <a:spcPts val="0"/>
              </a:spcAft>
              <a:buNone/>
            </a:pPr>
            <a:r>
              <a:rPr lang="en" sz="2400" b="1">
                <a:solidFill>
                  <a:schemeClr val="dk1"/>
                </a:solidFill>
                <a:latin typeface="Noto Sans JP"/>
                <a:ea typeface="Noto Sans JP"/>
                <a:cs typeface="Noto Sans JP"/>
                <a:sym typeface="Noto Sans JP"/>
              </a:rPr>
              <a:t>OK</a:t>
            </a:r>
            <a:endParaRPr>
              <a:solidFill>
                <a:schemeClr val="dk1"/>
              </a:solidFill>
              <a:latin typeface="Noto Sans JP"/>
              <a:ea typeface="Noto Sans JP"/>
              <a:cs typeface="Noto Sans JP"/>
              <a:sym typeface="Noto Sans JP"/>
            </a:endParaRPr>
          </a:p>
          <a:p>
            <a:pPr marL="0" lvl="0" indent="0" algn="l" rtl="0">
              <a:lnSpc>
                <a:spcPct val="130000"/>
              </a:lnSpc>
              <a:spcBef>
                <a:spcPts val="0"/>
              </a:spcBef>
              <a:spcAft>
                <a:spcPts val="0"/>
              </a:spcAft>
              <a:buNone/>
            </a:pPr>
            <a:r>
              <a:rPr lang="en">
                <a:solidFill>
                  <a:schemeClr val="dk1"/>
                </a:solidFill>
                <a:latin typeface="Noto Sans JP"/>
                <a:ea typeface="Noto Sans JP"/>
                <a:cs typeface="Noto Sans JP"/>
                <a:sym typeface="Noto Sans JP"/>
              </a:rPr>
              <a:t>各種機能（日報・月報など）に情報が反映される</a:t>
            </a:r>
            <a:endParaRPr>
              <a:solidFill>
                <a:srgbClr val="008176"/>
              </a:solidFill>
              <a:latin typeface="Noto Sans JP"/>
              <a:ea typeface="Noto Sans JP"/>
              <a:cs typeface="Noto Sans JP"/>
              <a:sym typeface="Noto Sans JP"/>
            </a:endParaRPr>
          </a:p>
        </p:txBody>
      </p:sp>
      <p:sp>
        <p:nvSpPr>
          <p:cNvPr id="909" name="Google Shape;909;p37"/>
          <p:cNvSpPr/>
          <p:nvPr/>
        </p:nvSpPr>
        <p:spPr>
          <a:xfrm rot="-593">
            <a:off x="6497624" y="3640900"/>
            <a:ext cx="3476700" cy="692700"/>
          </a:xfrm>
          <a:prstGeom prst="rightArrow">
            <a:avLst>
              <a:gd name="adj1" fmla="val 50000"/>
              <a:gd name="adj2"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910" name="Google Shape;910;p37"/>
          <p:cNvSpPr/>
          <p:nvPr/>
        </p:nvSpPr>
        <p:spPr>
          <a:xfrm rot="-1829696">
            <a:off x="6033145" y="6211256"/>
            <a:ext cx="4093311" cy="692691"/>
          </a:xfrm>
          <a:prstGeom prst="rightArrow">
            <a:avLst>
              <a:gd name="adj1" fmla="val 50000"/>
              <a:gd name="adj2"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911" name="Google Shape;911;p37"/>
          <p:cNvSpPr/>
          <p:nvPr/>
        </p:nvSpPr>
        <p:spPr>
          <a:xfrm rot="-593">
            <a:off x="6497624" y="7924850"/>
            <a:ext cx="3476700" cy="692700"/>
          </a:xfrm>
          <a:prstGeom prst="rightArrow">
            <a:avLst>
              <a:gd name="adj1" fmla="val 50000"/>
              <a:gd name="adj2" fmla="val 50000"/>
            </a:avLst>
          </a:prstGeom>
          <a:solidFill>
            <a:srgbClr val="E600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912" name="Google Shape;912;p37"/>
          <p:cNvSpPr/>
          <p:nvPr/>
        </p:nvSpPr>
        <p:spPr>
          <a:xfrm>
            <a:off x="2175300" y="6045176"/>
            <a:ext cx="4626000" cy="3616200"/>
          </a:xfrm>
          <a:prstGeom prst="roundRect">
            <a:avLst>
              <a:gd name="adj" fmla="val 16667"/>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913" name="Google Shape;913;p37"/>
          <p:cNvSpPr/>
          <p:nvPr/>
        </p:nvSpPr>
        <p:spPr>
          <a:xfrm>
            <a:off x="2175300" y="2452799"/>
            <a:ext cx="4626000" cy="3087000"/>
          </a:xfrm>
          <a:prstGeom prst="roundRect">
            <a:avLst>
              <a:gd name="adj" fmla="val 16667"/>
            </a:avLst>
          </a:prstGeom>
          <a:solidFill>
            <a:srgbClr val="BAF7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914" name="Google Shape;914;p37" title="Group 862.png"/>
          <p:cNvPicPr preferRelativeResize="0"/>
          <p:nvPr/>
        </p:nvPicPr>
        <p:blipFill>
          <a:blip r:embed="rId3">
            <a:alphaModFix/>
          </a:blip>
          <a:stretch>
            <a:fillRect/>
          </a:stretch>
        </p:blipFill>
        <p:spPr>
          <a:xfrm>
            <a:off x="3473780" y="7383829"/>
            <a:ext cx="1224390" cy="1223767"/>
          </a:xfrm>
          <a:prstGeom prst="rect">
            <a:avLst/>
          </a:prstGeom>
          <a:noFill/>
          <a:ln>
            <a:noFill/>
          </a:ln>
        </p:spPr>
      </p:pic>
      <p:pic>
        <p:nvPicPr>
          <p:cNvPr id="915" name="Google Shape;915;p37" title="Mask Group.png"/>
          <p:cNvPicPr preferRelativeResize="0"/>
          <p:nvPr/>
        </p:nvPicPr>
        <p:blipFill>
          <a:blip r:embed="rId4">
            <a:alphaModFix/>
          </a:blip>
          <a:stretch>
            <a:fillRect/>
          </a:stretch>
        </p:blipFill>
        <p:spPr>
          <a:xfrm>
            <a:off x="2312975" y="7330898"/>
            <a:ext cx="1224393" cy="1224393"/>
          </a:xfrm>
          <a:prstGeom prst="rect">
            <a:avLst/>
          </a:prstGeom>
          <a:noFill/>
          <a:ln>
            <a:noFill/>
          </a:ln>
        </p:spPr>
      </p:pic>
      <p:sp>
        <p:nvSpPr>
          <p:cNvPr id="916" name="Google Shape;916;p37"/>
          <p:cNvSpPr txBox="1">
            <a:spLocks noGrp="1"/>
          </p:cNvSpPr>
          <p:nvPr>
            <p:ph type="sldNum" idx="12"/>
          </p:nvPr>
        </p:nvSpPr>
        <p:spPr>
          <a:xfrm>
            <a:off x="390028" y="9633600"/>
            <a:ext cx="601800" cy="4299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28</a:t>
            </a:fld>
            <a:endParaRPr/>
          </a:p>
        </p:txBody>
      </p:sp>
      <p:sp>
        <p:nvSpPr>
          <p:cNvPr id="917" name="Google Shape;917;p37"/>
          <p:cNvSpPr txBox="1"/>
          <p:nvPr/>
        </p:nvSpPr>
        <p:spPr>
          <a:xfrm>
            <a:off x="2359051" y="8538850"/>
            <a:ext cx="981000" cy="341400"/>
          </a:xfrm>
          <a:prstGeom prst="rect">
            <a:avLst/>
          </a:prstGeom>
          <a:noFill/>
          <a:ln>
            <a:noFill/>
          </a:ln>
        </p:spPr>
        <p:txBody>
          <a:bodyPr spcFirstLastPara="1" wrap="square" lIns="77525" tIns="77525" rIns="77525" bIns="77525" anchor="t" anchorCtr="0">
            <a:spAutoFit/>
          </a:bodyPr>
          <a:lstStyle/>
          <a:p>
            <a:pPr marL="0" lvl="0" indent="0" algn="ctr" rtl="0">
              <a:spcBef>
                <a:spcPts val="0"/>
              </a:spcBef>
              <a:spcAft>
                <a:spcPts val="0"/>
              </a:spcAft>
              <a:buNone/>
            </a:pPr>
            <a:r>
              <a:rPr lang="en" sz="1200" b="1">
                <a:solidFill>
                  <a:schemeClr val="dk2"/>
                </a:solidFill>
                <a:latin typeface="Noto Sans JP"/>
                <a:ea typeface="Noto Sans JP"/>
                <a:cs typeface="Noto Sans JP"/>
                <a:sym typeface="Noto Sans JP"/>
              </a:rPr>
              <a:t>木村さん</a:t>
            </a:r>
            <a:endParaRPr sz="1200" b="1">
              <a:solidFill>
                <a:schemeClr val="dk2"/>
              </a:solidFill>
              <a:latin typeface="Noto Sans JP"/>
              <a:ea typeface="Noto Sans JP"/>
              <a:cs typeface="Noto Sans JP"/>
              <a:sym typeface="Noto Sans JP"/>
            </a:endParaRPr>
          </a:p>
        </p:txBody>
      </p:sp>
      <p:sp>
        <p:nvSpPr>
          <p:cNvPr id="918" name="Google Shape;918;p37"/>
          <p:cNvSpPr txBox="1"/>
          <p:nvPr/>
        </p:nvSpPr>
        <p:spPr>
          <a:xfrm>
            <a:off x="3671095" y="8538850"/>
            <a:ext cx="981000" cy="341400"/>
          </a:xfrm>
          <a:prstGeom prst="rect">
            <a:avLst/>
          </a:prstGeom>
          <a:noFill/>
          <a:ln>
            <a:noFill/>
          </a:ln>
        </p:spPr>
        <p:txBody>
          <a:bodyPr spcFirstLastPara="1" wrap="square" lIns="77525" tIns="77525" rIns="77525" bIns="77525" anchor="t" anchorCtr="0">
            <a:spAutoFit/>
          </a:bodyPr>
          <a:lstStyle/>
          <a:p>
            <a:pPr marL="0" lvl="0" indent="0" algn="ctr" rtl="0">
              <a:spcBef>
                <a:spcPts val="0"/>
              </a:spcBef>
              <a:spcAft>
                <a:spcPts val="0"/>
              </a:spcAft>
              <a:buNone/>
            </a:pPr>
            <a:r>
              <a:rPr lang="en" sz="1200" b="1">
                <a:solidFill>
                  <a:schemeClr val="dk2"/>
                </a:solidFill>
                <a:latin typeface="Noto Sans JP"/>
                <a:ea typeface="Noto Sans JP"/>
                <a:cs typeface="Noto Sans JP"/>
                <a:sym typeface="Noto Sans JP"/>
              </a:rPr>
              <a:t>山田さん</a:t>
            </a:r>
            <a:endParaRPr sz="1200" b="1">
              <a:solidFill>
                <a:schemeClr val="dk2"/>
              </a:solidFill>
              <a:latin typeface="Noto Sans JP"/>
              <a:ea typeface="Noto Sans JP"/>
              <a:cs typeface="Noto Sans JP"/>
              <a:sym typeface="Noto Sans JP"/>
            </a:endParaRPr>
          </a:p>
        </p:txBody>
      </p:sp>
      <p:grpSp>
        <p:nvGrpSpPr>
          <p:cNvPr id="919" name="Google Shape;919;p37"/>
          <p:cNvGrpSpPr/>
          <p:nvPr/>
        </p:nvGrpSpPr>
        <p:grpSpPr>
          <a:xfrm>
            <a:off x="4168160" y="3832506"/>
            <a:ext cx="312600" cy="87702"/>
            <a:chOff x="4400660" y="3943393"/>
            <a:chExt cx="312600" cy="87702"/>
          </a:xfrm>
        </p:grpSpPr>
        <p:cxnSp>
          <p:nvCxnSpPr>
            <p:cNvPr id="920" name="Google Shape;920;p37"/>
            <p:cNvCxnSpPr/>
            <p:nvPr/>
          </p:nvCxnSpPr>
          <p:spPr>
            <a:xfrm>
              <a:off x="4400660" y="3943393"/>
              <a:ext cx="312600" cy="0"/>
            </a:xfrm>
            <a:prstGeom prst="straightConnector1">
              <a:avLst/>
            </a:prstGeom>
            <a:noFill/>
            <a:ln w="38100" cap="flat" cmpd="sng">
              <a:solidFill>
                <a:schemeClr val="dk2"/>
              </a:solidFill>
              <a:prstDash val="solid"/>
              <a:round/>
              <a:headEnd type="none" w="med" len="med"/>
              <a:tailEnd type="none" w="med" len="med"/>
            </a:ln>
          </p:spPr>
        </p:cxnSp>
        <p:cxnSp>
          <p:nvCxnSpPr>
            <p:cNvPr id="921" name="Google Shape;921;p37"/>
            <p:cNvCxnSpPr/>
            <p:nvPr/>
          </p:nvCxnSpPr>
          <p:spPr>
            <a:xfrm>
              <a:off x="4400660" y="4031095"/>
              <a:ext cx="312600" cy="0"/>
            </a:xfrm>
            <a:prstGeom prst="straightConnector1">
              <a:avLst/>
            </a:prstGeom>
            <a:noFill/>
            <a:ln w="38100" cap="flat" cmpd="sng">
              <a:solidFill>
                <a:schemeClr val="dk2"/>
              </a:solidFill>
              <a:prstDash val="solid"/>
              <a:round/>
              <a:headEnd type="none" w="med" len="med"/>
              <a:tailEnd type="none" w="med" len="med"/>
            </a:ln>
          </p:spPr>
        </p:cxnSp>
      </p:grpSp>
      <p:sp>
        <p:nvSpPr>
          <p:cNvPr id="922" name="Google Shape;922;p37"/>
          <p:cNvSpPr txBox="1"/>
          <p:nvPr/>
        </p:nvSpPr>
        <p:spPr>
          <a:xfrm>
            <a:off x="2662050" y="4847413"/>
            <a:ext cx="3361800" cy="6096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0"/>
              </a:spcAft>
              <a:buNone/>
            </a:pPr>
            <a:r>
              <a:rPr lang="en" sz="1200" b="1">
                <a:solidFill>
                  <a:schemeClr val="dk1"/>
                </a:solidFill>
                <a:latin typeface="Noto Sans JP"/>
                <a:ea typeface="Noto Sans JP"/>
                <a:cs typeface="Noto Sans JP"/>
                <a:sym typeface="Noto Sans JP"/>
              </a:rPr>
              <a:t>システム上で運転者を「田中さん」として、</a:t>
            </a:r>
            <a:endParaRPr sz="1200" b="1">
              <a:solidFill>
                <a:schemeClr val="dk1"/>
              </a:solidFill>
              <a:latin typeface="Noto Sans JP"/>
              <a:ea typeface="Noto Sans JP"/>
              <a:cs typeface="Noto Sans JP"/>
              <a:sym typeface="Noto Sans JP"/>
            </a:endParaRPr>
          </a:p>
          <a:p>
            <a:pPr marL="0" lvl="0" indent="0" algn="ctr" rtl="0">
              <a:lnSpc>
                <a:spcPct val="130000"/>
              </a:lnSpc>
              <a:spcBef>
                <a:spcPts val="0"/>
              </a:spcBef>
              <a:spcAft>
                <a:spcPts val="0"/>
              </a:spcAft>
              <a:buNone/>
            </a:pPr>
            <a:r>
              <a:rPr lang="en" sz="1200" b="1">
                <a:solidFill>
                  <a:schemeClr val="dk1"/>
                </a:solidFill>
                <a:latin typeface="Noto Sans JP"/>
                <a:ea typeface="Noto Sans JP"/>
                <a:cs typeface="Noto Sans JP"/>
                <a:sym typeface="Noto Sans JP"/>
              </a:rPr>
              <a:t>設定しているため利用登録は不要</a:t>
            </a:r>
            <a:endParaRPr sz="1200" b="1">
              <a:solidFill>
                <a:schemeClr val="dk1"/>
              </a:solidFill>
              <a:latin typeface="Noto Sans JP"/>
              <a:ea typeface="Noto Sans JP"/>
              <a:cs typeface="Noto Sans JP"/>
              <a:sym typeface="Noto Sans JP"/>
            </a:endParaRPr>
          </a:p>
        </p:txBody>
      </p:sp>
      <p:sp>
        <p:nvSpPr>
          <p:cNvPr id="923" name="Google Shape;923;p37"/>
          <p:cNvSpPr txBox="1"/>
          <p:nvPr/>
        </p:nvSpPr>
        <p:spPr>
          <a:xfrm>
            <a:off x="2382750" y="8923450"/>
            <a:ext cx="3920400" cy="6096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0"/>
              </a:spcAft>
              <a:buNone/>
            </a:pPr>
            <a:r>
              <a:rPr lang="en" sz="1200" b="1">
                <a:solidFill>
                  <a:schemeClr val="dk1"/>
                </a:solidFill>
                <a:latin typeface="Noto Sans JP"/>
                <a:ea typeface="Noto Sans JP"/>
                <a:cs typeface="Noto Sans JP"/>
                <a:sym typeface="Noto Sans JP"/>
              </a:rPr>
              <a:t>複数の方が利用するため、「誰が運転した？」を走行データに正しく反映させるには、利用登録が必要</a:t>
            </a:r>
            <a:endParaRPr sz="1200" b="1">
              <a:solidFill>
                <a:schemeClr val="dk1"/>
              </a:solidFill>
              <a:latin typeface="Noto Sans JP"/>
              <a:ea typeface="Noto Sans JP"/>
              <a:cs typeface="Noto Sans JP"/>
              <a:sym typeface="Noto Sans JP"/>
            </a:endParaRPr>
          </a:p>
        </p:txBody>
      </p:sp>
      <p:sp>
        <p:nvSpPr>
          <p:cNvPr id="924" name="Google Shape;924;p37"/>
          <p:cNvSpPr/>
          <p:nvPr/>
        </p:nvSpPr>
        <p:spPr>
          <a:xfrm>
            <a:off x="10275149" y="4877900"/>
            <a:ext cx="4603500" cy="94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Noto Sans JP"/>
                <a:ea typeface="Noto Sans JP"/>
                <a:cs typeface="Noto Sans JP"/>
                <a:sym typeface="Noto Sans JP"/>
              </a:rPr>
              <a:t>7月30日10:00-12:00</a:t>
            </a:r>
            <a:endParaRPr b="1">
              <a:solidFill>
                <a:schemeClr val="dk1"/>
              </a:solidFill>
              <a:latin typeface="Noto Sans JP"/>
              <a:ea typeface="Noto Sans JP"/>
              <a:cs typeface="Noto Sans JP"/>
              <a:sym typeface="Noto Sans JP"/>
            </a:endParaRPr>
          </a:p>
          <a:p>
            <a:pPr marL="0" lvl="0" indent="0" algn="ctr" rtl="0">
              <a:spcBef>
                <a:spcPts val="0"/>
              </a:spcBef>
              <a:spcAft>
                <a:spcPts val="0"/>
              </a:spcAft>
              <a:buNone/>
            </a:pPr>
            <a:r>
              <a:rPr lang="en" b="1">
                <a:solidFill>
                  <a:schemeClr val="dk1"/>
                </a:solidFill>
                <a:latin typeface="Noto Sans JP"/>
                <a:ea typeface="Noto Sans JP"/>
                <a:cs typeface="Noto Sans JP"/>
                <a:sym typeface="Noto Sans JP"/>
              </a:rPr>
              <a:t>「田中さん」の走行データとして記録</a:t>
            </a:r>
            <a:endParaRPr b="1">
              <a:solidFill>
                <a:schemeClr val="dk1"/>
              </a:solidFill>
              <a:latin typeface="Noto Sans JP"/>
              <a:ea typeface="Noto Sans JP"/>
              <a:cs typeface="Noto Sans JP"/>
              <a:sym typeface="Noto Sans JP"/>
            </a:endParaRPr>
          </a:p>
        </p:txBody>
      </p:sp>
      <p:sp>
        <p:nvSpPr>
          <p:cNvPr id="925" name="Google Shape;925;p37"/>
          <p:cNvSpPr/>
          <p:nvPr/>
        </p:nvSpPr>
        <p:spPr>
          <a:xfrm>
            <a:off x="10337563" y="9009150"/>
            <a:ext cx="4315200" cy="945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Noto Sans JP"/>
                <a:ea typeface="Noto Sans JP"/>
                <a:cs typeface="Noto Sans JP"/>
                <a:sym typeface="Noto Sans JP"/>
              </a:rPr>
              <a:t>7月30日10:00-12:00</a:t>
            </a:r>
            <a:endParaRPr b="1">
              <a:solidFill>
                <a:schemeClr val="dk1"/>
              </a:solidFill>
              <a:latin typeface="Noto Sans JP"/>
              <a:ea typeface="Noto Sans JP"/>
              <a:cs typeface="Noto Sans JP"/>
              <a:sym typeface="Noto Sans JP"/>
            </a:endParaRPr>
          </a:p>
          <a:p>
            <a:pPr marL="0" lvl="0" indent="0" algn="ctr" rtl="0">
              <a:spcBef>
                <a:spcPts val="0"/>
              </a:spcBef>
              <a:spcAft>
                <a:spcPts val="0"/>
              </a:spcAft>
              <a:buNone/>
            </a:pPr>
            <a:r>
              <a:rPr lang="en" b="1">
                <a:solidFill>
                  <a:schemeClr val="dk1"/>
                </a:solidFill>
                <a:latin typeface="Noto Sans JP"/>
                <a:ea typeface="Noto Sans JP"/>
                <a:cs typeface="Noto Sans JP"/>
                <a:sym typeface="Noto Sans JP"/>
              </a:rPr>
              <a:t>「未設定」の走行データとして記録</a:t>
            </a:r>
            <a:endParaRPr b="1">
              <a:solidFill>
                <a:schemeClr val="dk1"/>
              </a:solidFill>
              <a:latin typeface="Noto Sans JP"/>
              <a:ea typeface="Noto Sans JP"/>
              <a:cs typeface="Noto Sans JP"/>
              <a:sym typeface="Noto Sans JP"/>
            </a:endParaRPr>
          </a:p>
        </p:txBody>
      </p:sp>
      <p:graphicFrame>
        <p:nvGraphicFramePr>
          <p:cNvPr id="926" name="Google Shape;926;p37"/>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927" name="Google Shape;927;p37"/>
          <p:cNvSpPr txBox="1">
            <a:spLocks noGrp="1"/>
          </p:cNvSpPr>
          <p:nvPr>
            <p:ph type="subTitle" idx="1"/>
          </p:nvPr>
        </p:nvSpPr>
        <p:spPr>
          <a:xfrm>
            <a:off x="2390200" y="1517525"/>
            <a:ext cx="15173100" cy="429900"/>
          </a:xfrm>
          <a:prstGeom prst="rect">
            <a:avLst/>
          </a:prstGeom>
        </p:spPr>
        <p:txBody>
          <a:bodyPr spcFirstLastPara="1" wrap="square" lIns="274300" tIns="182875" rIns="182850" bIns="182850" anchor="t" anchorCtr="0">
            <a:noAutofit/>
          </a:bodyPr>
          <a:lstStyle/>
          <a:p>
            <a:pPr marL="0" lvl="0" indent="0" algn="l" rtl="0">
              <a:spcBef>
                <a:spcPts val="0"/>
              </a:spcBef>
              <a:spcAft>
                <a:spcPts val="0"/>
              </a:spcAft>
              <a:buNone/>
            </a:pPr>
            <a:r>
              <a:rPr lang="en" sz="2000"/>
              <a:t>共有車両を利用する際は、必ず［利用登録］を行ってください</a:t>
            </a:r>
            <a:endParaRPr sz="2000"/>
          </a:p>
        </p:txBody>
      </p:sp>
      <p:sp>
        <p:nvSpPr>
          <p:cNvPr id="928" name="Google Shape;928;p37"/>
          <p:cNvSpPr txBox="1">
            <a:spLocks noGrp="1"/>
          </p:cNvSpPr>
          <p:nvPr>
            <p:ph type="title"/>
          </p:nvPr>
        </p:nvSpPr>
        <p:spPr>
          <a:xfrm>
            <a:off x="2390200"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共有車両の利用ルール</a:t>
            </a:r>
            <a:endParaRPr sz="4800">
              <a:solidFill>
                <a:schemeClr val="accent4"/>
              </a:solidFill>
            </a:endParaRPr>
          </a:p>
        </p:txBody>
      </p:sp>
      <p:sp>
        <p:nvSpPr>
          <p:cNvPr id="929" name="Google Shape;929;p37"/>
          <p:cNvSpPr/>
          <p:nvPr/>
        </p:nvSpPr>
        <p:spPr>
          <a:xfrm>
            <a:off x="2175301" y="2568200"/>
            <a:ext cx="4451100" cy="542400"/>
          </a:xfrm>
          <a:prstGeom prst="roundRect">
            <a:avLst>
              <a:gd name="adj" fmla="val 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600" b="1">
                <a:solidFill>
                  <a:schemeClr val="accent4"/>
                </a:solidFill>
                <a:latin typeface="Noto Sans JP"/>
                <a:ea typeface="Noto Sans JP"/>
                <a:cs typeface="Noto Sans JP"/>
                <a:sym typeface="Noto Sans JP"/>
              </a:rPr>
              <a:t>専用車両の場合（利用登録は不要）</a:t>
            </a:r>
            <a:endParaRPr sz="1600" b="1">
              <a:solidFill>
                <a:schemeClr val="accent4"/>
              </a:solidFill>
              <a:latin typeface="Noto Sans JP"/>
              <a:ea typeface="Noto Sans JP"/>
              <a:cs typeface="Noto Sans JP"/>
              <a:sym typeface="Noto Sans JP"/>
            </a:endParaRPr>
          </a:p>
        </p:txBody>
      </p:sp>
      <p:pic>
        <p:nvPicPr>
          <p:cNvPr id="930" name="Google Shape;930;p37" title="Group.png"/>
          <p:cNvPicPr preferRelativeResize="0"/>
          <p:nvPr/>
        </p:nvPicPr>
        <p:blipFill>
          <a:blip r:embed="rId5">
            <a:alphaModFix/>
          </a:blip>
          <a:stretch>
            <a:fillRect/>
          </a:stretch>
        </p:blipFill>
        <p:spPr>
          <a:xfrm>
            <a:off x="4698175" y="3424737"/>
            <a:ext cx="1676928" cy="1158150"/>
          </a:xfrm>
          <a:prstGeom prst="rect">
            <a:avLst/>
          </a:prstGeom>
          <a:noFill/>
          <a:ln>
            <a:noFill/>
          </a:ln>
        </p:spPr>
      </p:pic>
      <p:pic>
        <p:nvPicPr>
          <p:cNvPr id="931" name="Google Shape;931;p37" title="Group 411.png"/>
          <p:cNvPicPr preferRelativeResize="0"/>
          <p:nvPr/>
        </p:nvPicPr>
        <p:blipFill>
          <a:blip r:embed="rId6">
            <a:alphaModFix/>
          </a:blip>
          <a:stretch>
            <a:fillRect/>
          </a:stretch>
        </p:blipFill>
        <p:spPr>
          <a:xfrm>
            <a:off x="2622550" y="2927473"/>
            <a:ext cx="1552800" cy="1613667"/>
          </a:xfrm>
          <a:prstGeom prst="rect">
            <a:avLst/>
          </a:prstGeom>
          <a:noFill/>
          <a:ln>
            <a:noFill/>
          </a:ln>
        </p:spPr>
      </p:pic>
      <p:sp>
        <p:nvSpPr>
          <p:cNvPr id="932" name="Google Shape;932;p37"/>
          <p:cNvSpPr txBox="1"/>
          <p:nvPr/>
        </p:nvSpPr>
        <p:spPr>
          <a:xfrm>
            <a:off x="2990050" y="4501213"/>
            <a:ext cx="817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2"/>
                </a:solidFill>
                <a:latin typeface="Noto Sans JP"/>
                <a:ea typeface="Noto Sans JP"/>
                <a:cs typeface="Noto Sans JP"/>
                <a:sym typeface="Noto Sans JP"/>
              </a:rPr>
              <a:t>田中さん</a:t>
            </a:r>
            <a:endParaRPr sz="1200" b="1">
              <a:solidFill>
                <a:schemeClr val="dk2"/>
              </a:solidFill>
              <a:latin typeface="Noto Sans JP"/>
              <a:ea typeface="Noto Sans JP"/>
              <a:cs typeface="Noto Sans JP"/>
              <a:sym typeface="Noto Sans JP"/>
            </a:endParaRPr>
          </a:p>
        </p:txBody>
      </p:sp>
      <p:pic>
        <p:nvPicPr>
          <p:cNvPr id="933" name="Google Shape;933;p37" title="Group 897.png"/>
          <p:cNvPicPr preferRelativeResize="0"/>
          <p:nvPr/>
        </p:nvPicPr>
        <p:blipFill>
          <a:blip r:embed="rId7">
            <a:alphaModFix/>
          </a:blip>
          <a:stretch>
            <a:fillRect/>
          </a:stretch>
        </p:blipFill>
        <p:spPr>
          <a:xfrm>
            <a:off x="10226700" y="3068008"/>
            <a:ext cx="2093850" cy="1838480"/>
          </a:xfrm>
          <a:prstGeom prst="rect">
            <a:avLst/>
          </a:prstGeom>
          <a:noFill/>
          <a:ln>
            <a:noFill/>
          </a:ln>
        </p:spPr>
      </p:pic>
      <p:sp>
        <p:nvSpPr>
          <p:cNvPr id="934" name="Google Shape;934;p37"/>
          <p:cNvSpPr/>
          <p:nvPr/>
        </p:nvSpPr>
        <p:spPr>
          <a:xfrm>
            <a:off x="11998025" y="3695912"/>
            <a:ext cx="1311900" cy="1311900"/>
          </a:xfrm>
          <a:prstGeom prst="ellipse">
            <a:avLst/>
          </a:prstGeom>
          <a:solidFill>
            <a:srgbClr val="BAF7F4"/>
          </a:solidFill>
          <a:ln>
            <a:noFill/>
          </a:ln>
        </p:spPr>
        <p:txBody>
          <a:bodyPr spcFirstLastPara="1" wrap="square" lIns="85300" tIns="85300" rIns="85300" bIns="85300" anchor="ctr" anchorCtr="0">
            <a:noAutofit/>
          </a:bodyPr>
          <a:lstStyle/>
          <a:p>
            <a:pPr marL="0" lvl="0" indent="0" algn="ctr" rtl="0">
              <a:spcBef>
                <a:spcPts val="0"/>
              </a:spcBef>
              <a:spcAft>
                <a:spcPts val="0"/>
              </a:spcAft>
              <a:buNone/>
            </a:pPr>
            <a:endParaRPr sz="1306">
              <a:latin typeface="Noto Sans JP"/>
              <a:ea typeface="Noto Sans JP"/>
              <a:cs typeface="Noto Sans JP"/>
              <a:sym typeface="Noto Sans JP"/>
            </a:endParaRPr>
          </a:p>
        </p:txBody>
      </p:sp>
      <p:pic>
        <p:nvPicPr>
          <p:cNvPr id="935" name="Google Shape;935;p37" title="Group.png"/>
          <p:cNvPicPr preferRelativeResize="0"/>
          <p:nvPr/>
        </p:nvPicPr>
        <p:blipFill>
          <a:blip r:embed="rId5">
            <a:alphaModFix/>
          </a:blip>
          <a:stretch>
            <a:fillRect/>
          </a:stretch>
        </p:blipFill>
        <p:spPr>
          <a:xfrm>
            <a:off x="12089074" y="3966851"/>
            <a:ext cx="1129678" cy="780158"/>
          </a:xfrm>
          <a:prstGeom prst="rect">
            <a:avLst/>
          </a:prstGeom>
          <a:noFill/>
          <a:ln>
            <a:noFill/>
          </a:ln>
        </p:spPr>
      </p:pic>
      <p:sp>
        <p:nvSpPr>
          <p:cNvPr id="936" name="Google Shape;936;p37"/>
          <p:cNvSpPr/>
          <p:nvPr/>
        </p:nvSpPr>
        <p:spPr>
          <a:xfrm>
            <a:off x="13836337" y="3640900"/>
            <a:ext cx="788700" cy="692700"/>
          </a:xfrm>
          <a:prstGeom prst="rightArrow">
            <a:avLst>
              <a:gd name="adj1" fmla="val 50000"/>
              <a:gd name="adj2"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pic>
        <p:nvPicPr>
          <p:cNvPr id="937" name="Google Shape;937;p37" title="Group 411.png"/>
          <p:cNvPicPr preferRelativeResize="0"/>
          <p:nvPr/>
        </p:nvPicPr>
        <p:blipFill>
          <a:blip r:embed="rId6">
            <a:alphaModFix/>
          </a:blip>
          <a:stretch>
            <a:fillRect/>
          </a:stretch>
        </p:blipFill>
        <p:spPr>
          <a:xfrm>
            <a:off x="2939605" y="6405063"/>
            <a:ext cx="1112323" cy="1155926"/>
          </a:xfrm>
          <a:prstGeom prst="rect">
            <a:avLst/>
          </a:prstGeom>
          <a:noFill/>
          <a:ln>
            <a:noFill/>
          </a:ln>
        </p:spPr>
      </p:pic>
      <p:sp>
        <p:nvSpPr>
          <p:cNvPr id="938" name="Google Shape;938;p37"/>
          <p:cNvSpPr txBox="1"/>
          <p:nvPr/>
        </p:nvSpPr>
        <p:spPr>
          <a:xfrm>
            <a:off x="3103354" y="7532388"/>
            <a:ext cx="784800" cy="317100"/>
          </a:xfrm>
          <a:prstGeom prst="rect">
            <a:avLst/>
          </a:prstGeom>
          <a:noFill/>
          <a:ln>
            <a:noFill/>
          </a:ln>
        </p:spPr>
        <p:txBody>
          <a:bodyPr spcFirstLastPara="1" wrap="square" lIns="65475" tIns="65475" rIns="65475" bIns="65475" anchor="t" anchorCtr="0">
            <a:spAutoFit/>
          </a:bodyPr>
          <a:lstStyle/>
          <a:p>
            <a:pPr marL="0" lvl="0" indent="0" algn="ctr" rtl="0">
              <a:spcBef>
                <a:spcPts val="0"/>
              </a:spcBef>
              <a:spcAft>
                <a:spcPts val="0"/>
              </a:spcAft>
              <a:buNone/>
            </a:pPr>
            <a:r>
              <a:rPr lang="en" sz="1200" b="1">
                <a:solidFill>
                  <a:schemeClr val="dk2"/>
                </a:solidFill>
                <a:latin typeface="Noto Sans JP"/>
                <a:ea typeface="Noto Sans JP"/>
                <a:cs typeface="Noto Sans JP"/>
                <a:sym typeface="Noto Sans JP"/>
              </a:rPr>
              <a:t>田中さん</a:t>
            </a:r>
            <a:endParaRPr sz="1200" b="1">
              <a:solidFill>
                <a:schemeClr val="dk2"/>
              </a:solidFill>
              <a:latin typeface="Noto Sans JP"/>
              <a:ea typeface="Noto Sans JP"/>
              <a:cs typeface="Noto Sans JP"/>
              <a:sym typeface="Noto Sans JP"/>
            </a:endParaRPr>
          </a:p>
        </p:txBody>
      </p:sp>
      <p:pic>
        <p:nvPicPr>
          <p:cNvPr id="939" name="Google Shape;939;p37" title="Group.png"/>
          <p:cNvPicPr preferRelativeResize="0"/>
          <p:nvPr/>
        </p:nvPicPr>
        <p:blipFill>
          <a:blip r:embed="rId5">
            <a:alphaModFix/>
          </a:blip>
          <a:stretch>
            <a:fillRect/>
          </a:stretch>
        </p:blipFill>
        <p:spPr>
          <a:xfrm>
            <a:off x="4380611" y="7077418"/>
            <a:ext cx="1881900" cy="1299694"/>
          </a:xfrm>
          <a:prstGeom prst="rect">
            <a:avLst/>
          </a:prstGeom>
          <a:noFill/>
          <a:ln>
            <a:noFill/>
          </a:ln>
        </p:spPr>
      </p:pic>
      <p:sp>
        <p:nvSpPr>
          <p:cNvPr id="940" name="Google Shape;940;p37"/>
          <p:cNvSpPr/>
          <p:nvPr/>
        </p:nvSpPr>
        <p:spPr>
          <a:xfrm>
            <a:off x="7105725" y="6045175"/>
            <a:ext cx="1881900" cy="843300"/>
          </a:xfrm>
          <a:prstGeom prst="roundRect">
            <a:avLst>
              <a:gd name="adj" fmla="val 24451"/>
            </a:avLst>
          </a:prstGeom>
          <a:solidFill>
            <a:schemeClr val="accent4"/>
          </a:solidFill>
          <a:ln>
            <a:noFill/>
          </a:ln>
        </p:spPr>
        <p:txBody>
          <a:bodyPr spcFirstLastPara="1" wrap="square" lIns="0" tIns="0" rIns="0" bIns="0" anchor="ctr" anchorCtr="0">
            <a:noAutofit/>
          </a:bodyPr>
          <a:lstStyle/>
          <a:p>
            <a:pPr marL="0" lvl="0" indent="0" algn="ctr" rtl="0">
              <a:lnSpc>
                <a:spcPct val="115000"/>
              </a:lnSpc>
              <a:spcBef>
                <a:spcPts val="0"/>
              </a:spcBef>
              <a:spcAft>
                <a:spcPts val="0"/>
              </a:spcAft>
              <a:buNone/>
            </a:pPr>
            <a:r>
              <a:rPr lang="en" sz="1200" b="1">
                <a:solidFill>
                  <a:schemeClr val="lt1"/>
                </a:solidFill>
                <a:latin typeface="Noto Sans JP"/>
                <a:ea typeface="Noto Sans JP"/>
                <a:cs typeface="Noto Sans JP"/>
                <a:sym typeface="Noto Sans JP"/>
              </a:rPr>
              <a:t>利用登録を</a:t>
            </a:r>
            <a:endParaRPr sz="1200" b="1">
              <a:solidFill>
                <a:schemeClr val="lt1"/>
              </a:solidFill>
              <a:latin typeface="Noto Sans JP"/>
              <a:ea typeface="Noto Sans JP"/>
              <a:cs typeface="Noto Sans JP"/>
              <a:sym typeface="Noto Sans JP"/>
            </a:endParaRPr>
          </a:p>
          <a:p>
            <a:pPr marL="0" lvl="0" indent="0" algn="ctr" rtl="0">
              <a:lnSpc>
                <a:spcPct val="115000"/>
              </a:lnSpc>
              <a:spcBef>
                <a:spcPts val="0"/>
              </a:spcBef>
              <a:spcAft>
                <a:spcPts val="0"/>
              </a:spcAft>
              <a:buNone/>
            </a:pPr>
            <a:r>
              <a:rPr lang="en" sz="1200" b="1">
                <a:solidFill>
                  <a:schemeClr val="lt1"/>
                </a:solidFill>
                <a:latin typeface="Noto Sans JP"/>
                <a:ea typeface="Noto Sans JP"/>
                <a:cs typeface="Noto Sans JP"/>
                <a:sym typeface="Noto Sans JP"/>
              </a:rPr>
              <a:t>行った</a:t>
            </a:r>
            <a:endParaRPr sz="1200" b="1">
              <a:solidFill>
                <a:schemeClr val="lt1"/>
              </a:solidFill>
              <a:latin typeface="Noto Sans JP"/>
              <a:ea typeface="Noto Sans JP"/>
              <a:cs typeface="Noto Sans JP"/>
              <a:sym typeface="Noto Sans JP"/>
            </a:endParaRPr>
          </a:p>
        </p:txBody>
      </p:sp>
      <p:sp>
        <p:nvSpPr>
          <p:cNvPr id="941" name="Google Shape;941;p37"/>
          <p:cNvSpPr/>
          <p:nvPr/>
        </p:nvSpPr>
        <p:spPr>
          <a:xfrm>
            <a:off x="7105725" y="7849550"/>
            <a:ext cx="1881900" cy="843300"/>
          </a:xfrm>
          <a:prstGeom prst="roundRect">
            <a:avLst>
              <a:gd name="adj" fmla="val 24451"/>
            </a:avLst>
          </a:prstGeom>
          <a:solidFill>
            <a:srgbClr val="990000"/>
          </a:solidFill>
          <a:ln>
            <a:noFill/>
          </a:ln>
        </p:spPr>
        <p:txBody>
          <a:bodyPr spcFirstLastPara="1" wrap="square" lIns="0" tIns="0" rIns="0" bIns="0" anchor="ctr" anchorCtr="0">
            <a:noAutofit/>
          </a:bodyPr>
          <a:lstStyle/>
          <a:p>
            <a:pPr marL="0" lvl="0" indent="0" algn="ctr" rtl="0">
              <a:lnSpc>
                <a:spcPct val="115000"/>
              </a:lnSpc>
              <a:spcBef>
                <a:spcPts val="0"/>
              </a:spcBef>
              <a:spcAft>
                <a:spcPts val="0"/>
              </a:spcAft>
              <a:buNone/>
            </a:pPr>
            <a:r>
              <a:rPr lang="en" sz="1200" b="1">
                <a:solidFill>
                  <a:schemeClr val="lt1"/>
                </a:solidFill>
                <a:latin typeface="Noto Sans JP"/>
                <a:ea typeface="Noto Sans JP"/>
                <a:cs typeface="Noto Sans JP"/>
                <a:sym typeface="Noto Sans JP"/>
              </a:rPr>
              <a:t>利用登録を忘れた</a:t>
            </a:r>
            <a:endParaRPr sz="1200" b="1">
              <a:solidFill>
                <a:schemeClr val="lt1"/>
              </a:solidFill>
              <a:latin typeface="Noto Sans JP"/>
              <a:ea typeface="Noto Sans JP"/>
              <a:cs typeface="Noto Sans JP"/>
              <a:sym typeface="Noto Sans JP"/>
            </a:endParaRPr>
          </a:p>
          <a:p>
            <a:pPr marL="0" lvl="0" indent="0" algn="ctr" rtl="0">
              <a:lnSpc>
                <a:spcPct val="115000"/>
              </a:lnSpc>
              <a:spcBef>
                <a:spcPts val="0"/>
              </a:spcBef>
              <a:spcAft>
                <a:spcPts val="0"/>
              </a:spcAft>
              <a:buNone/>
            </a:pPr>
            <a:r>
              <a:rPr lang="en" sz="1200" b="1">
                <a:solidFill>
                  <a:schemeClr val="lt1"/>
                </a:solidFill>
                <a:latin typeface="Noto Sans JP"/>
                <a:ea typeface="Noto Sans JP"/>
                <a:cs typeface="Noto Sans JP"/>
                <a:sym typeface="Noto Sans JP"/>
              </a:rPr>
              <a:t>or</a:t>
            </a:r>
            <a:endParaRPr sz="1200" b="1">
              <a:solidFill>
                <a:schemeClr val="lt1"/>
              </a:solidFill>
              <a:latin typeface="Noto Sans JP"/>
              <a:ea typeface="Noto Sans JP"/>
              <a:cs typeface="Noto Sans JP"/>
              <a:sym typeface="Noto Sans JP"/>
            </a:endParaRPr>
          </a:p>
          <a:p>
            <a:pPr marL="0" lvl="0" indent="0" algn="ctr" rtl="0">
              <a:lnSpc>
                <a:spcPct val="115000"/>
              </a:lnSpc>
              <a:spcBef>
                <a:spcPts val="0"/>
              </a:spcBef>
              <a:spcAft>
                <a:spcPts val="0"/>
              </a:spcAft>
              <a:buNone/>
            </a:pPr>
            <a:r>
              <a:rPr lang="en" sz="1200" b="1">
                <a:solidFill>
                  <a:schemeClr val="lt1"/>
                </a:solidFill>
                <a:latin typeface="Noto Sans JP"/>
                <a:ea typeface="Noto Sans JP"/>
                <a:cs typeface="Noto Sans JP"/>
                <a:sym typeface="Noto Sans JP"/>
              </a:rPr>
              <a:t>判定に失敗した</a:t>
            </a:r>
            <a:endParaRPr sz="1200" b="1">
              <a:solidFill>
                <a:schemeClr val="lt1"/>
              </a:solidFill>
              <a:latin typeface="Noto Sans JP"/>
              <a:ea typeface="Noto Sans JP"/>
              <a:cs typeface="Noto Sans JP"/>
              <a:sym typeface="Noto Sans JP"/>
            </a:endParaRPr>
          </a:p>
        </p:txBody>
      </p:sp>
      <p:sp>
        <p:nvSpPr>
          <p:cNvPr id="942" name="Google Shape;942;p37"/>
          <p:cNvSpPr txBox="1"/>
          <p:nvPr/>
        </p:nvSpPr>
        <p:spPr>
          <a:xfrm>
            <a:off x="2197877" y="6198700"/>
            <a:ext cx="46035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accent4"/>
                </a:solidFill>
                <a:latin typeface="Noto Sans JP"/>
                <a:ea typeface="Noto Sans JP"/>
                <a:cs typeface="Noto Sans JP"/>
                <a:sym typeface="Noto Sans JP"/>
              </a:rPr>
              <a:t>共有車両の場合（利用登録は必要）</a:t>
            </a:r>
            <a:endParaRPr sz="1600" b="1">
              <a:solidFill>
                <a:schemeClr val="accent4"/>
              </a:solidFill>
              <a:latin typeface="Noto Sans JP"/>
              <a:ea typeface="Noto Sans JP"/>
              <a:cs typeface="Noto Sans JP"/>
              <a:sym typeface="Noto Sans JP"/>
            </a:endParaRPr>
          </a:p>
        </p:txBody>
      </p:sp>
      <p:pic>
        <p:nvPicPr>
          <p:cNvPr id="943" name="Google Shape;943;p37" title="Group 411.png"/>
          <p:cNvPicPr preferRelativeResize="0"/>
          <p:nvPr/>
        </p:nvPicPr>
        <p:blipFill>
          <a:blip r:embed="rId6">
            <a:alphaModFix/>
          </a:blip>
          <a:stretch>
            <a:fillRect/>
          </a:stretch>
        </p:blipFill>
        <p:spPr>
          <a:xfrm>
            <a:off x="10361126" y="6930975"/>
            <a:ext cx="2275851" cy="2365050"/>
          </a:xfrm>
          <a:prstGeom prst="rect">
            <a:avLst/>
          </a:prstGeom>
          <a:noFill/>
          <a:ln>
            <a:noFill/>
          </a:ln>
        </p:spPr>
      </p:pic>
      <p:sp>
        <p:nvSpPr>
          <p:cNvPr id="944" name="Google Shape;944;p37"/>
          <p:cNvSpPr txBox="1"/>
          <p:nvPr/>
        </p:nvSpPr>
        <p:spPr>
          <a:xfrm>
            <a:off x="11773763" y="7146625"/>
            <a:ext cx="13119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200" b="1">
                <a:solidFill>
                  <a:schemeClr val="accent1"/>
                </a:solidFill>
                <a:latin typeface="Noto Sans JP"/>
                <a:ea typeface="Noto Sans JP"/>
                <a:cs typeface="Noto Sans JP"/>
                <a:sym typeface="Noto Sans JP"/>
              </a:rPr>
              <a:t>？</a:t>
            </a:r>
            <a:endParaRPr sz="7200" b="1">
              <a:solidFill>
                <a:schemeClr val="accent1"/>
              </a:solidFill>
              <a:latin typeface="Noto Sans JP"/>
              <a:ea typeface="Noto Sans JP"/>
              <a:cs typeface="Noto Sans JP"/>
              <a:sym typeface="Noto Sans JP"/>
            </a:endParaRPr>
          </a:p>
        </p:txBody>
      </p:sp>
      <p:sp>
        <p:nvSpPr>
          <p:cNvPr id="945" name="Google Shape;945;p37"/>
          <p:cNvSpPr/>
          <p:nvPr/>
        </p:nvSpPr>
        <p:spPr>
          <a:xfrm>
            <a:off x="13943988" y="8043325"/>
            <a:ext cx="788700" cy="692700"/>
          </a:xfrm>
          <a:prstGeom prst="rightArrow">
            <a:avLst>
              <a:gd name="adj1" fmla="val 50000"/>
              <a:gd name="adj2" fmla="val 50000"/>
            </a:avLst>
          </a:prstGeom>
          <a:solidFill>
            <a:srgbClr val="E600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946" name="Google Shape;946;p37"/>
          <p:cNvSpPr/>
          <p:nvPr/>
        </p:nvSpPr>
        <p:spPr>
          <a:xfrm>
            <a:off x="12397225" y="7728662"/>
            <a:ext cx="1311900" cy="1311900"/>
          </a:xfrm>
          <a:prstGeom prst="ellipse">
            <a:avLst/>
          </a:prstGeom>
          <a:solidFill>
            <a:srgbClr val="BAF7F4"/>
          </a:solidFill>
          <a:ln>
            <a:noFill/>
          </a:ln>
        </p:spPr>
        <p:txBody>
          <a:bodyPr spcFirstLastPara="1" wrap="square" lIns="85300" tIns="85300" rIns="85300" bIns="85300" anchor="ctr" anchorCtr="0">
            <a:noAutofit/>
          </a:bodyPr>
          <a:lstStyle/>
          <a:p>
            <a:pPr marL="0" lvl="0" indent="0" algn="ctr" rtl="0">
              <a:spcBef>
                <a:spcPts val="0"/>
              </a:spcBef>
              <a:spcAft>
                <a:spcPts val="0"/>
              </a:spcAft>
              <a:buNone/>
            </a:pPr>
            <a:endParaRPr sz="1306">
              <a:latin typeface="Noto Sans JP"/>
              <a:ea typeface="Noto Sans JP"/>
              <a:cs typeface="Noto Sans JP"/>
              <a:sym typeface="Noto Sans JP"/>
            </a:endParaRPr>
          </a:p>
        </p:txBody>
      </p:sp>
      <p:pic>
        <p:nvPicPr>
          <p:cNvPr id="947" name="Google Shape;947;p37" title="Group.png"/>
          <p:cNvPicPr preferRelativeResize="0"/>
          <p:nvPr/>
        </p:nvPicPr>
        <p:blipFill>
          <a:blip r:embed="rId5">
            <a:alphaModFix/>
          </a:blip>
          <a:stretch>
            <a:fillRect/>
          </a:stretch>
        </p:blipFill>
        <p:spPr>
          <a:xfrm>
            <a:off x="12488274" y="7999601"/>
            <a:ext cx="1129678" cy="780158"/>
          </a:xfrm>
          <a:prstGeom prst="rect">
            <a:avLst/>
          </a:prstGeom>
          <a:noFill/>
          <a:ln>
            <a:noFill/>
          </a:ln>
        </p:spPr>
      </p:pic>
      <p:sp>
        <p:nvSpPr>
          <p:cNvPr id="948" name="Google Shape;948;p37"/>
          <p:cNvSpPr/>
          <p:nvPr/>
        </p:nvSpPr>
        <p:spPr>
          <a:xfrm>
            <a:off x="14885125" y="7507700"/>
            <a:ext cx="2896200" cy="1867500"/>
          </a:xfrm>
          <a:prstGeom prst="roundRect">
            <a:avLst>
              <a:gd name="adj" fmla="val 16667"/>
            </a:avLst>
          </a:prstGeom>
          <a:solidFill>
            <a:srgbClr val="85200C"/>
          </a:solidFill>
          <a:ln>
            <a:noFill/>
          </a:ln>
        </p:spPr>
        <p:txBody>
          <a:bodyPr spcFirstLastPara="1" wrap="square" lIns="91425" tIns="91425" rIns="91425" bIns="91425" anchor="ctr" anchorCtr="0">
            <a:noAutofit/>
          </a:bodyPr>
          <a:lstStyle/>
          <a:p>
            <a:pPr marL="0" lvl="0" indent="0" algn="l" rtl="0">
              <a:lnSpc>
                <a:spcPct val="130000"/>
              </a:lnSpc>
              <a:spcBef>
                <a:spcPts val="0"/>
              </a:spcBef>
              <a:spcAft>
                <a:spcPts val="0"/>
              </a:spcAft>
              <a:buNone/>
            </a:pPr>
            <a:r>
              <a:rPr lang="en" sz="2400" b="1">
                <a:solidFill>
                  <a:schemeClr val="lt1"/>
                </a:solidFill>
                <a:latin typeface="Noto Sans JP"/>
                <a:ea typeface="Noto Sans JP"/>
                <a:cs typeface="Noto Sans JP"/>
                <a:sym typeface="Noto Sans JP"/>
              </a:rPr>
              <a:t>NG</a:t>
            </a:r>
            <a:endParaRPr sz="2400" b="1">
              <a:solidFill>
                <a:schemeClr val="lt1"/>
              </a:solidFill>
              <a:latin typeface="Noto Sans JP"/>
              <a:ea typeface="Noto Sans JP"/>
              <a:cs typeface="Noto Sans JP"/>
              <a:sym typeface="Noto Sans JP"/>
            </a:endParaRPr>
          </a:p>
          <a:p>
            <a:pPr marL="0" lvl="0" indent="0" algn="ctr" rtl="0">
              <a:lnSpc>
                <a:spcPct val="130000"/>
              </a:lnSpc>
              <a:spcBef>
                <a:spcPts val="0"/>
              </a:spcBef>
              <a:spcAft>
                <a:spcPts val="0"/>
              </a:spcAft>
              <a:buNone/>
            </a:pPr>
            <a:r>
              <a:rPr lang="en">
                <a:solidFill>
                  <a:schemeClr val="lt1"/>
                </a:solidFill>
                <a:latin typeface="Noto Sans JP"/>
                <a:ea typeface="Noto Sans JP"/>
                <a:cs typeface="Noto Sans JP"/>
                <a:sym typeface="Noto Sans JP"/>
              </a:rPr>
              <a:t>各種機能（日報・月報など）に情報が反映されない</a:t>
            </a:r>
            <a:endParaRPr>
              <a:solidFill>
                <a:schemeClr val="lt1"/>
              </a:solidFill>
              <a:latin typeface="Noto Sans JP"/>
              <a:ea typeface="Noto Sans JP"/>
              <a:cs typeface="Noto Sans JP"/>
              <a:sym typeface="Noto Sans JP"/>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38"/>
          <p:cNvSpPr txBox="1">
            <a:spLocks noGrp="1"/>
          </p:cNvSpPr>
          <p:nvPr>
            <p:ph type="sldNum" idx="12"/>
          </p:nvPr>
        </p:nvSpPr>
        <p:spPr>
          <a:xfrm>
            <a:off x="390028" y="9633600"/>
            <a:ext cx="601800" cy="4299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29</a:t>
            </a:fld>
            <a:endParaRPr/>
          </a:p>
        </p:txBody>
      </p:sp>
      <p:graphicFrame>
        <p:nvGraphicFramePr>
          <p:cNvPr id="954" name="Google Shape;954;p38"/>
          <p:cNvGraphicFramePr/>
          <p:nvPr/>
        </p:nvGraphicFramePr>
        <p:xfrm>
          <a:off x="8985874" y="2016268"/>
          <a:ext cx="3000000" cy="3000000"/>
        </p:xfrm>
        <a:graphic>
          <a:graphicData uri="http://schemas.openxmlformats.org/drawingml/2006/table">
            <a:tbl>
              <a:tblPr>
                <a:noFill/>
                <a:tableStyleId>{945D73D9-F74C-4B06-BE0F-A233A7CAC9E2}</a:tableStyleId>
              </a:tblPr>
              <a:tblGrid>
                <a:gridCol w="3138875">
                  <a:extLst>
                    <a:ext uri="{9D8B030D-6E8A-4147-A177-3AD203B41FA5}">
                      <a16:colId xmlns:a16="http://schemas.microsoft.com/office/drawing/2014/main" val="20000"/>
                    </a:ext>
                  </a:extLst>
                </a:gridCol>
                <a:gridCol w="5662275">
                  <a:extLst>
                    <a:ext uri="{9D8B030D-6E8A-4147-A177-3AD203B41FA5}">
                      <a16:colId xmlns:a16="http://schemas.microsoft.com/office/drawing/2014/main" val="20001"/>
                    </a:ext>
                  </a:extLst>
                </a:gridCol>
              </a:tblGrid>
              <a:tr h="864350">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入力項目</a:t>
                      </a:r>
                      <a:endParaRPr>
                        <a:solidFill>
                          <a:schemeClr val="lt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lt1"/>
                          </a:solidFill>
                          <a:latin typeface="Noto Sans JP"/>
                          <a:ea typeface="Noto Sans JP"/>
                          <a:cs typeface="Noto Sans JP"/>
                          <a:sym typeface="Noto Sans JP"/>
                        </a:rPr>
                        <a:t>*は必須項目</a:t>
                      </a:r>
                      <a:endParaRPr sz="1200">
                        <a:solidFill>
                          <a:schemeClr val="lt1"/>
                        </a:solidFill>
                        <a:latin typeface="Noto Sans JP"/>
                        <a:ea typeface="Noto Sans JP"/>
                        <a:cs typeface="Noto Sans JP"/>
                        <a:sym typeface="Noto Sans JP"/>
                      </a:endParaRPr>
                    </a:p>
                  </a:txBody>
                  <a:tcPr marL="91425" marR="91425" marT="91425" marB="91425">
                    <a:solidFill>
                      <a:schemeClr val="accent4"/>
                    </a:solidFill>
                  </a:tcPr>
                </a:tc>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仕様</a:t>
                      </a:r>
                      <a:endParaRPr b="1">
                        <a:solidFill>
                          <a:schemeClr val="lt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lt1"/>
                          </a:solidFill>
                          <a:latin typeface="Noto Sans JP"/>
                          <a:ea typeface="Noto Sans JP"/>
                          <a:cs typeface="Noto Sans JP"/>
                          <a:sym typeface="Noto Sans JP"/>
                        </a:rPr>
                        <a:t>利便性を高めるため、一部の項目はシステムにより自動で選択されますが、</a:t>
                      </a:r>
                      <a:endParaRPr sz="1200">
                        <a:solidFill>
                          <a:schemeClr val="lt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lt1"/>
                          </a:solidFill>
                          <a:latin typeface="Noto Sans JP"/>
                          <a:ea typeface="Noto Sans JP"/>
                          <a:cs typeface="Noto Sans JP"/>
                          <a:sym typeface="Noto Sans JP"/>
                        </a:rPr>
                        <a:t>手動での選択も可能です。</a:t>
                      </a:r>
                      <a:endParaRPr sz="1200">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555675">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種別</a:t>
                      </a:r>
                      <a:r>
                        <a:rPr lang="en">
                          <a:solidFill>
                            <a:srgbClr val="E60021"/>
                          </a:solidFill>
                          <a:latin typeface="Noto Sans JP"/>
                          <a:ea typeface="Noto Sans JP"/>
                          <a:cs typeface="Noto Sans JP"/>
                          <a:sym typeface="Noto Sans JP"/>
                        </a:rPr>
                        <a:t>*</a:t>
                      </a:r>
                      <a:endParaRPr>
                        <a:solidFill>
                          <a:srgbClr val="E6002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a:solidFill>
                            <a:schemeClr val="dk1"/>
                          </a:solidFill>
                          <a:latin typeface="Noto Sans JP"/>
                          <a:ea typeface="Noto Sans JP"/>
                          <a:cs typeface="Noto Sans JP"/>
                          <a:sym typeface="Noto Sans JP"/>
                        </a:rPr>
                        <a:t>┗「通常予約」「繰り返し予約」</a:t>
                      </a:r>
                      <a:endParaRPr>
                        <a:solidFill>
                          <a:srgbClr val="E60021"/>
                        </a:solidFill>
                        <a:latin typeface="Noto Sans JP"/>
                        <a:ea typeface="Noto Sans JP"/>
                        <a:cs typeface="Noto Sans JP"/>
                        <a:sym typeface="Noto Sans JP"/>
                      </a:endParaRPr>
                    </a:p>
                  </a:txBody>
                  <a:tcPr marL="91425" marR="91425" marT="91425" marB="91425"/>
                </a:tc>
                <a:tc>
                  <a:txBody>
                    <a:bodyPr/>
                    <a:lstStyle/>
                    <a:p>
                      <a:pPr marL="0" lvl="0" indent="0" algn="l" rtl="0">
                        <a:lnSpc>
                          <a:spcPct val="115000"/>
                        </a:lnSpc>
                        <a:spcBef>
                          <a:spcPts val="1200"/>
                        </a:spcBef>
                        <a:spcAft>
                          <a:spcPts val="1200"/>
                        </a:spcAft>
                        <a:buNone/>
                      </a:pPr>
                      <a:r>
                        <a:rPr lang="en">
                          <a:solidFill>
                            <a:schemeClr val="dk1"/>
                          </a:solidFill>
                          <a:latin typeface="Noto Sans JP"/>
                          <a:ea typeface="Noto Sans JP"/>
                          <a:cs typeface="Noto Sans JP"/>
                          <a:sym typeface="Noto Sans JP"/>
                        </a:rPr>
                        <a:t>繰り返し予約は、利用開始日から180日後まで設定可能です。</a:t>
                      </a:r>
                      <a:endParaRPr>
                        <a:solidFill>
                          <a:schemeClr val="dk1"/>
                        </a:solidFill>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r h="342825">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利用日を選択</a:t>
                      </a:r>
                      <a:r>
                        <a:rPr lang="en">
                          <a:solidFill>
                            <a:srgbClr val="E60021"/>
                          </a:solidFill>
                          <a:latin typeface="Noto Sans JP"/>
                          <a:ea typeface="Noto Sans JP"/>
                          <a:cs typeface="Noto Sans JP"/>
                          <a:sym typeface="Noto Sans JP"/>
                        </a:rPr>
                        <a:t>*</a:t>
                      </a:r>
                      <a:endParaRPr>
                        <a:latin typeface="Noto Sans JP"/>
                        <a:ea typeface="Noto Sans JP"/>
                        <a:cs typeface="Noto Sans JP"/>
                        <a:sym typeface="Noto Sans JP"/>
                      </a:endParaRPr>
                    </a:p>
                  </a:txBody>
                  <a:tcPr marL="91425" marR="91425" marT="91425" marB="91425"/>
                </a:tc>
                <a:tc>
                  <a:txBody>
                    <a:bodyPr/>
                    <a:lstStyle/>
                    <a:p>
                      <a:pPr marL="0" lvl="0" indent="0" algn="l" rtl="0">
                        <a:lnSpc>
                          <a:spcPct val="115000"/>
                        </a:lnSpc>
                        <a:spcBef>
                          <a:spcPts val="0"/>
                        </a:spcBef>
                        <a:spcAft>
                          <a:spcPts val="0"/>
                        </a:spcAft>
                        <a:buNone/>
                      </a:pPr>
                      <a:r>
                        <a:rPr lang="en">
                          <a:solidFill>
                            <a:schemeClr val="dk1"/>
                          </a:solidFill>
                          <a:latin typeface="Noto Sans JP"/>
                          <a:ea typeface="Noto Sans JP"/>
                          <a:cs typeface="Noto Sans JP"/>
                          <a:sym typeface="Noto Sans JP"/>
                        </a:rPr>
                        <a:t>「車両を予約」をタップした時刻が自動で入力されます。</a:t>
                      </a:r>
                      <a:endParaRPr>
                        <a:solidFill>
                          <a:schemeClr val="dk1"/>
                        </a:solidFill>
                        <a:latin typeface="Noto Sans JP"/>
                        <a:ea typeface="Noto Sans JP"/>
                        <a:cs typeface="Noto Sans JP"/>
                        <a:sym typeface="Noto Sans JP"/>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Noto Sans JP"/>
                          <a:ea typeface="Noto Sans JP"/>
                          <a:cs typeface="Noto Sans JP"/>
                          <a:sym typeface="Noto Sans JP"/>
                        </a:rPr>
                        <a:t>時間の選択は、15分単位です。</a:t>
                      </a:r>
                      <a:endParaRPr>
                        <a:solidFill>
                          <a:schemeClr val="dk1"/>
                        </a:solidFill>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2"/>
                  </a:ext>
                </a:extLst>
              </a:tr>
              <a:tr h="537400">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利用日を選択</a:t>
                      </a:r>
                      <a:r>
                        <a:rPr lang="en">
                          <a:solidFill>
                            <a:srgbClr val="E60021"/>
                          </a:solidFill>
                          <a:latin typeface="Noto Sans JP"/>
                          <a:ea typeface="Noto Sans JP"/>
                          <a:cs typeface="Noto Sans JP"/>
                          <a:sym typeface="Noto Sans JP"/>
                        </a:rPr>
                        <a:t>*</a:t>
                      </a:r>
                      <a:endParaRPr>
                        <a:latin typeface="Noto Sans JP"/>
                        <a:ea typeface="Noto Sans JP"/>
                        <a:cs typeface="Noto Sans JP"/>
                        <a:sym typeface="Noto Sans JP"/>
                      </a:endParaRPr>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Noto Sans JP"/>
                          <a:ea typeface="Noto Sans JP"/>
                          <a:cs typeface="Noto Sans JP"/>
                          <a:sym typeface="Noto Sans JP"/>
                        </a:rPr>
                        <a:t>「車両を予約」をタップした時刻の60分後が自動で入力されます。</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3"/>
                  </a:ext>
                </a:extLst>
              </a:tr>
              <a:tr h="339625">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車両</a:t>
                      </a:r>
                      <a:r>
                        <a:rPr lang="en">
                          <a:solidFill>
                            <a:srgbClr val="E60021"/>
                          </a:solidFill>
                          <a:latin typeface="Noto Sans JP"/>
                          <a:ea typeface="Noto Sans JP"/>
                          <a:cs typeface="Noto Sans JP"/>
                          <a:sym typeface="Noto Sans JP"/>
                        </a:rPr>
                        <a:t>*</a:t>
                      </a:r>
                      <a:endParaRPr>
                        <a:latin typeface="Noto Sans JP"/>
                        <a:ea typeface="Noto Sans JP"/>
                        <a:cs typeface="Noto Sans JP"/>
                        <a:sym typeface="Noto Sans JP"/>
                      </a:endParaRPr>
                    </a:p>
                  </a:txBody>
                  <a:tcPr marL="91425" marR="91425" marT="91425" marB="91425"/>
                </a:tc>
                <a:tc>
                  <a:txBody>
                    <a:bodyPr/>
                    <a:lstStyle/>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4"/>
                  </a:ext>
                </a:extLst>
              </a:tr>
              <a:tr h="332075">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運転者</a:t>
                      </a:r>
                      <a:r>
                        <a:rPr lang="en">
                          <a:solidFill>
                            <a:srgbClr val="E60021"/>
                          </a:solidFill>
                          <a:latin typeface="Noto Sans JP"/>
                          <a:ea typeface="Noto Sans JP"/>
                          <a:cs typeface="Noto Sans JP"/>
                          <a:sym typeface="Noto Sans JP"/>
                        </a:rPr>
                        <a:t>*</a:t>
                      </a:r>
                      <a:endParaRPr>
                        <a:latin typeface="Noto Sans JP"/>
                        <a:ea typeface="Noto Sans JP"/>
                        <a:cs typeface="Noto Sans JP"/>
                        <a:sym typeface="Noto Sans JP"/>
                      </a:endParaRPr>
                    </a:p>
                  </a:txBody>
                  <a:tcPr marL="91425" marR="91425" marT="91425" marB="91425"/>
                </a:tc>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ログインしているユーザー名が自動で選択されます。</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5"/>
                  </a:ext>
                </a:extLst>
              </a:tr>
              <a:tr h="353625">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メモ（10,000文字以内）</a:t>
                      </a:r>
                      <a:endParaRPr>
                        <a:latin typeface="Noto Sans JP"/>
                        <a:ea typeface="Noto Sans JP"/>
                        <a:cs typeface="Noto Sans JP"/>
                        <a:sym typeface="Noto Sans JP"/>
                      </a:endParaRPr>
                    </a:p>
                  </a:txBody>
                  <a:tcPr marL="91425" marR="91425" marT="91425" marB="91425"/>
                </a:tc>
                <a:tc>
                  <a:txBody>
                    <a:bodyPr/>
                    <a:lstStyle/>
                    <a:p>
                      <a:pPr marL="0" lvl="0" indent="0" algn="l" rtl="0">
                        <a:lnSpc>
                          <a:spcPct val="115000"/>
                        </a:lnSpc>
                        <a:spcBef>
                          <a:spcPts val="0"/>
                        </a:spcBef>
                        <a:spcAft>
                          <a:spcPts val="0"/>
                        </a:spcAft>
                        <a:buNone/>
                      </a:pP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6"/>
                  </a:ext>
                </a:extLst>
              </a:tr>
            </a:tbl>
          </a:graphicData>
        </a:graphic>
      </p:graphicFrame>
      <p:graphicFrame>
        <p:nvGraphicFramePr>
          <p:cNvPr id="955" name="Google Shape;955;p38"/>
          <p:cNvGraphicFramePr/>
          <p:nvPr/>
        </p:nvGraphicFramePr>
        <p:xfrm>
          <a:off x="3005207" y="2016281"/>
          <a:ext cx="3000000" cy="3000000"/>
        </p:xfrm>
        <a:graphic>
          <a:graphicData uri="http://schemas.openxmlformats.org/drawingml/2006/table">
            <a:tbl>
              <a:tblPr>
                <a:noFill/>
                <a:tableStyleId>{945D73D9-F74C-4B06-BE0F-A233A7CAC9E2}</a:tableStyleId>
              </a:tblPr>
              <a:tblGrid>
                <a:gridCol w="5669275">
                  <a:extLst>
                    <a:ext uri="{9D8B030D-6E8A-4147-A177-3AD203B41FA5}">
                      <a16:colId xmlns:a16="http://schemas.microsoft.com/office/drawing/2014/main" val="20000"/>
                    </a:ext>
                  </a:extLst>
                </a:gridCol>
              </a:tblGrid>
              <a:tr h="387550">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車両予約とは</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1038025">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［車両予約］は、あらかじめ利用予定の車両と時間帯を予約し、その時間帯にエンジンがONになった走行データに予約ユーザーを紐付ける機能です。</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956" name="Google Shape;956;p38"/>
          <p:cNvGraphicFramePr/>
          <p:nvPr/>
        </p:nvGraphicFramePr>
        <p:xfrm>
          <a:off x="3005207" y="3772281"/>
          <a:ext cx="3000000" cy="3000000"/>
        </p:xfrm>
        <a:graphic>
          <a:graphicData uri="http://schemas.openxmlformats.org/drawingml/2006/table">
            <a:tbl>
              <a:tblPr>
                <a:noFill/>
                <a:tableStyleId>{945D73D9-F74C-4B06-BE0F-A233A7CAC9E2}</a:tableStyleId>
              </a:tblPr>
              <a:tblGrid>
                <a:gridCol w="5669275">
                  <a:extLst>
                    <a:ext uri="{9D8B030D-6E8A-4147-A177-3AD203B41FA5}">
                      <a16:colId xmlns:a16="http://schemas.microsoft.com/office/drawing/2014/main" val="20000"/>
                    </a:ext>
                  </a:extLst>
                </a:gridCol>
              </a:tblGrid>
              <a:tr h="429175">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車両予約の登録を忘れて乗車したときは？</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1669050">
                <a:tc>
                  <a:txBody>
                    <a:bodyPr/>
                    <a:lstStyle/>
                    <a:p>
                      <a:pPr marL="411480" lvl="0" indent="-271780" algn="l" rtl="0">
                        <a:lnSpc>
                          <a:spcPct val="115000"/>
                        </a:lnSpc>
                        <a:spcBef>
                          <a:spcPts val="0"/>
                        </a:spcBef>
                        <a:spcAft>
                          <a:spcPts val="0"/>
                        </a:spcAft>
                        <a:buClr>
                          <a:schemeClr val="dk1"/>
                        </a:buClr>
                        <a:buSzPts val="1400"/>
                        <a:buFont typeface="Noto Sans JP"/>
                        <a:buChar char="●"/>
                      </a:pPr>
                      <a:r>
                        <a:rPr lang="en">
                          <a:solidFill>
                            <a:srgbClr val="FF0000"/>
                          </a:solidFill>
                          <a:latin typeface="Noto Sans JP"/>
                          <a:ea typeface="Noto Sans JP"/>
                          <a:cs typeface="Noto Sans JP"/>
                          <a:sym typeface="Noto Sans JP"/>
                        </a:rPr>
                        <a:t>入力例）</a:t>
                      </a:r>
                      <a:r>
                        <a:rPr lang="en">
                          <a:solidFill>
                            <a:schemeClr val="dk1"/>
                          </a:solidFill>
                          <a:latin typeface="Noto Sans JP"/>
                          <a:ea typeface="Noto Sans JP"/>
                          <a:cs typeface="Noto Sans JP"/>
                          <a:sym typeface="Noto Sans JP"/>
                        </a:rPr>
                        <a:t>作成された走行データに後からユーザーを設定する必要があるため、管理者に連絡してください。</a:t>
                      </a:r>
                      <a:endParaRPr>
                        <a:solidFill>
                          <a:schemeClr val="dk1"/>
                        </a:solidFill>
                        <a:latin typeface="Noto Sans JP"/>
                        <a:ea typeface="Noto Sans JP"/>
                        <a:cs typeface="Noto Sans JP"/>
                        <a:sym typeface="Noto Sans JP"/>
                      </a:endParaRPr>
                    </a:p>
                    <a:p>
                      <a:pPr marL="411480" lvl="0" indent="-271780" algn="l" rtl="0">
                        <a:lnSpc>
                          <a:spcPct val="115000"/>
                        </a:lnSpc>
                        <a:spcBef>
                          <a:spcPts val="0"/>
                        </a:spcBef>
                        <a:spcAft>
                          <a:spcPts val="0"/>
                        </a:spcAft>
                        <a:buClr>
                          <a:schemeClr val="dk1"/>
                        </a:buClr>
                        <a:buSzPts val="1400"/>
                        <a:buFont typeface="Noto Sans JP"/>
                        <a:buChar char="●"/>
                      </a:pPr>
                      <a:r>
                        <a:rPr lang="en">
                          <a:solidFill>
                            <a:srgbClr val="FF0000"/>
                          </a:solidFill>
                          <a:latin typeface="Noto Sans JP"/>
                          <a:ea typeface="Noto Sans JP"/>
                          <a:cs typeface="Noto Sans JP"/>
                          <a:sym typeface="Noto Sans JP"/>
                        </a:rPr>
                        <a:t>入力例）</a:t>
                      </a:r>
                      <a:r>
                        <a:rPr lang="en">
                          <a:solidFill>
                            <a:schemeClr val="dk1"/>
                          </a:solidFill>
                          <a:latin typeface="Noto Sans JP"/>
                          <a:ea typeface="Noto Sans JP"/>
                          <a:cs typeface="Noto Sans JP"/>
                          <a:sym typeface="Noto Sans JP"/>
                        </a:rPr>
                        <a:t>PC管理画面にログインし、左側メニュー［走行履歴］から該当の走行データを検索し、</a:t>
                      </a:r>
                      <a:r>
                        <a:rPr lang="en" u="sng">
                          <a:solidFill>
                            <a:schemeClr val="hlink"/>
                          </a:solidFill>
                          <a:latin typeface="Noto Sans JP"/>
                          <a:ea typeface="Noto Sans JP"/>
                          <a:cs typeface="Noto Sans JP"/>
                          <a:sym typeface="Noto Sans JP"/>
                          <a:hlinkClick r:id="rId3"/>
                        </a:rPr>
                        <a:t>走行履歴の紐付け情報を編集</a:t>
                      </a:r>
                      <a:r>
                        <a:rPr lang="en">
                          <a:solidFill>
                            <a:schemeClr val="dk1"/>
                          </a:solidFill>
                          <a:latin typeface="Noto Sans JP"/>
                          <a:ea typeface="Noto Sans JP"/>
                          <a:cs typeface="Noto Sans JP"/>
                          <a:sym typeface="Noto Sans JP"/>
                        </a:rPr>
                        <a:t>してください。</a:t>
                      </a:r>
                      <a:endParaRPr>
                        <a:solidFill>
                          <a:schemeClr val="dk1"/>
                        </a:solidFill>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957" name="Google Shape;957;p38"/>
          <p:cNvGraphicFramePr/>
          <p:nvPr/>
        </p:nvGraphicFramePr>
        <p:xfrm>
          <a:off x="3005207" y="6222841"/>
          <a:ext cx="3000000" cy="3000000"/>
        </p:xfrm>
        <a:graphic>
          <a:graphicData uri="http://schemas.openxmlformats.org/drawingml/2006/table">
            <a:tbl>
              <a:tblPr>
                <a:noFill/>
                <a:tableStyleId>{945D73D9-F74C-4B06-BE0F-A233A7CAC9E2}</a:tableStyleId>
              </a:tblPr>
              <a:tblGrid>
                <a:gridCol w="5669275">
                  <a:extLst>
                    <a:ext uri="{9D8B030D-6E8A-4147-A177-3AD203B41FA5}">
                      <a16:colId xmlns:a16="http://schemas.microsoft.com/office/drawing/2014/main" val="20000"/>
                    </a:ext>
                  </a:extLst>
                </a:gridCol>
              </a:tblGrid>
              <a:tr h="355975">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車両を予約したが利用しなくなったときは？</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802175">
                <a:tc>
                  <a:txBody>
                    <a:bodyPr/>
                    <a:lstStyle/>
                    <a:p>
                      <a:pPr marL="411480" lvl="0" indent="-271780" algn="l" rtl="0">
                        <a:lnSpc>
                          <a:spcPct val="115000"/>
                        </a:lnSpc>
                        <a:spcBef>
                          <a:spcPts val="0"/>
                        </a:spcBef>
                        <a:spcAft>
                          <a:spcPts val="0"/>
                        </a:spcAft>
                        <a:buSzPts val="1400"/>
                        <a:buFont typeface="Noto Sans JP"/>
                        <a:buChar char="●"/>
                      </a:pPr>
                      <a:r>
                        <a:rPr lang="en">
                          <a:solidFill>
                            <a:srgbClr val="FF0000"/>
                          </a:solidFill>
                          <a:latin typeface="Noto Sans JP"/>
                          <a:ea typeface="Noto Sans JP"/>
                          <a:cs typeface="Noto Sans JP"/>
                          <a:sym typeface="Noto Sans JP"/>
                        </a:rPr>
                        <a:t>入力例）</a:t>
                      </a:r>
                      <a:r>
                        <a:rPr lang="en">
                          <a:latin typeface="Noto Sans JP"/>
                          <a:ea typeface="Noto Sans JP"/>
                          <a:cs typeface="Noto Sans JP"/>
                          <a:sym typeface="Noto Sans JP"/>
                        </a:rPr>
                        <a:t>予約を削除し、他のユーザーが利用できるようにしてください。</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958" name="Google Shape;958;p38"/>
          <p:cNvGraphicFramePr/>
          <p:nvPr/>
        </p:nvGraphicFramePr>
        <p:xfrm>
          <a:off x="3005207" y="7803996"/>
          <a:ext cx="3000000" cy="3000000"/>
        </p:xfrm>
        <a:graphic>
          <a:graphicData uri="http://schemas.openxmlformats.org/drawingml/2006/table">
            <a:tbl>
              <a:tblPr>
                <a:noFill/>
                <a:tableStyleId>{945D73D9-F74C-4B06-BE0F-A233A7CAC9E2}</a:tableStyleId>
              </a:tblPr>
              <a:tblGrid>
                <a:gridCol w="5669275">
                  <a:extLst>
                    <a:ext uri="{9D8B030D-6E8A-4147-A177-3AD203B41FA5}">
                      <a16:colId xmlns:a16="http://schemas.microsoft.com/office/drawing/2014/main" val="20000"/>
                    </a:ext>
                  </a:extLst>
                </a:gridCol>
              </a:tblGrid>
              <a:tr h="337450">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XXXXXXX</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531350">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XXXXXXX</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959" name="Google Shape;959;p38"/>
          <p:cNvGraphicFramePr/>
          <p:nvPr/>
        </p:nvGraphicFramePr>
        <p:xfrm>
          <a:off x="8996254" y="6222860"/>
          <a:ext cx="3000000" cy="3000000"/>
        </p:xfrm>
        <a:graphic>
          <a:graphicData uri="http://schemas.openxmlformats.org/drawingml/2006/table">
            <a:tbl>
              <a:tblPr>
                <a:noFill/>
                <a:tableStyleId>{945D73D9-F74C-4B06-BE0F-A233A7CAC9E2}</a:tableStyleId>
              </a:tblPr>
              <a:tblGrid>
                <a:gridCol w="3351425">
                  <a:extLst>
                    <a:ext uri="{9D8B030D-6E8A-4147-A177-3AD203B41FA5}">
                      <a16:colId xmlns:a16="http://schemas.microsoft.com/office/drawing/2014/main" val="20000"/>
                    </a:ext>
                  </a:extLst>
                </a:gridCol>
                <a:gridCol w="5439350">
                  <a:extLst>
                    <a:ext uri="{9D8B030D-6E8A-4147-A177-3AD203B41FA5}">
                      <a16:colId xmlns:a16="http://schemas.microsoft.com/office/drawing/2014/main" val="20001"/>
                    </a:ext>
                  </a:extLst>
                </a:gridCol>
              </a:tblGrid>
              <a:tr h="327150">
                <a:tc gridSpan="2">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備考</a:t>
                      </a:r>
                      <a:endParaRPr>
                        <a:solidFill>
                          <a:schemeClr val="lt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tc hMerge="1">
                  <a:txBody>
                    <a:bodyPr/>
                    <a:lstStyle/>
                    <a:p>
                      <a:endParaRPr lang="ja-JP"/>
                    </a:p>
                  </a:txBody>
                  <a:tcPr/>
                </a:tc>
                <a:extLst>
                  <a:ext uri="{0D108BD9-81ED-4DB2-BD59-A6C34878D82A}">
                    <a16:rowId xmlns:a16="http://schemas.microsoft.com/office/drawing/2014/main" val="10000"/>
                  </a:ext>
                </a:extLst>
              </a:tr>
              <a:tr h="615650">
                <a:tc gridSpan="2">
                  <a:txBody>
                    <a:bodyPr/>
                    <a:lstStyle/>
                    <a:p>
                      <a:pPr marL="0" lvl="0" indent="0" algn="l" rtl="0">
                        <a:lnSpc>
                          <a:spcPct val="115000"/>
                        </a:lnSpc>
                        <a:spcBef>
                          <a:spcPts val="0"/>
                        </a:spcBef>
                        <a:spcAft>
                          <a:spcPts val="0"/>
                        </a:spcAft>
                        <a:buNone/>
                      </a:pPr>
                      <a:r>
                        <a:rPr lang="en">
                          <a:solidFill>
                            <a:schemeClr val="dk1"/>
                          </a:solidFill>
                          <a:latin typeface="Noto Sans JP"/>
                          <a:ea typeface="Noto Sans JP"/>
                          <a:cs typeface="Noto Sans JP"/>
                          <a:sym typeface="Noto Sans JP"/>
                        </a:rPr>
                        <a:t>同一ユーザー名または同一車両名で、時間が重複する車両予約はできません。</a:t>
                      </a:r>
                      <a:endParaRPr>
                        <a:solidFill>
                          <a:schemeClr val="dk1"/>
                        </a:solidFill>
                        <a:latin typeface="Noto Sans JP"/>
                        <a:ea typeface="Noto Sans JP"/>
                        <a:cs typeface="Noto Sans JP"/>
                        <a:sym typeface="Noto Sans JP"/>
                      </a:endParaRPr>
                    </a:p>
                  </a:txBody>
                  <a:tcPr marL="91425" marR="91425" marT="91425" marB="91425">
                    <a:lnT w="9525" cap="flat" cmpd="sng">
                      <a:solidFill>
                        <a:srgbClr val="9E9E9E"/>
                      </a:solidFill>
                      <a:prstDash val="solid"/>
                      <a:round/>
                      <a:headEnd type="none" w="sm" len="sm"/>
                      <a:tailEnd type="none" w="sm" len="sm"/>
                    </a:lnT>
                    <a:solidFill>
                      <a:schemeClr val="lt1"/>
                    </a:solidFill>
                  </a:tcPr>
                </a:tc>
                <a:tc hMerge="1">
                  <a:txBody>
                    <a:bodyPr/>
                    <a:lstStyle/>
                    <a:p>
                      <a:endParaRPr lang="ja-JP"/>
                    </a:p>
                  </a:txBody>
                  <a:tcPr/>
                </a:tc>
                <a:extLst>
                  <a:ext uri="{0D108BD9-81ED-4DB2-BD59-A6C34878D82A}">
                    <a16:rowId xmlns:a16="http://schemas.microsoft.com/office/drawing/2014/main" val="10001"/>
                  </a:ext>
                </a:extLst>
              </a:tr>
            </a:tbl>
          </a:graphicData>
        </a:graphic>
      </p:graphicFrame>
      <p:graphicFrame>
        <p:nvGraphicFramePr>
          <p:cNvPr id="960" name="Google Shape;960;p38"/>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961" name="Google Shape;961;p38"/>
          <p:cNvGraphicFramePr/>
          <p:nvPr/>
        </p:nvGraphicFramePr>
        <p:xfrm>
          <a:off x="-2997350" y="1371600"/>
          <a:ext cx="3000000" cy="3000000"/>
        </p:xfrm>
        <a:graphic>
          <a:graphicData uri="http://schemas.openxmlformats.org/drawingml/2006/table">
            <a:tbl>
              <a:tblPr>
                <a:noFill/>
                <a:tableStyleId>{945D73D9-F74C-4B06-BE0F-A233A7CAC9E2}</a:tableStyleId>
              </a:tblPr>
              <a:tblGrid>
                <a:gridCol w="2896100">
                  <a:extLst>
                    <a:ext uri="{9D8B030D-6E8A-4147-A177-3AD203B41FA5}">
                      <a16:colId xmlns:a16="http://schemas.microsoft.com/office/drawing/2014/main" val="20000"/>
                    </a:ext>
                  </a:extLst>
                </a:gridCol>
              </a:tblGrid>
              <a:tr h="392150">
                <a:tc>
                  <a:txBody>
                    <a:bodyPr/>
                    <a:lstStyle/>
                    <a:p>
                      <a:pPr marL="0" lvl="0" indent="0" algn="l" rtl="0">
                        <a:spcBef>
                          <a:spcPts val="0"/>
                        </a:spcBef>
                        <a:spcAft>
                          <a:spcPts val="0"/>
                        </a:spcAft>
                        <a:buNone/>
                      </a:pPr>
                      <a:r>
                        <a:rPr lang="en" sz="1200">
                          <a:solidFill>
                            <a:schemeClr val="dk1"/>
                          </a:solidFill>
                          <a:latin typeface="Kosugi"/>
                          <a:ea typeface="Kosugi"/>
                          <a:cs typeface="Kosugi"/>
                          <a:sym typeface="Kosugi"/>
                        </a:rPr>
                        <a:t>このページについて</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627525">
                <a:tc>
                  <a:txBody>
                    <a:bodyPr/>
                    <a:lstStyle/>
                    <a:p>
                      <a:pPr marL="457200" lvl="0" indent="-304800" algn="l" rtl="0">
                        <a:spcBef>
                          <a:spcPts val="1000"/>
                        </a:spcBef>
                        <a:spcAft>
                          <a:spcPts val="0"/>
                        </a:spcAft>
                        <a:buSzPts val="1200"/>
                        <a:buFont typeface="Kosugi"/>
                        <a:buAutoNum type="arabicPeriod"/>
                      </a:pPr>
                      <a:r>
                        <a:rPr lang="en" sz="1200">
                          <a:solidFill>
                            <a:srgbClr val="FF0000"/>
                          </a:solidFill>
                          <a:latin typeface="Kosugi"/>
                          <a:ea typeface="Kosugi"/>
                          <a:cs typeface="Kosugi"/>
                          <a:sym typeface="Kosugi"/>
                        </a:rPr>
                        <a:t>入力例）／赤文字 </a:t>
                      </a:r>
                      <a:r>
                        <a:rPr lang="en" sz="1200">
                          <a:latin typeface="Kosugi"/>
                          <a:ea typeface="Kosugi"/>
                          <a:cs typeface="Kosugi"/>
                          <a:sym typeface="Kosugi"/>
                        </a:rPr>
                        <a:t>など内容の編集は、貴社の運用に合わせてご対応ください。</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962" name="Google Shape;962;p38"/>
          <p:cNvSpPr txBox="1">
            <a:spLocks noGrp="1"/>
          </p:cNvSpPr>
          <p:nvPr>
            <p:ph type="title"/>
          </p:nvPr>
        </p:nvSpPr>
        <p:spPr>
          <a:xfrm>
            <a:off x="2002050"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［車両予約］運用と入力項目について</a:t>
            </a:r>
            <a:endParaRPr sz="4800">
              <a:solidFill>
                <a:schemeClr val="accent4"/>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12"/>
          <p:cNvSpPr txBox="1">
            <a:spLocks noGrp="1"/>
          </p:cNvSpPr>
          <p:nvPr>
            <p:ph type="subTitle" idx="1"/>
          </p:nvPr>
        </p:nvSpPr>
        <p:spPr>
          <a:xfrm>
            <a:off x="2304475" y="1517525"/>
            <a:ext cx="14688300" cy="429900"/>
          </a:xfrm>
          <a:prstGeom prst="rect">
            <a:avLst/>
          </a:prstGeom>
        </p:spPr>
        <p:txBody>
          <a:bodyPr spcFirstLastPara="1" wrap="square" lIns="274300" tIns="182875" rIns="182850" bIns="182850" anchor="t" anchorCtr="0">
            <a:noAutofit/>
          </a:bodyPr>
          <a:lstStyle/>
          <a:p>
            <a:pPr marL="0" lvl="0" indent="0" algn="l" rtl="0">
              <a:spcBef>
                <a:spcPts val="0"/>
              </a:spcBef>
              <a:spcAft>
                <a:spcPts val="0"/>
              </a:spcAft>
              <a:buNone/>
            </a:pPr>
            <a:r>
              <a:rPr lang="en" sz="2000"/>
              <a:t>本資料では、よく使う機能に絞って掲載しています</a:t>
            </a:r>
            <a:endParaRPr sz="2000"/>
          </a:p>
        </p:txBody>
      </p:sp>
      <p:sp>
        <p:nvSpPr>
          <p:cNvPr id="205" name="Google Shape;205;p12"/>
          <p:cNvSpPr txBox="1">
            <a:spLocks noGrp="1"/>
          </p:cNvSpPr>
          <p:nvPr>
            <p:ph type="sldNum" idx="12"/>
          </p:nvPr>
        </p:nvSpPr>
        <p:spPr>
          <a:xfrm>
            <a:off x="390028" y="9633600"/>
            <a:ext cx="601800" cy="4299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3</a:t>
            </a:fld>
            <a:endParaRPr/>
          </a:p>
        </p:txBody>
      </p:sp>
      <p:graphicFrame>
        <p:nvGraphicFramePr>
          <p:cNvPr id="206" name="Google Shape;206;p12"/>
          <p:cNvGraphicFramePr/>
          <p:nvPr/>
        </p:nvGraphicFramePr>
        <p:xfrm>
          <a:off x="2595250" y="2216372"/>
          <a:ext cx="14825050" cy="7457170"/>
        </p:xfrm>
        <a:graphic>
          <a:graphicData uri="http://schemas.openxmlformats.org/drawingml/2006/table">
            <a:tbl>
              <a:tblPr>
                <a:noFill/>
                <a:tableStyleId>{945D73D9-F74C-4B06-BE0F-A233A7CAC9E2}</a:tableStyleId>
              </a:tblPr>
              <a:tblGrid>
                <a:gridCol w="1240075">
                  <a:extLst>
                    <a:ext uri="{9D8B030D-6E8A-4147-A177-3AD203B41FA5}">
                      <a16:colId xmlns:a16="http://schemas.microsoft.com/office/drawing/2014/main" val="20000"/>
                    </a:ext>
                  </a:extLst>
                </a:gridCol>
                <a:gridCol w="2345650">
                  <a:extLst>
                    <a:ext uri="{9D8B030D-6E8A-4147-A177-3AD203B41FA5}">
                      <a16:colId xmlns:a16="http://schemas.microsoft.com/office/drawing/2014/main" val="20001"/>
                    </a:ext>
                  </a:extLst>
                </a:gridCol>
                <a:gridCol w="4113650">
                  <a:extLst>
                    <a:ext uri="{9D8B030D-6E8A-4147-A177-3AD203B41FA5}">
                      <a16:colId xmlns:a16="http://schemas.microsoft.com/office/drawing/2014/main" val="20002"/>
                    </a:ext>
                  </a:extLst>
                </a:gridCol>
                <a:gridCol w="7125675">
                  <a:extLst>
                    <a:ext uri="{9D8B030D-6E8A-4147-A177-3AD203B41FA5}">
                      <a16:colId xmlns:a16="http://schemas.microsoft.com/office/drawing/2014/main" val="20003"/>
                    </a:ext>
                  </a:extLst>
                </a:gridCol>
              </a:tblGrid>
              <a:tr h="360700">
                <a:tc>
                  <a:txBody>
                    <a:bodyPr/>
                    <a:lstStyle/>
                    <a:p>
                      <a:pPr marL="0" lvl="0" indent="0" algn="ctr" rtl="0">
                        <a:spcBef>
                          <a:spcPts val="0"/>
                        </a:spcBef>
                        <a:spcAft>
                          <a:spcPts val="0"/>
                        </a:spcAft>
                        <a:buNone/>
                      </a:pPr>
                      <a:r>
                        <a:rPr lang="en" sz="1200" b="1">
                          <a:latin typeface="Noto Sans JP"/>
                          <a:ea typeface="Noto Sans JP"/>
                          <a:cs typeface="Noto Sans JP"/>
                          <a:sym typeface="Noto Sans JP"/>
                        </a:rPr>
                        <a:t>種別</a:t>
                      </a:r>
                      <a:endParaRPr sz="1200" b="1">
                        <a:latin typeface="Noto Sans JP"/>
                        <a:ea typeface="Noto Sans JP"/>
                        <a:cs typeface="Noto Sans JP"/>
                        <a:sym typeface="Noto Sans JP"/>
                      </a:endParaRPr>
                    </a:p>
                  </a:txBody>
                  <a:tcPr marL="91425" marR="91425" marT="91425" marB="91425" anchor="ctr">
                    <a:solidFill>
                      <a:srgbClr val="CFFFFD"/>
                    </a:solidFill>
                  </a:tcPr>
                </a:tc>
                <a:tc>
                  <a:txBody>
                    <a:bodyPr/>
                    <a:lstStyle/>
                    <a:p>
                      <a:pPr marL="0" lvl="0" indent="0" algn="ctr" rtl="0">
                        <a:spcBef>
                          <a:spcPts val="0"/>
                        </a:spcBef>
                        <a:spcAft>
                          <a:spcPts val="0"/>
                        </a:spcAft>
                        <a:buNone/>
                      </a:pPr>
                      <a:r>
                        <a:rPr lang="en" sz="1200" b="1">
                          <a:latin typeface="Noto Sans JP"/>
                          <a:ea typeface="Noto Sans JP"/>
                          <a:cs typeface="Noto Sans JP"/>
                          <a:sym typeface="Noto Sans JP"/>
                        </a:rPr>
                        <a:t>機能名</a:t>
                      </a:r>
                      <a:endParaRPr sz="1200" b="1">
                        <a:latin typeface="Noto Sans JP"/>
                        <a:ea typeface="Noto Sans JP"/>
                        <a:cs typeface="Noto Sans JP"/>
                        <a:sym typeface="Noto Sans JP"/>
                      </a:endParaRPr>
                    </a:p>
                  </a:txBody>
                  <a:tcPr marL="91425" marR="91425" marT="91425" marB="91425" anchor="ctr">
                    <a:solidFill>
                      <a:srgbClr val="CFFFFD"/>
                    </a:solidFill>
                  </a:tcPr>
                </a:tc>
                <a:tc>
                  <a:txBody>
                    <a:bodyPr/>
                    <a:lstStyle/>
                    <a:p>
                      <a:pPr marL="0" lvl="0" indent="0" algn="ctr" rtl="0">
                        <a:spcBef>
                          <a:spcPts val="0"/>
                        </a:spcBef>
                        <a:spcAft>
                          <a:spcPts val="0"/>
                        </a:spcAft>
                        <a:buNone/>
                      </a:pPr>
                      <a:r>
                        <a:rPr lang="en" sz="1200" b="1">
                          <a:latin typeface="Noto Sans JP"/>
                          <a:ea typeface="Noto Sans JP"/>
                          <a:cs typeface="Noto Sans JP"/>
                          <a:sym typeface="Noto Sans JP"/>
                        </a:rPr>
                        <a:t>概要</a:t>
                      </a:r>
                      <a:endParaRPr sz="1200" b="1">
                        <a:latin typeface="Noto Sans JP"/>
                        <a:ea typeface="Noto Sans JP"/>
                        <a:cs typeface="Noto Sans JP"/>
                        <a:sym typeface="Noto Sans JP"/>
                      </a:endParaRPr>
                    </a:p>
                  </a:txBody>
                  <a:tcPr marL="91425" marR="91425" marT="91425" marB="91425" anchor="ctr">
                    <a:solidFill>
                      <a:srgbClr val="CFFFFD"/>
                    </a:solidFill>
                  </a:tcPr>
                </a:tc>
                <a:tc>
                  <a:txBody>
                    <a:bodyPr/>
                    <a:lstStyle/>
                    <a:p>
                      <a:pPr marL="0" lvl="0" indent="0" algn="ctr" rtl="0">
                        <a:spcBef>
                          <a:spcPts val="0"/>
                        </a:spcBef>
                        <a:spcAft>
                          <a:spcPts val="0"/>
                        </a:spcAft>
                        <a:buNone/>
                      </a:pPr>
                      <a:r>
                        <a:rPr lang="en" sz="1200" b="1">
                          <a:latin typeface="Noto Sans JP"/>
                          <a:ea typeface="Noto Sans JP"/>
                          <a:cs typeface="Noto Sans JP"/>
                          <a:sym typeface="Noto Sans JP"/>
                        </a:rPr>
                        <a:t>選択するときのポイント</a:t>
                      </a:r>
                      <a:endParaRPr sz="1200" b="1">
                        <a:latin typeface="Noto Sans JP"/>
                        <a:ea typeface="Noto Sans JP"/>
                        <a:cs typeface="Noto Sans JP"/>
                        <a:sym typeface="Noto Sans JP"/>
                      </a:endParaRPr>
                    </a:p>
                  </a:txBody>
                  <a:tcPr marL="91425" marR="91425" marT="91425" marB="91425" anchor="ctr">
                    <a:solidFill>
                      <a:srgbClr val="CFFFFD"/>
                    </a:solidFill>
                  </a:tcPr>
                </a:tc>
                <a:extLst>
                  <a:ext uri="{0D108BD9-81ED-4DB2-BD59-A6C34878D82A}">
                    <a16:rowId xmlns:a16="http://schemas.microsoft.com/office/drawing/2014/main" val="10000"/>
                  </a:ext>
                </a:extLst>
              </a:tr>
              <a:tr h="360700">
                <a:tc rowSpan="2">
                  <a:txBody>
                    <a:bodyPr/>
                    <a:lstStyle/>
                    <a:p>
                      <a:pPr marL="0" lvl="0" indent="0" algn="ctr" rtl="0">
                        <a:spcBef>
                          <a:spcPts val="0"/>
                        </a:spcBef>
                        <a:spcAft>
                          <a:spcPts val="0"/>
                        </a:spcAft>
                        <a:buNone/>
                      </a:pPr>
                      <a:r>
                        <a:rPr lang="en" sz="1200" b="1">
                          <a:latin typeface="Noto Sans JP"/>
                          <a:ea typeface="Noto Sans JP"/>
                          <a:cs typeface="Noto Sans JP"/>
                          <a:sym typeface="Noto Sans JP"/>
                        </a:rPr>
                        <a:t>ログイン関連</a:t>
                      </a:r>
                      <a:endParaRPr sz="1200" b="1">
                        <a:latin typeface="Noto Sans JP"/>
                        <a:ea typeface="Noto Sans JP"/>
                        <a:cs typeface="Noto Sans JP"/>
                        <a:sym typeface="Noto Sans JP"/>
                      </a:endParaRPr>
                    </a:p>
                  </a:txBody>
                  <a:tcPr marL="91425" marR="91425" marT="91425" marB="91425" anchor="ctr">
                    <a:solidFill>
                      <a:srgbClr val="CFFFFD"/>
                    </a:solidFill>
                  </a:tcPr>
                </a:tc>
                <a:tc>
                  <a:txBody>
                    <a:bodyPr/>
                    <a:lstStyle/>
                    <a:p>
                      <a:pPr marL="0" lvl="0" indent="0" algn="ctr" rtl="0">
                        <a:spcBef>
                          <a:spcPts val="0"/>
                        </a:spcBef>
                        <a:spcAft>
                          <a:spcPts val="0"/>
                        </a:spcAft>
                        <a:buNone/>
                      </a:pPr>
                      <a:r>
                        <a:rPr lang="en" sz="1200">
                          <a:latin typeface="Noto Sans JP"/>
                          <a:ea typeface="Noto Sans JP"/>
                          <a:cs typeface="Noto Sans JP"/>
                          <a:sym typeface="Noto Sans JP"/>
                        </a:rPr>
                        <a:t>通常ログイン</a:t>
                      </a:r>
                      <a:endParaRPr sz="1200">
                        <a:latin typeface="Noto Sans JP"/>
                        <a:ea typeface="Noto Sans JP"/>
                        <a:cs typeface="Noto Sans JP"/>
                        <a:sym typeface="Noto Sans JP"/>
                      </a:endParaRPr>
                    </a:p>
                  </a:txBody>
                  <a:tcPr marL="91425" marR="91425" marT="91425" marB="91425" anchor="ctr"/>
                </a:tc>
                <a:tc>
                  <a:txBody>
                    <a:bodyPr/>
                    <a:lstStyle/>
                    <a:p>
                      <a:pPr marL="0" lvl="0" indent="0" algn="l" rtl="0">
                        <a:spcBef>
                          <a:spcPts val="0"/>
                        </a:spcBef>
                        <a:spcAft>
                          <a:spcPts val="0"/>
                        </a:spcAft>
                        <a:buNone/>
                      </a:pPr>
                      <a:r>
                        <a:rPr lang="en" sz="1200">
                          <a:latin typeface="Noto Sans JP"/>
                          <a:ea typeface="Noto Sans JP"/>
                          <a:cs typeface="Noto Sans JP"/>
                          <a:sym typeface="Noto Sans JP"/>
                        </a:rPr>
                        <a:t>PC管理画面やアプリから直接ログインする</a:t>
                      </a:r>
                      <a:endParaRPr sz="1200">
                        <a:latin typeface="Noto Sans JP"/>
                        <a:ea typeface="Noto Sans JP"/>
                        <a:cs typeface="Noto Sans JP"/>
                        <a:sym typeface="Noto Sans JP"/>
                      </a:endParaRPr>
                    </a:p>
                  </a:txBody>
                  <a:tcPr marL="91425" marR="91425" marT="91425" marB="91425" anchor="ctr"/>
                </a:tc>
                <a:tc rowSpan="2">
                  <a:txBody>
                    <a:bodyPr/>
                    <a:lstStyle/>
                    <a:p>
                      <a:pPr marL="0" lvl="0" indent="0" algn="l" rtl="0">
                        <a:spcBef>
                          <a:spcPts val="0"/>
                        </a:spcBef>
                        <a:spcAft>
                          <a:spcPts val="0"/>
                        </a:spcAft>
                        <a:buNone/>
                      </a:pPr>
                      <a:r>
                        <a:rPr lang="en" sz="1200" b="1">
                          <a:latin typeface="Noto Sans JP"/>
                          <a:ea typeface="Noto Sans JP"/>
                          <a:cs typeface="Noto Sans JP"/>
                          <a:sym typeface="Noto Sans JP"/>
                        </a:rPr>
                        <a:t>【SSO契約が向いている企業】</a:t>
                      </a:r>
                      <a:endParaRPr sz="1200" b="1">
                        <a:latin typeface="Noto Sans JP"/>
                        <a:ea typeface="Noto Sans JP"/>
                        <a:cs typeface="Noto Sans JP"/>
                        <a:sym typeface="Noto Sans JP"/>
                      </a:endParaRPr>
                    </a:p>
                    <a:p>
                      <a:pPr marL="411480" lvl="0" indent="-259080" algn="l" rtl="0">
                        <a:spcBef>
                          <a:spcPts val="0"/>
                        </a:spcBef>
                        <a:spcAft>
                          <a:spcPts val="0"/>
                        </a:spcAft>
                        <a:buSzPts val="1200"/>
                        <a:buFont typeface="Noto Sans JP"/>
                        <a:buChar char="●"/>
                      </a:pPr>
                      <a:r>
                        <a:rPr lang="en" sz="1200">
                          <a:latin typeface="Noto Sans JP"/>
                          <a:ea typeface="Noto Sans JP"/>
                          <a:cs typeface="Noto Sans JP"/>
                          <a:sym typeface="Noto Sans JP"/>
                        </a:rPr>
                        <a:t>他サービスでSSOを利用している</a:t>
                      </a:r>
                      <a:endParaRPr sz="1200">
                        <a:latin typeface="Noto Sans JP"/>
                        <a:ea typeface="Noto Sans JP"/>
                        <a:cs typeface="Noto Sans JP"/>
                        <a:sym typeface="Noto Sans JP"/>
                      </a:endParaRPr>
                    </a:p>
                    <a:p>
                      <a:pPr marL="411480" lvl="0" indent="-259080" algn="l" rtl="0">
                        <a:spcBef>
                          <a:spcPts val="0"/>
                        </a:spcBef>
                        <a:spcAft>
                          <a:spcPts val="0"/>
                        </a:spcAft>
                        <a:buSzPts val="1200"/>
                        <a:buFont typeface="Noto Sans JP"/>
                        <a:buChar char="●"/>
                      </a:pPr>
                      <a:r>
                        <a:rPr lang="en" sz="1200">
                          <a:latin typeface="Noto Sans JP"/>
                          <a:ea typeface="Noto Sans JP"/>
                          <a:cs typeface="Noto Sans JP"/>
                          <a:sym typeface="Noto Sans JP"/>
                        </a:rPr>
                        <a:t>情報システム部門でSSO設定が可能</a:t>
                      </a:r>
                      <a:endParaRPr sz="1200">
                        <a:latin typeface="Noto Sans JP"/>
                        <a:ea typeface="Noto Sans JP"/>
                        <a:cs typeface="Noto Sans JP"/>
                        <a:sym typeface="Noto Sans JP"/>
                      </a:endParaRPr>
                    </a:p>
                    <a:p>
                      <a:pPr marL="411480" lvl="0" indent="-259080" algn="l" rtl="0">
                        <a:spcBef>
                          <a:spcPts val="0"/>
                        </a:spcBef>
                        <a:spcAft>
                          <a:spcPts val="0"/>
                        </a:spcAft>
                        <a:buSzPts val="1200"/>
                        <a:buFont typeface="Noto Sans JP"/>
                        <a:buChar char="●"/>
                      </a:pPr>
                      <a:r>
                        <a:rPr lang="en" sz="1200">
                          <a:latin typeface="Noto Sans JP"/>
                          <a:ea typeface="Noto Sans JP"/>
                          <a:cs typeface="Noto Sans JP"/>
                          <a:sym typeface="Noto Sans JP"/>
                        </a:rPr>
                        <a:t>セキュリティ強化をしたい</a:t>
                      </a:r>
                      <a:endParaRPr sz="1200">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r h="541075">
                <a:tc vMerge="1">
                  <a:txBody>
                    <a:bodyPr/>
                    <a:lstStyle/>
                    <a:p>
                      <a:endParaRPr lang="ja-JP"/>
                    </a:p>
                  </a:txBody>
                  <a:tcPr/>
                </a:tc>
                <a:tc>
                  <a:txBody>
                    <a:bodyPr/>
                    <a:lstStyle/>
                    <a:p>
                      <a:pPr marL="0" lvl="0" indent="0" algn="ctr" rtl="0">
                        <a:spcBef>
                          <a:spcPts val="0"/>
                        </a:spcBef>
                        <a:spcAft>
                          <a:spcPts val="0"/>
                        </a:spcAft>
                        <a:buNone/>
                      </a:pPr>
                      <a:r>
                        <a:rPr lang="en" sz="1200">
                          <a:latin typeface="Noto Sans JP"/>
                          <a:ea typeface="Noto Sans JP"/>
                          <a:cs typeface="Noto Sans JP"/>
                          <a:sym typeface="Noto Sans JP"/>
                        </a:rPr>
                        <a:t>SSOログイン（</a:t>
                      </a:r>
                      <a:r>
                        <a:rPr lang="en" sz="1200">
                          <a:solidFill>
                            <a:srgbClr val="E60021"/>
                          </a:solidFill>
                          <a:latin typeface="Noto Sans JP"/>
                          <a:ea typeface="Noto Sans JP"/>
                          <a:cs typeface="Noto Sans JP"/>
                          <a:sym typeface="Noto Sans JP"/>
                        </a:rPr>
                        <a:t>※オプション</a:t>
                      </a:r>
                      <a:r>
                        <a:rPr lang="en" sz="1200">
                          <a:latin typeface="Noto Sans JP"/>
                          <a:ea typeface="Noto Sans JP"/>
                          <a:cs typeface="Noto Sans JP"/>
                          <a:sym typeface="Noto Sans JP"/>
                        </a:rPr>
                        <a:t>）</a:t>
                      </a:r>
                      <a:endParaRPr sz="1200">
                        <a:latin typeface="Noto Sans JP"/>
                        <a:ea typeface="Noto Sans JP"/>
                        <a:cs typeface="Noto Sans JP"/>
                        <a:sym typeface="Noto Sans JP"/>
                      </a:endParaRPr>
                    </a:p>
                  </a:txBody>
                  <a:tcPr marL="91425" marR="91425" marT="91425" marB="91425" anchor="ctr"/>
                </a:tc>
                <a:tc>
                  <a:txBody>
                    <a:bodyPr/>
                    <a:lstStyle/>
                    <a:p>
                      <a:pPr marL="0" lvl="0" indent="0" algn="l" rtl="0">
                        <a:spcBef>
                          <a:spcPts val="0"/>
                        </a:spcBef>
                        <a:spcAft>
                          <a:spcPts val="0"/>
                        </a:spcAft>
                        <a:buNone/>
                      </a:pPr>
                      <a:r>
                        <a:rPr lang="en" sz="1200">
                          <a:latin typeface="Noto Sans JP"/>
                          <a:ea typeface="Noto Sans JP"/>
                          <a:cs typeface="Noto Sans JP"/>
                          <a:sym typeface="Noto Sans JP"/>
                        </a:rPr>
                        <a:t>SSO連携でログインする</a:t>
                      </a:r>
                      <a:endParaRPr sz="1200">
                        <a:latin typeface="Noto Sans JP"/>
                        <a:ea typeface="Noto Sans JP"/>
                        <a:cs typeface="Noto Sans JP"/>
                        <a:sym typeface="Noto Sans JP"/>
                      </a:endParaRPr>
                    </a:p>
                  </a:txBody>
                  <a:tcPr marL="91425" marR="91425" marT="91425" marB="91425" anchor="ctr"/>
                </a:tc>
                <a:tc vMerge="1">
                  <a:txBody>
                    <a:bodyPr/>
                    <a:lstStyle/>
                    <a:p>
                      <a:endParaRPr lang="ja-JP"/>
                    </a:p>
                  </a:txBody>
                  <a:tcPr/>
                </a:tc>
                <a:extLst>
                  <a:ext uri="{0D108BD9-81ED-4DB2-BD59-A6C34878D82A}">
                    <a16:rowId xmlns:a16="http://schemas.microsoft.com/office/drawing/2014/main" val="10002"/>
                  </a:ext>
                </a:extLst>
              </a:tr>
              <a:tr h="788050">
                <a:tc rowSpan="2">
                  <a:txBody>
                    <a:bodyPr/>
                    <a:lstStyle/>
                    <a:p>
                      <a:pPr marL="0" lvl="0" indent="0" algn="ctr" rtl="0">
                        <a:spcBef>
                          <a:spcPts val="0"/>
                        </a:spcBef>
                        <a:spcAft>
                          <a:spcPts val="0"/>
                        </a:spcAft>
                        <a:buNone/>
                      </a:pPr>
                      <a:r>
                        <a:rPr lang="en" sz="1200" b="1">
                          <a:latin typeface="Noto Sans JP"/>
                          <a:ea typeface="Noto Sans JP"/>
                          <a:cs typeface="Noto Sans JP"/>
                          <a:sym typeface="Noto Sans JP"/>
                        </a:rPr>
                        <a:t>利用登録</a:t>
                      </a:r>
                      <a:endParaRPr sz="1200" b="1">
                        <a:latin typeface="Noto Sans JP"/>
                        <a:ea typeface="Noto Sans JP"/>
                        <a:cs typeface="Noto Sans JP"/>
                        <a:sym typeface="Noto Sans JP"/>
                      </a:endParaRPr>
                    </a:p>
                  </a:txBody>
                  <a:tcPr marL="91425" marR="91425" marT="91425" marB="91425" anchor="ctr">
                    <a:solidFill>
                      <a:srgbClr val="CFFFFD"/>
                    </a:solidFill>
                  </a:tcPr>
                </a:tc>
                <a:tc>
                  <a:txBody>
                    <a:bodyPr/>
                    <a:lstStyle/>
                    <a:p>
                      <a:pPr marL="0" lvl="0" indent="0" algn="ctr" rtl="0">
                        <a:spcBef>
                          <a:spcPts val="0"/>
                        </a:spcBef>
                        <a:spcAft>
                          <a:spcPts val="0"/>
                        </a:spcAft>
                        <a:buNone/>
                      </a:pPr>
                      <a:r>
                        <a:rPr lang="en" sz="1200">
                          <a:latin typeface="Noto Sans JP"/>
                          <a:ea typeface="Noto Sans JP"/>
                          <a:cs typeface="Noto Sans JP"/>
                          <a:sym typeface="Noto Sans JP"/>
                        </a:rPr>
                        <a:t>車両予約</a:t>
                      </a:r>
                      <a:endParaRPr sz="1200">
                        <a:latin typeface="Noto Sans JP"/>
                        <a:ea typeface="Noto Sans JP"/>
                        <a:cs typeface="Noto Sans JP"/>
                        <a:sym typeface="Noto Sans JP"/>
                      </a:endParaRPr>
                    </a:p>
                  </a:txBody>
                  <a:tcPr marL="91425" marR="91425" marT="91425" marB="91425" anchor="ctr"/>
                </a:tc>
                <a:tc>
                  <a:txBody>
                    <a:bodyPr/>
                    <a:lstStyle/>
                    <a:p>
                      <a:pPr marL="0" lvl="0" indent="0" algn="l" rtl="0">
                        <a:spcBef>
                          <a:spcPts val="0"/>
                        </a:spcBef>
                        <a:spcAft>
                          <a:spcPts val="0"/>
                        </a:spcAft>
                        <a:buNone/>
                      </a:pPr>
                      <a:r>
                        <a:rPr lang="en" sz="1200">
                          <a:latin typeface="Noto Sans JP"/>
                          <a:ea typeface="Noto Sans JP"/>
                          <a:cs typeface="Noto Sans JP"/>
                          <a:sym typeface="Noto Sans JP"/>
                        </a:rPr>
                        <a:t>共有車両を利用する際に「誰が運転した？」を把握するため、利用する時間帯を予約する</a:t>
                      </a:r>
                      <a:endParaRPr sz="1200">
                        <a:latin typeface="Noto Sans JP"/>
                        <a:ea typeface="Noto Sans JP"/>
                        <a:cs typeface="Noto Sans JP"/>
                        <a:sym typeface="Noto Sans JP"/>
                      </a:endParaRPr>
                    </a:p>
                  </a:txBody>
                  <a:tcPr marL="91425" marR="91425" marT="91425" marB="91425" anchor="ctr"/>
                </a:tc>
                <a:tc rowSpan="2">
                  <a:txBody>
                    <a:bodyPr/>
                    <a:lstStyle/>
                    <a:p>
                      <a:pPr marL="0" lvl="0" indent="0" algn="l" rtl="0">
                        <a:spcBef>
                          <a:spcPts val="0"/>
                        </a:spcBef>
                        <a:spcAft>
                          <a:spcPts val="0"/>
                        </a:spcAft>
                        <a:buNone/>
                      </a:pPr>
                      <a:r>
                        <a:rPr lang="en" sz="1200" b="1">
                          <a:latin typeface="Noto Sans JP"/>
                          <a:ea typeface="Noto Sans JP"/>
                          <a:cs typeface="Noto Sans JP"/>
                          <a:sym typeface="Noto Sans JP"/>
                        </a:rPr>
                        <a:t>【車両予約が向いている企業】</a:t>
                      </a:r>
                      <a:endParaRPr sz="1200" b="1">
                        <a:latin typeface="Noto Sans JP"/>
                        <a:ea typeface="Noto Sans JP"/>
                        <a:cs typeface="Noto Sans JP"/>
                        <a:sym typeface="Noto Sans JP"/>
                      </a:endParaRPr>
                    </a:p>
                    <a:p>
                      <a:pPr marL="411480" lvl="0" indent="-259080" algn="l" rtl="0">
                        <a:spcBef>
                          <a:spcPts val="0"/>
                        </a:spcBef>
                        <a:spcAft>
                          <a:spcPts val="0"/>
                        </a:spcAft>
                        <a:buSzPts val="1200"/>
                        <a:buFont typeface="Noto Sans JP"/>
                        <a:buChar char="●"/>
                      </a:pPr>
                      <a:r>
                        <a:rPr lang="en" sz="1200">
                          <a:latin typeface="Noto Sans JP"/>
                          <a:ea typeface="Noto Sans JP"/>
                          <a:cs typeface="Noto Sans JP"/>
                          <a:sym typeface="Noto Sans JP"/>
                        </a:rPr>
                        <a:t>車両予約の文化が根付いている</a:t>
                      </a:r>
                      <a:endParaRPr sz="1200">
                        <a:latin typeface="Noto Sans JP"/>
                        <a:ea typeface="Noto Sans JP"/>
                        <a:cs typeface="Noto Sans JP"/>
                        <a:sym typeface="Noto Sans JP"/>
                      </a:endParaRPr>
                    </a:p>
                    <a:p>
                      <a:pPr marL="411480" lvl="0" indent="-259080" algn="l" rtl="0">
                        <a:spcBef>
                          <a:spcPts val="0"/>
                        </a:spcBef>
                        <a:spcAft>
                          <a:spcPts val="0"/>
                        </a:spcAft>
                        <a:buSzPts val="1200"/>
                        <a:buFont typeface="Noto Sans JP"/>
                        <a:buChar char="●"/>
                      </a:pPr>
                      <a:r>
                        <a:rPr lang="en" sz="1200">
                          <a:latin typeface="Noto Sans JP"/>
                          <a:ea typeface="Noto Sans JP"/>
                          <a:cs typeface="Noto Sans JP"/>
                          <a:sym typeface="Noto Sans JP"/>
                        </a:rPr>
                        <a:t>事前に予約する運用ができる</a:t>
                      </a:r>
                      <a:endParaRPr sz="1200">
                        <a:latin typeface="Noto Sans JP"/>
                        <a:ea typeface="Noto Sans JP"/>
                        <a:cs typeface="Noto Sans JP"/>
                        <a:sym typeface="Noto Sans JP"/>
                      </a:endParaRPr>
                    </a:p>
                    <a:p>
                      <a:pPr marL="411480" lvl="0" indent="-259080" algn="l" rtl="0">
                        <a:spcBef>
                          <a:spcPts val="0"/>
                        </a:spcBef>
                        <a:spcAft>
                          <a:spcPts val="0"/>
                        </a:spcAft>
                        <a:buSzPts val="1200"/>
                        <a:buFont typeface="Noto Sans JP"/>
                        <a:buChar char="●"/>
                      </a:pPr>
                      <a:r>
                        <a:rPr lang="en" sz="1200">
                          <a:latin typeface="Noto Sans JP"/>
                          <a:ea typeface="Noto Sans JP"/>
                          <a:cs typeface="Noto Sans JP"/>
                          <a:sym typeface="Noto Sans JP"/>
                        </a:rPr>
                        <a:t>利用時間が事前に分かる</a:t>
                      </a:r>
                      <a:endParaRPr sz="1200">
                        <a:latin typeface="Noto Sans JP"/>
                        <a:ea typeface="Noto Sans JP"/>
                        <a:cs typeface="Noto Sans JP"/>
                        <a:sym typeface="Noto Sans JP"/>
                      </a:endParaRPr>
                    </a:p>
                    <a:p>
                      <a:pPr marL="0" lvl="0" indent="0" algn="l" rtl="0">
                        <a:spcBef>
                          <a:spcPts val="1000"/>
                        </a:spcBef>
                        <a:spcAft>
                          <a:spcPts val="0"/>
                        </a:spcAft>
                        <a:buNone/>
                      </a:pPr>
                      <a:r>
                        <a:rPr lang="en" sz="1200" b="1">
                          <a:latin typeface="Noto Sans JP"/>
                          <a:ea typeface="Noto Sans JP"/>
                          <a:cs typeface="Noto Sans JP"/>
                          <a:sym typeface="Noto Sans JP"/>
                        </a:rPr>
                        <a:t>【乗降記録が向いている企業】</a:t>
                      </a:r>
                      <a:endParaRPr sz="1200" b="1">
                        <a:latin typeface="Noto Sans JP"/>
                        <a:ea typeface="Noto Sans JP"/>
                        <a:cs typeface="Noto Sans JP"/>
                        <a:sym typeface="Noto Sans JP"/>
                      </a:endParaRPr>
                    </a:p>
                    <a:p>
                      <a:pPr marL="411480" lvl="0" indent="-259080" algn="l" rtl="0">
                        <a:spcBef>
                          <a:spcPts val="0"/>
                        </a:spcBef>
                        <a:spcAft>
                          <a:spcPts val="0"/>
                        </a:spcAft>
                        <a:buSzPts val="1200"/>
                        <a:buFont typeface="Noto Sans JP"/>
                        <a:buChar char="●"/>
                      </a:pPr>
                      <a:r>
                        <a:rPr lang="en" sz="1200">
                          <a:latin typeface="Noto Sans JP"/>
                          <a:ea typeface="Noto Sans JP"/>
                          <a:cs typeface="Noto Sans JP"/>
                          <a:sym typeface="Noto Sans JP"/>
                        </a:rPr>
                        <a:t>直前まで利用する車両が決まらない</a:t>
                      </a:r>
                      <a:endParaRPr sz="1200">
                        <a:latin typeface="Noto Sans JP"/>
                        <a:ea typeface="Noto Sans JP"/>
                        <a:cs typeface="Noto Sans JP"/>
                        <a:sym typeface="Noto Sans JP"/>
                      </a:endParaRPr>
                    </a:p>
                    <a:p>
                      <a:pPr marL="411480" lvl="0" indent="-259080" algn="l" rtl="0">
                        <a:spcBef>
                          <a:spcPts val="0"/>
                        </a:spcBef>
                        <a:spcAft>
                          <a:spcPts val="0"/>
                        </a:spcAft>
                        <a:buSzPts val="1200"/>
                        <a:buFont typeface="Noto Sans JP"/>
                        <a:buChar char="●"/>
                      </a:pPr>
                      <a:r>
                        <a:rPr lang="en" sz="1200">
                          <a:latin typeface="Noto Sans JP"/>
                          <a:ea typeface="Noto Sans JP"/>
                          <a:cs typeface="Noto Sans JP"/>
                          <a:sym typeface="Noto Sans JP"/>
                        </a:rPr>
                        <a:t>車両予約が難しい</a:t>
                      </a:r>
                      <a:endParaRPr sz="1200">
                        <a:latin typeface="Noto Sans JP"/>
                        <a:ea typeface="Noto Sans JP"/>
                        <a:cs typeface="Noto Sans JP"/>
                        <a:sym typeface="Noto Sans JP"/>
                      </a:endParaRPr>
                    </a:p>
                    <a:p>
                      <a:pPr marL="0" lvl="0" indent="0" algn="l" rtl="0">
                        <a:spcBef>
                          <a:spcPts val="1000"/>
                        </a:spcBef>
                        <a:spcAft>
                          <a:spcPts val="0"/>
                        </a:spcAft>
                        <a:buNone/>
                      </a:pPr>
                      <a:r>
                        <a:rPr lang="en" sz="1200" b="1">
                          <a:latin typeface="Noto Sans JP"/>
                          <a:ea typeface="Noto Sans JP"/>
                          <a:cs typeface="Noto Sans JP"/>
                          <a:sym typeface="Noto Sans JP"/>
                        </a:rPr>
                        <a:t>【車両予約と乗降記録を併用する場合】</a:t>
                      </a:r>
                      <a:endParaRPr sz="1200" b="1">
                        <a:latin typeface="Noto Sans JP"/>
                        <a:ea typeface="Noto Sans JP"/>
                        <a:cs typeface="Noto Sans JP"/>
                        <a:sym typeface="Noto Sans JP"/>
                      </a:endParaRPr>
                    </a:p>
                    <a:p>
                      <a:pPr marL="0" lvl="0" indent="0" algn="l" rtl="0">
                        <a:spcBef>
                          <a:spcPts val="0"/>
                        </a:spcBef>
                        <a:spcAft>
                          <a:spcPts val="0"/>
                        </a:spcAft>
                        <a:buClr>
                          <a:schemeClr val="dk1"/>
                        </a:buClr>
                        <a:buSzPts val="1100"/>
                        <a:buFont typeface="Arial"/>
                        <a:buNone/>
                      </a:pPr>
                      <a:r>
                        <a:rPr lang="en" sz="1200">
                          <a:solidFill>
                            <a:schemeClr val="dk1"/>
                          </a:solidFill>
                          <a:latin typeface="Noto Sans JP"/>
                          <a:ea typeface="Noto Sans JP"/>
                          <a:cs typeface="Noto Sans JP"/>
                          <a:sym typeface="Noto Sans JP"/>
                        </a:rPr>
                        <a:t>併用する場合は、次の優先順位でユーザーの紐づけが行われます。右にある方法ほど優先度が高く、最後の方法が一番優先されます。</a:t>
                      </a:r>
                      <a:endParaRPr sz="1200">
                        <a:solidFill>
                          <a:schemeClr val="dk1"/>
                        </a:solidFill>
                        <a:latin typeface="Noto Sans JP"/>
                        <a:ea typeface="Noto Sans JP"/>
                        <a:cs typeface="Noto Sans JP"/>
                        <a:sym typeface="Noto Sans JP"/>
                      </a:endParaRPr>
                    </a:p>
                    <a:p>
                      <a:pPr marL="411480" lvl="0" indent="-259080"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専用（デバイスにユーザー設定） ＜ 車両予約 ＜ 乗降記録</a:t>
                      </a:r>
                      <a:endParaRPr sz="1200">
                        <a:solidFill>
                          <a:schemeClr val="dk1"/>
                        </a:solidFill>
                        <a:latin typeface="Noto Sans JP"/>
                        <a:ea typeface="Noto Sans JP"/>
                        <a:cs typeface="Noto Sans JP"/>
                        <a:sym typeface="Noto Sans JP"/>
                      </a:endParaRPr>
                    </a:p>
                    <a:p>
                      <a:pPr marL="0" lvl="0" indent="0" algn="l" rtl="0">
                        <a:spcBef>
                          <a:spcPts val="1000"/>
                        </a:spcBef>
                        <a:spcAft>
                          <a:spcPts val="0"/>
                        </a:spcAft>
                        <a:buNone/>
                      </a:pPr>
                      <a:r>
                        <a:rPr lang="en" sz="1200">
                          <a:solidFill>
                            <a:srgbClr val="E60021"/>
                          </a:solidFill>
                          <a:latin typeface="Noto Sans JP"/>
                          <a:ea typeface="Noto Sans JP"/>
                          <a:cs typeface="Noto Sans JP"/>
                          <a:sym typeface="Noto Sans JP"/>
                        </a:rPr>
                        <a:t>※混乱を避けるため、基本的には単体での利用を推奨します。</a:t>
                      </a:r>
                      <a:endParaRPr sz="1200">
                        <a:solidFill>
                          <a:srgbClr val="E60021"/>
                        </a:solidFill>
                        <a:latin typeface="Noto Sans JP"/>
                        <a:ea typeface="Noto Sans JP"/>
                        <a:cs typeface="Noto Sans JP"/>
                        <a:sym typeface="Noto Sans JP"/>
                      </a:endParaRPr>
                    </a:p>
                    <a:p>
                      <a:pPr marL="0" lvl="0" indent="0" algn="l" rtl="0">
                        <a:spcBef>
                          <a:spcPts val="0"/>
                        </a:spcBef>
                        <a:spcAft>
                          <a:spcPts val="0"/>
                        </a:spcAft>
                        <a:buNone/>
                      </a:pPr>
                      <a:r>
                        <a:rPr lang="en" sz="1200">
                          <a:solidFill>
                            <a:srgbClr val="E60021"/>
                          </a:solidFill>
                          <a:latin typeface="Noto Sans JP"/>
                          <a:ea typeface="Noto Sans JP"/>
                          <a:cs typeface="Noto Sans JP"/>
                          <a:sym typeface="Noto Sans JP"/>
                        </a:rPr>
                        <a:t>※専用車両のみで運用している場合は、本機能は不要です。</a:t>
                      </a:r>
                      <a:endParaRPr sz="1200">
                        <a:solidFill>
                          <a:srgbClr val="E60021"/>
                        </a:solidFill>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3"/>
                  </a:ext>
                </a:extLst>
              </a:tr>
              <a:tr h="2141325">
                <a:tc vMerge="1">
                  <a:txBody>
                    <a:bodyPr/>
                    <a:lstStyle/>
                    <a:p>
                      <a:endParaRPr lang="ja-JP"/>
                    </a:p>
                  </a:txBody>
                  <a:tcPr/>
                </a:tc>
                <a:tc>
                  <a:txBody>
                    <a:bodyPr/>
                    <a:lstStyle/>
                    <a:p>
                      <a:pPr marL="0" lvl="0" indent="0" algn="ctr" rtl="0">
                        <a:spcBef>
                          <a:spcPts val="0"/>
                        </a:spcBef>
                        <a:spcAft>
                          <a:spcPts val="0"/>
                        </a:spcAft>
                        <a:buNone/>
                      </a:pPr>
                      <a:r>
                        <a:rPr lang="en" sz="1200">
                          <a:latin typeface="Noto Sans JP"/>
                          <a:ea typeface="Noto Sans JP"/>
                          <a:cs typeface="Noto Sans JP"/>
                          <a:sym typeface="Noto Sans JP"/>
                        </a:rPr>
                        <a:t>乗降記録</a:t>
                      </a:r>
                      <a:endParaRPr sz="1200">
                        <a:latin typeface="Noto Sans JP"/>
                        <a:ea typeface="Noto Sans JP"/>
                        <a:cs typeface="Noto Sans JP"/>
                        <a:sym typeface="Noto Sans JP"/>
                      </a:endParaRPr>
                    </a:p>
                  </a:txBody>
                  <a:tcPr marL="91425" marR="91425" marT="91425" marB="91425" anchor="ct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Noto Sans JP"/>
                          <a:ea typeface="Noto Sans JP"/>
                          <a:cs typeface="Noto Sans JP"/>
                          <a:sym typeface="Noto Sans JP"/>
                        </a:rPr>
                        <a:t>共有車両を利用する場合、「誰が運転した？」を管理するため、乗車と降車を記録する</a:t>
                      </a:r>
                      <a:endParaRPr sz="1200">
                        <a:solidFill>
                          <a:schemeClr val="dk1"/>
                        </a:solidFill>
                        <a:latin typeface="Noto Sans JP"/>
                        <a:ea typeface="Noto Sans JP"/>
                        <a:cs typeface="Noto Sans JP"/>
                        <a:sym typeface="Noto Sans JP"/>
                      </a:endParaRPr>
                    </a:p>
                  </a:txBody>
                  <a:tcPr marL="91425" marR="91425" marT="91425" marB="91425" anchor="ctr"/>
                </a:tc>
                <a:tc vMerge="1">
                  <a:txBody>
                    <a:bodyPr/>
                    <a:lstStyle/>
                    <a:p>
                      <a:endParaRPr lang="ja-JP"/>
                    </a:p>
                  </a:txBody>
                  <a:tcPr/>
                </a:tc>
                <a:extLst>
                  <a:ext uri="{0D108BD9-81ED-4DB2-BD59-A6C34878D82A}">
                    <a16:rowId xmlns:a16="http://schemas.microsoft.com/office/drawing/2014/main" val="10004"/>
                  </a:ext>
                </a:extLst>
              </a:tr>
              <a:tr h="360700">
                <a:tc rowSpan="6">
                  <a:txBody>
                    <a:bodyPr/>
                    <a:lstStyle/>
                    <a:p>
                      <a:pPr marL="0" lvl="0" indent="0" algn="ctr" rtl="0">
                        <a:spcBef>
                          <a:spcPts val="0"/>
                        </a:spcBef>
                        <a:spcAft>
                          <a:spcPts val="0"/>
                        </a:spcAft>
                        <a:buNone/>
                      </a:pPr>
                      <a:r>
                        <a:rPr lang="en" sz="1200" b="1">
                          <a:latin typeface="Noto Sans JP"/>
                          <a:ea typeface="Noto Sans JP"/>
                          <a:cs typeface="Noto Sans JP"/>
                          <a:sym typeface="Noto Sans JP"/>
                        </a:rPr>
                        <a:t>業務系の記録</a:t>
                      </a:r>
                      <a:endParaRPr sz="1200" b="1">
                        <a:latin typeface="Noto Sans JP"/>
                        <a:ea typeface="Noto Sans JP"/>
                        <a:cs typeface="Noto Sans JP"/>
                        <a:sym typeface="Noto Sans JP"/>
                      </a:endParaRPr>
                    </a:p>
                  </a:txBody>
                  <a:tcPr marL="91425" marR="91425" marT="91425" marB="91425" anchor="ctr">
                    <a:solidFill>
                      <a:srgbClr val="CFFFFD"/>
                    </a:solidFill>
                  </a:tcPr>
                </a:tc>
                <a:tc>
                  <a:txBody>
                    <a:bodyPr/>
                    <a:lstStyle/>
                    <a:p>
                      <a:pPr marL="0" lvl="0" indent="0" algn="ctr" rtl="0">
                        <a:spcBef>
                          <a:spcPts val="0"/>
                        </a:spcBef>
                        <a:spcAft>
                          <a:spcPts val="0"/>
                        </a:spcAft>
                        <a:buNone/>
                      </a:pPr>
                      <a:r>
                        <a:rPr lang="en" sz="1200">
                          <a:latin typeface="Noto Sans JP"/>
                          <a:ea typeface="Noto Sans JP"/>
                          <a:cs typeface="Noto Sans JP"/>
                          <a:sym typeface="Noto Sans JP"/>
                        </a:rPr>
                        <a:t>日報（記録）</a:t>
                      </a:r>
                      <a:endParaRPr sz="1200">
                        <a:latin typeface="Noto Sans JP"/>
                        <a:ea typeface="Noto Sans JP"/>
                        <a:cs typeface="Noto Sans JP"/>
                        <a:sym typeface="Noto Sans JP"/>
                      </a:endParaRPr>
                    </a:p>
                  </a:txBody>
                  <a:tcPr marL="91425" marR="91425" marT="91425" marB="91425" anchor="ctr"/>
                </a:tc>
                <a:tc>
                  <a:txBody>
                    <a:bodyPr/>
                    <a:lstStyle/>
                    <a:p>
                      <a:pPr marL="0" lvl="0" indent="0" algn="l" rtl="0">
                        <a:spcBef>
                          <a:spcPts val="0"/>
                        </a:spcBef>
                        <a:spcAft>
                          <a:spcPts val="0"/>
                        </a:spcAft>
                        <a:buNone/>
                      </a:pPr>
                      <a:r>
                        <a:rPr lang="en" sz="1200">
                          <a:latin typeface="Noto Sans JP"/>
                          <a:ea typeface="Noto Sans JP"/>
                          <a:cs typeface="Noto Sans JP"/>
                          <a:sym typeface="Noto Sans JP"/>
                        </a:rPr>
                        <a:t>走行データに行き先やメモを追加して記録する</a:t>
                      </a:r>
                      <a:endParaRPr sz="1200">
                        <a:latin typeface="Noto Sans JP"/>
                        <a:ea typeface="Noto Sans JP"/>
                        <a:cs typeface="Noto Sans JP"/>
                        <a:sym typeface="Noto Sans JP"/>
                      </a:endParaRPr>
                    </a:p>
                  </a:txBody>
                  <a:tcPr marL="91425" marR="91425" marT="91425" marB="91425" anchor="ct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Noto Sans JP"/>
                          <a:ea typeface="Noto Sans JP"/>
                          <a:cs typeface="Noto Sans JP"/>
                          <a:sym typeface="Noto Sans JP"/>
                        </a:rPr>
                        <a:t>ー</a:t>
                      </a:r>
                      <a:endParaRPr sz="1200">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5"/>
                  </a:ext>
                </a:extLst>
              </a:tr>
              <a:tr h="541050">
                <a:tc vMerge="1">
                  <a:txBody>
                    <a:bodyPr/>
                    <a:lstStyle/>
                    <a:p>
                      <a:endParaRPr lang="ja-JP"/>
                    </a:p>
                  </a:txBody>
                  <a:tcPr/>
                </a:tc>
                <a:tc>
                  <a:txBody>
                    <a:bodyPr/>
                    <a:lstStyle/>
                    <a:p>
                      <a:pPr marL="0" lvl="0" indent="0" algn="ctr" rtl="0">
                        <a:spcBef>
                          <a:spcPts val="0"/>
                        </a:spcBef>
                        <a:spcAft>
                          <a:spcPts val="0"/>
                        </a:spcAft>
                        <a:buNone/>
                      </a:pPr>
                      <a:r>
                        <a:rPr lang="en" sz="1200">
                          <a:latin typeface="Noto Sans JP"/>
                          <a:ea typeface="Noto Sans JP"/>
                          <a:cs typeface="Noto Sans JP"/>
                          <a:sym typeface="Noto Sans JP"/>
                        </a:rPr>
                        <a:t>アルコールチェック</a:t>
                      </a:r>
                      <a:endParaRPr sz="1200">
                        <a:latin typeface="Noto Sans JP"/>
                        <a:ea typeface="Noto Sans JP"/>
                        <a:cs typeface="Noto Sans JP"/>
                        <a:sym typeface="Noto Sans JP"/>
                      </a:endParaRPr>
                    </a:p>
                  </a:txBody>
                  <a:tcPr marL="91425" marR="91425" marT="91425" marB="91425" anchor="ctr"/>
                </a:tc>
                <a:tc>
                  <a:txBody>
                    <a:bodyPr/>
                    <a:lstStyle/>
                    <a:p>
                      <a:pPr marL="0" lvl="0" indent="0" algn="l" rtl="0">
                        <a:spcBef>
                          <a:spcPts val="0"/>
                        </a:spcBef>
                        <a:spcAft>
                          <a:spcPts val="0"/>
                        </a:spcAft>
                        <a:buNone/>
                      </a:pPr>
                      <a:r>
                        <a:rPr lang="en" sz="1200">
                          <a:latin typeface="Noto Sans JP"/>
                          <a:ea typeface="Noto Sans JP"/>
                          <a:cs typeface="Noto Sans JP"/>
                          <a:sym typeface="Noto Sans JP"/>
                        </a:rPr>
                        <a:t>法令・安全運転管理のため、アルコールチェックの実施結果を記録する</a:t>
                      </a:r>
                      <a:endParaRPr sz="1200">
                        <a:latin typeface="Noto Sans JP"/>
                        <a:ea typeface="Noto Sans JP"/>
                        <a:cs typeface="Noto Sans JP"/>
                        <a:sym typeface="Noto Sans JP"/>
                      </a:endParaRPr>
                    </a:p>
                  </a:txBody>
                  <a:tcPr marL="91425" marR="91425" marT="91425" marB="91425" anchor="ct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Noto Sans JP"/>
                          <a:ea typeface="Noto Sans JP"/>
                          <a:cs typeface="Noto Sans JP"/>
                          <a:sym typeface="Noto Sans JP"/>
                        </a:rPr>
                        <a:t>ー</a:t>
                      </a:r>
                      <a:endParaRPr sz="1200">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6"/>
                  </a:ext>
                </a:extLst>
              </a:tr>
              <a:tr h="541050">
                <a:tc vMerge="1">
                  <a:txBody>
                    <a:bodyPr/>
                    <a:lstStyle/>
                    <a:p>
                      <a:endParaRPr lang="ja-JP"/>
                    </a:p>
                  </a:txBody>
                  <a:tcPr/>
                </a:tc>
                <a:tc>
                  <a:txBody>
                    <a:bodyPr/>
                    <a:lstStyle/>
                    <a:p>
                      <a:pPr marL="0" lvl="0" indent="0" algn="ctr" rtl="0">
                        <a:spcBef>
                          <a:spcPts val="0"/>
                        </a:spcBef>
                        <a:spcAft>
                          <a:spcPts val="0"/>
                        </a:spcAft>
                        <a:buNone/>
                      </a:pPr>
                      <a:r>
                        <a:rPr lang="en" sz="1200">
                          <a:latin typeface="Noto Sans JP"/>
                          <a:ea typeface="Noto Sans JP"/>
                          <a:cs typeface="Noto Sans JP"/>
                          <a:sym typeface="Noto Sans JP"/>
                        </a:rPr>
                        <a:t>日常点検</a:t>
                      </a:r>
                      <a:endParaRPr sz="1200">
                        <a:latin typeface="Noto Sans JP"/>
                        <a:ea typeface="Noto Sans JP"/>
                        <a:cs typeface="Noto Sans JP"/>
                        <a:sym typeface="Noto Sans JP"/>
                      </a:endParaRPr>
                    </a:p>
                  </a:txBody>
                  <a:tcPr marL="91425" marR="91425" marT="91425" marB="91425" anchor="ct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Noto Sans JP"/>
                          <a:ea typeface="Noto Sans JP"/>
                          <a:cs typeface="Noto Sans JP"/>
                          <a:sym typeface="Noto Sans JP"/>
                        </a:rPr>
                        <a:t>法令・安全運転管理のため、日常点検の実施結果を記録する</a:t>
                      </a:r>
                      <a:endParaRPr sz="1200">
                        <a:latin typeface="Noto Sans JP"/>
                        <a:ea typeface="Noto Sans JP"/>
                        <a:cs typeface="Noto Sans JP"/>
                        <a:sym typeface="Noto Sans JP"/>
                      </a:endParaRPr>
                    </a:p>
                  </a:txBody>
                  <a:tcPr marL="91425" marR="91425" marT="91425" marB="91425" anchor="ct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Noto Sans JP"/>
                          <a:ea typeface="Noto Sans JP"/>
                          <a:cs typeface="Noto Sans JP"/>
                          <a:sym typeface="Noto Sans JP"/>
                        </a:rPr>
                        <a:t>ー</a:t>
                      </a:r>
                      <a:endParaRPr sz="1200">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7"/>
                  </a:ext>
                </a:extLst>
              </a:tr>
              <a:tr h="360700">
                <a:tc vMerge="1">
                  <a:txBody>
                    <a:bodyPr/>
                    <a:lstStyle/>
                    <a:p>
                      <a:endParaRPr lang="ja-JP"/>
                    </a:p>
                  </a:txBody>
                  <a:tcPr/>
                </a:tc>
                <a:tc>
                  <a:txBody>
                    <a:bodyPr/>
                    <a:lstStyle/>
                    <a:p>
                      <a:pPr marL="0" lvl="0" indent="0" algn="ctr" rtl="0">
                        <a:spcBef>
                          <a:spcPts val="0"/>
                        </a:spcBef>
                        <a:spcAft>
                          <a:spcPts val="0"/>
                        </a:spcAft>
                        <a:buNone/>
                      </a:pPr>
                      <a:r>
                        <a:rPr lang="en" sz="1200">
                          <a:latin typeface="Noto Sans JP"/>
                          <a:ea typeface="Noto Sans JP"/>
                          <a:cs typeface="Noto Sans JP"/>
                          <a:sym typeface="Noto Sans JP"/>
                        </a:rPr>
                        <a:t>給油</a:t>
                      </a:r>
                      <a:endParaRPr sz="1200">
                        <a:latin typeface="Noto Sans JP"/>
                        <a:ea typeface="Noto Sans JP"/>
                        <a:cs typeface="Noto Sans JP"/>
                        <a:sym typeface="Noto Sans JP"/>
                      </a:endParaRPr>
                    </a:p>
                  </a:txBody>
                  <a:tcPr marL="91425" marR="91425" marT="91425" marB="91425" anchor="ctr"/>
                </a:tc>
                <a:tc>
                  <a:txBody>
                    <a:bodyPr/>
                    <a:lstStyle/>
                    <a:p>
                      <a:pPr marL="0" lvl="0" indent="0" algn="l" rtl="0">
                        <a:spcBef>
                          <a:spcPts val="0"/>
                        </a:spcBef>
                        <a:spcAft>
                          <a:spcPts val="0"/>
                        </a:spcAft>
                        <a:buNone/>
                      </a:pPr>
                      <a:r>
                        <a:rPr lang="en" sz="1200">
                          <a:latin typeface="Noto Sans JP"/>
                          <a:ea typeface="Noto Sans JP"/>
                          <a:cs typeface="Noto Sans JP"/>
                          <a:sym typeface="Noto Sans JP"/>
                        </a:rPr>
                        <a:t>車両管理のため、給油の実施結果を記録する</a:t>
                      </a:r>
                      <a:endParaRPr sz="1200">
                        <a:latin typeface="Noto Sans JP"/>
                        <a:ea typeface="Noto Sans JP"/>
                        <a:cs typeface="Noto Sans JP"/>
                        <a:sym typeface="Noto Sans JP"/>
                      </a:endParaRPr>
                    </a:p>
                  </a:txBody>
                  <a:tcPr marL="91425" marR="91425" marT="91425" marB="91425" anchor="ctr"/>
                </a:tc>
                <a:tc>
                  <a:txBody>
                    <a:bodyPr/>
                    <a:lstStyle/>
                    <a:p>
                      <a:pPr marL="0" lvl="0" indent="0" algn="l" rtl="0">
                        <a:spcBef>
                          <a:spcPts val="0"/>
                        </a:spcBef>
                        <a:spcAft>
                          <a:spcPts val="0"/>
                        </a:spcAft>
                        <a:buClr>
                          <a:schemeClr val="dk1"/>
                        </a:buClr>
                        <a:buSzPts val="1100"/>
                        <a:buFont typeface="Arial"/>
                        <a:buNone/>
                      </a:pPr>
                      <a:r>
                        <a:rPr lang="en" sz="1200">
                          <a:solidFill>
                            <a:schemeClr val="dk1"/>
                          </a:solidFill>
                          <a:latin typeface="Noto Sans JP"/>
                          <a:ea typeface="Noto Sans JP"/>
                          <a:cs typeface="Noto Sans JP"/>
                          <a:sym typeface="Noto Sans JP"/>
                        </a:rPr>
                        <a:t>ー</a:t>
                      </a:r>
                      <a:endParaRPr sz="1200">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8"/>
                  </a:ext>
                </a:extLst>
              </a:tr>
              <a:tr h="541050">
                <a:tc vMerge="1">
                  <a:txBody>
                    <a:bodyPr/>
                    <a:lstStyle/>
                    <a:p>
                      <a:endParaRPr lang="ja-JP"/>
                    </a:p>
                  </a:txBody>
                  <a:tcPr/>
                </a:tc>
                <a:tc>
                  <a:txBody>
                    <a:bodyPr/>
                    <a:lstStyle/>
                    <a:p>
                      <a:pPr marL="0" lvl="0" indent="0" algn="ctr" rtl="0">
                        <a:spcBef>
                          <a:spcPts val="0"/>
                        </a:spcBef>
                        <a:spcAft>
                          <a:spcPts val="0"/>
                        </a:spcAft>
                        <a:buNone/>
                      </a:pPr>
                      <a:r>
                        <a:rPr lang="en" sz="1200">
                          <a:latin typeface="Noto Sans JP"/>
                          <a:ea typeface="Noto Sans JP"/>
                          <a:cs typeface="Noto Sans JP"/>
                          <a:sym typeface="Noto Sans JP"/>
                        </a:rPr>
                        <a:t>作業</a:t>
                      </a:r>
                      <a:endParaRPr sz="1200">
                        <a:latin typeface="Noto Sans JP"/>
                        <a:ea typeface="Noto Sans JP"/>
                        <a:cs typeface="Noto Sans JP"/>
                        <a:sym typeface="Noto Sans JP"/>
                      </a:endParaRPr>
                    </a:p>
                  </a:txBody>
                  <a:tcPr marL="91425" marR="91425" marT="91425" marB="91425" anchor="ctr"/>
                </a:tc>
                <a:tc>
                  <a:txBody>
                    <a:bodyPr/>
                    <a:lstStyle/>
                    <a:p>
                      <a:pPr marL="0" lvl="0" indent="0" algn="l" rtl="0">
                        <a:spcBef>
                          <a:spcPts val="0"/>
                        </a:spcBef>
                        <a:spcAft>
                          <a:spcPts val="0"/>
                        </a:spcAft>
                        <a:buNone/>
                      </a:pPr>
                      <a:r>
                        <a:rPr lang="en" sz="1200">
                          <a:latin typeface="Noto Sans JP"/>
                          <a:ea typeface="Noto Sans JP"/>
                          <a:cs typeface="Noto Sans JP"/>
                          <a:sym typeface="Noto Sans JP"/>
                        </a:rPr>
                        <a:t>管理者が運転者に作業を依頼したときや、運転者が作業報告を行う際に、実施内容を記録する</a:t>
                      </a:r>
                      <a:endParaRPr sz="1200">
                        <a:latin typeface="Noto Sans JP"/>
                        <a:ea typeface="Noto Sans JP"/>
                        <a:cs typeface="Noto Sans JP"/>
                        <a:sym typeface="Noto Sans JP"/>
                      </a:endParaRPr>
                    </a:p>
                  </a:txBody>
                  <a:tcPr marL="91425" marR="91425" marT="91425" marB="91425" anchor="ctr"/>
                </a:tc>
                <a:tc>
                  <a:txBody>
                    <a:bodyPr/>
                    <a:lstStyle/>
                    <a:p>
                      <a:pPr marL="411480" lvl="0" indent="-259080" algn="l" rtl="0">
                        <a:spcBef>
                          <a:spcPts val="0"/>
                        </a:spcBef>
                        <a:spcAft>
                          <a:spcPts val="0"/>
                        </a:spcAft>
                        <a:buSzPts val="1200"/>
                        <a:buFont typeface="Noto Sans JP"/>
                        <a:buChar char="●"/>
                      </a:pPr>
                      <a:r>
                        <a:rPr lang="en" sz="1200">
                          <a:latin typeface="Noto Sans JP"/>
                          <a:ea typeface="Noto Sans JP"/>
                          <a:cs typeface="Noto Sans JP"/>
                          <a:sym typeface="Noto Sans JP"/>
                        </a:rPr>
                        <a:t>納品報告など、作業内容を記録したい</a:t>
                      </a:r>
                      <a:endParaRPr sz="1200">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9"/>
                  </a:ext>
                </a:extLst>
              </a:tr>
              <a:tr h="839300">
                <a:tc vMerge="1">
                  <a:txBody>
                    <a:bodyPr/>
                    <a:lstStyle/>
                    <a:p>
                      <a:endParaRPr lang="ja-JP"/>
                    </a:p>
                  </a:txBody>
                  <a:tcPr/>
                </a:tc>
                <a:tc>
                  <a:txBody>
                    <a:bodyPr/>
                    <a:lstStyle/>
                    <a:p>
                      <a:pPr marL="0" lvl="0" indent="0" algn="ctr" rtl="0">
                        <a:spcBef>
                          <a:spcPts val="0"/>
                        </a:spcBef>
                        <a:spcAft>
                          <a:spcPts val="0"/>
                        </a:spcAft>
                        <a:buNone/>
                      </a:pPr>
                      <a:r>
                        <a:rPr lang="en" sz="1200">
                          <a:latin typeface="Noto Sans JP"/>
                          <a:ea typeface="Noto Sans JP"/>
                          <a:cs typeface="Noto Sans JP"/>
                          <a:sym typeface="Noto Sans JP"/>
                        </a:rPr>
                        <a:t>運転記録</a:t>
                      </a:r>
                      <a:endParaRPr sz="1200">
                        <a:latin typeface="Noto Sans JP"/>
                        <a:ea typeface="Noto Sans JP"/>
                        <a:cs typeface="Noto Sans JP"/>
                        <a:sym typeface="Noto Sans JP"/>
                      </a:endParaRPr>
                    </a:p>
                  </a:txBody>
                  <a:tcPr marL="91425" marR="91425" marT="91425" marB="91425" anchor="ctr"/>
                </a:tc>
                <a:tc>
                  <a:txBody>
                    <a:bodyPr/>
                    <a:lstStyle/>
                    <a:p>
                      <a:pPr marL="0" lvl="0" indent="0" algn="l" rtl="0">
                        <a:spcBef>
                          <a:spcPts val="0"/>
                        </a:spcBef>
                        <a:spcAft>
                          <a:spcPts val="0"/>
                        </a:spcAft>
                        <a:buNone/>
                      </a:pPr>
                      <a:r>
                        <a:rPr lang="en" sz="1200">
                          <a:solidFill>
                            <a:schemeClr val="dk1"/>
                          </a:solidFill>
                          <a:latin typeface="Noto Sans JP"/>
                          <a:ea typeface="Noto Sans JP"/>
                          <a:cs typeface="Noto Sans JP"/>
                          <a:sym typeface="Noto Sans JP"/>
                        </a:rPr>
                        <a:t>デバイス未設置の車両を利用する際に、簡易的な運転日報を作成・記録する</a:t>
                      </a:r>
                      <a:endParaRPr sz="1200">
                        <a:solidFill>
                          <a:schemeClr val="dk1"/>
                        </a:solidFill>
                        <a:latin typeface="Noto Sans JP"/>
                        <a:ea typeface="Noto Sans JP"/>
                        <a:cs typeface="Noto Sans JP"/>
                        <a:sym typeface="Noto Sans JP"/>
                      </a:endParaRPr>
                    </a:p>
                  </a:txBody>
                  <a:tcPr marL="91425" marR="91425" marT="91425" marB="91425" anchor="ctr"/>
                </a:tc>
                <a:tc>
                  <a:txBody>
                    <a:bodyPr/>
                    <a:lstStyle/>
                    <a:p>
                      <a:pPr marL="411480" lvl="0" indent="-259080"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デバイス未設置の車両（レンタカー・カーシェア・代車など）を利用する</a:t>
                      </a:r>
                      <a:endParaRPr sz="1200">
                        <a:solidFill>
                          <a:schemeClr val="dk1"/>
                        </a:solidFill>
                        <a:latin typeface="Noto Sans JP"/>
                        <a:ea typeface="Noto Sans JP"/>
                        <a:cs typeface="Noto Sans JP"/>
                        <a:sym typeface="Noto Sans JP"/>
                      </a:endParaRPr>
                    </a:p>
                    <a:p>
                      <a:pPr marL="411480" lvl="0" indent="-259080"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何らかの原因でデバイスから走行データが取得できない</a:t>
                      </a:r>
                      <a:endParaRPr sz="1200">
                        <a:solidFill>
                          <a:schemeClr val="dk1"/>
                        </a:solidFill>
                        <a:latin typeface="Noto Sans JP"/>
                        <a:ea typeface="Noto Sans JP"/>
                        <a:cs typeface="Noto Sans JP"/>
                        <a:sym typeface="Noto Sans JP"/>
                      </a:endParaRPr>
                    </a:p>
                    <a:p>
                      <a:pPr marL="0" lvl="0" indent="0" algn="l" rtl="0">
                        <a:spcBef>
                          <a:spcPts val="1000"/>
                        </a:spcBef>
                        <a:spcAft>
                          <a:spcPts val="0"/>
                        </a:spcAft>
                        <a:buNone/>
                      </a:pPr>
                      <a:r>
                        <a:rPr lang="en" sz="1200">
                          <a:solidFill>
                            <a:srgbClr val="E60021"/>
                          </a:solidFill>
                          <a:latin typeface="Noto Sans JP"/>
                          <a:ea typeface="Noto Sans JP"/>
                          <a:cs typeface="Noto Sans JP"/>
                          <a:sym typeface="Noto Sans JP"/>
                        </a:rPr>
                        <a:t>※車載器を設置している車両については、自動で記録が作成されるため［運転記録］は不要です。</a:t>
                      </a:r>
                      <a:endParaRPr sz="1200">
                        <a:solidFill>
                          <a:srgbClr val="E60021"/>
                        </a:solidFill>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10"/>
                  </a:ext>
                </a:extLst>
              </a:tr>
            </a:tbl>
          </a:graphicData>
        </a:graphic>
      </p:graphicFrame>
      <p:sp>
        <p:nvSpPr>
          <p:cNvPr id="207" name="Google Shape;207;p12"/>
          <p:cNvSpPr txBox="1">
            <a:spLocks noGrp="1"/>
          </p:cNvSpPr>
          <p:nvPr>
            <p:ph type="title"/>
          </p:nvPr>
        </p:nvSpPr>
        <p:spPr>
          <a:xfrm>
            <a:off x="2304475"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機能概要</a:t>
            </a:r>
            <a:endParaRPr sz="4800">
              <a:solidFill>
                <a:schemeClr val="accent4"/>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39"/>
          <p:cNvSpPr/>
          <p:nvPr/>
        </p:nvSpPr>
        <p:spPr>
          <a:xfrm>
            <a:off x="10220525" y="1779458"/>
            <a:ext cx="7134900" cy="6616200"/>
          </a:xfrm>
          <a:prstGeom prst="roundRect">
            <a:avLst>
              <a:gd name="adj" fmla="val 4717"/>
            </a:avLst>
          </a:prstGeom>
          <a:solidFill>
            <a:schemeClr val="lt1"/>
          </a:solidFill>
          <a:ln>
            <a:noFill/>
          </a:ln>
          <a:effectLst>
            <a:outerShdw blurRad="657225" dist="76200" dir="5400000" algn="bl" rotWithShape="0">
              <a:srgbClr val="000000">
                <a:alpha val="1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968" name="Google Shape;968;p39"/>
          <p:cNvSpPr/>
          <p:nvPr/>
        </p:nvSpPr>
        <p:spPr>
          <a:xfrm>
            <a:off x="2662675" y="1779275"/>
            <a:ext cx="7134900" cy="6616200"/>
          </a:xfrm>
          <a:prstGeom prst="roundRect">
            <a:avLst>
              <a:gd name="adj" fmla="val 4563"/>
            </a:avLst>
          </a:prstGeom>
          <a:solidFill>
            <a:schemeClr val="lt1"/>
          </a:solidFill>
          <a:ln>
            <a:noFill/>
          </a:ln>
          <a:effectLst>
            <a:outerShdw blurRad="657225" dist="76200" dir="5400000" algn="bl" rotWithShape="0">
              <a:srgbClr val="000000">
                <a:alpha val="1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969" name="Google Shape;969;p39"/>
          <p:cNvSpPr txBox="1">
            <a:spLocks noGrp="1"/>
          </p:cNvSpPr>
          <p:nvPr>
            <p:ph type="sldNum" idx="12"/>
          </p:nvPr>
        </p:nvSpPr>
        <p:spPr>
          <a:xfrm>
            <a:off x="390028" y="9633600"/>
            <a:ext cx="601800" cy="4299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None/>
            </a:pPr>
            <a:fld id="{00000000-1234-1234-1234-123412341234}" type="slidenum">
              <a:rPr lang="en"/>
              <a:t>30</a:t>
            </a:fld>
            <a:endParaRPr/>
          </a:p>
        </p:txBody>
      </p:sp>
      <p:sp>
        <p:nvSpPr>
          <p:cNvPr id="970" name="Google Shape;970;p39"/>
          <p:cNvSpPr txBox="1"/>
          <p:nvPr/>
        </p:nvSpPr>
        <p:spPr>
          <a:xfrm>
            <a:off x="2902000" y="6627521"/>
            <a:ext cx="2103000" cy="608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①［車両］をタップ、</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［車両を予約］を</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タップ</a:t>
            </a:r>
            <a:endParaRPr b="1">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chemeClr val="dk1"/>
              </a:buClr>
              <a:buSzPts val="1100"/>
              <a:buFont typeface="Arial"/>
              <a:buNone/>
            </a:pPr>
            <a:endParaRPr b="1" i="0" u="none" strike="noStrike" cap="none">
              <a:solidFill>
                <a:schemeClr val="dk1"/>
              </a:solidFill>
              <a:latin typeface="Noto Sans JP"/>
              <a:ea typeface="Noto Sans JP"/>
              <a:cs typeface="Noto Sans JP"/>
              <a:sym typeface="Noto Sans JP"/>
            </a:endParaRPr>
          </a:p>
        </p:txBody>
      </p:sp>
      <p:grpSp>
        <p:nvGrpSpPr>
          <p:cNvPr id="971" name="Google Shape;971;p39"/>
          <p:cNvGrpSpPr/>
          <p:nvPr/>
        </p:nvGrpSpPr>
        <p:grpSpPr>
          <a:xfrm>
            <a:off x="2940062" y="2713354"/>
            <a:ext cx="2103120" cy="3880257"/>
            <a:chOff x="2434763" y="2919852"/>
            <a:chExt cx="2103120" cy="3880257"/>
          </a:xfrm>
        </p:grpSpPr>
        <p:pic>
          <p:nvPicPr>
            <p:cNvPr id="972" name="Google Shape;972;p39" title="7.png"/>
            <p:cNvPicPr preferRelativeResize="0"/>
            <p:nvPr/>
          </p:nvPicPr>
          <p:blipFill>
            <a:blip r:embed="rId3">
              <a:alphaModFix/>
            </a:blip>
            <a:stretch>
              <a:fillRect/>
            </a:stretch>
          </p:blipFill>
          <p:spPr>
            <a:xfrm>
              <a:off x="2434763" y="2919852"/>
              <a:ext cx="2103120" cy="3880257"/>
            </a:xfrm>
            <a:prstGeom prst="rect">
              <a:avLst/>
            </a:prstGeom>
            <a:noFill/>
            <a:ln>
              <a:noFill/>
            </a:ln>
          </p:spPr>
        </p:pic>
        <p:sp>
          <p:nvSpPr>
            <p:cNvPr id="973" name="Google Shape;973;p39"/>
            <p:cNvSpPr/>
            <p:nvPr/>
          </p:nvSpPr>
          <p:spPr>
            <a:xfrm>
              <a:off x="3320106" y="6202902"/>
              <a:ext cx="332400" cy="32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
          <p:nvSpPr>
            <p:cNvPr id="974" name="Google Shape;974;p39"/>
            <p:cNvSpPr/>
            <p:nvPr/>
          </p:nvSpPr>
          <p:spPr>
            <a:xfrm>
              <a:off x="3686511" y="5784350"/>
              <a:ext cx="656400" cy="32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b="1">
                <a:latin typeface="Kosugi"/>
                <a:ea typeface="Kosugi"/>
                <a:cs typeface="Kosugi"/>
                <a:sym typeface="Kosugi"/>
              </a:endParaRPr>
            </a:p>
          </p:txBody>
        </p:sp>
      </p:grpSp>
      <p:sp>
        <p:nvSpPr>
          <p:cNvPr id="975" name="Google Shape;975;p39"/>
          <p:cNvSpPr txBox="1"/>
          <p:nvPr/>
        </p:nvSpPr>
        <p:spPr>
          <a:xfrm>
            <a:off x="7419525" y="2800875"/>
            <a:ext cx="2213400" cy="26970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30000"/>
              </a:lnSpc>
              <a:spcBef>
                <a:spcPts val="1100"/>
              </a:spcBef>
              <a:spcAft>
                <a:spcPts val="0"/>
              </a:spcAft>
              <a:buClr>
                <a:schemeClr val="dk1"/>
              </a:buClr>
              <a:buSzPts val="1100"/>
              <a:buFont typeface="Arial"/>
              <a:buNone/>
            </a:pPr>
            <a:r>
              <a:rPr lang="en" b="1">
                <a:solidFill>
                  <a:schemeClr val="accent1"/>
                </a:solidFill>
                <a:latin typeface="Noto Sans JP"/>
                <a:ea typeface="Noto Sans JP"/>
                <a:cs typeface="Noto Sans JP"/>
                <a:sym typeface="Noto Sans JP"/>
              </a:rPr>
              <a:t>Point</a:t>
            </a:r>
            <a:br>
              <a:rPr lang="en" b="1">
                <a:solidFill>
                  <a:schemeClr val="dk1"/>
                </a:solidFill>
                <a:latin typeface="Noto Sans JP"/>
                <a:ea typeface="Noto Sans JP"/>
                <a:cs typeface="Noto Sans JP"/>
                <a:sym typeface="Noto Sans JP"/>
              </a:rPr>
            </a:br>
            <a:r>
              <a:rPr lang="en">
                <a:solidFill>
                  <a:schemeClr val="dk2"/>
                </a:solidFill>
                <a:latin typeface="Noto Sans JP"/>
                <a:ea typeface="Noto Sans JP"/>
                <a:cs typeface="Noto Sans JP"/>
                <a:sym typeface="Noto Sans JP"/>
              </a:rPr>
              <a:t>「通常予約」のときは、利用時間帯を選択し車両をタップしたあと、</a:t>
            </a:r>
            <a:br>
              <a:rPr lang="en">
                <a:solidFill>
                  <a:schemeClr val="dk2"/>
                </a:solidFill>
                <a:latin typeface="Noto Sans JP"/>
                <a:ea typeface="Noto Sans JP"/>
                <a:cs typeface="Noto Sans JP"/>
                <a:sym typeface="Noto Sans JP"/>
              </a:rPr>
            </a:br>
            <a:r>
              <a:rPr lang="en">
                <a:solidFill>
                  <a:schemeClr val="dk2"/>
                </a:solidFill>
                <a:latin typeface="Noto Sans JP"/>
                <a:ea typeface="Noto Sans JP"/>
                <a:cs typeface="Noto Sans JP"/>
                <a:sym typeface="Noto Sans JP"/>
              </a:rPr>
              <a:t>「フィルター」を使うと</a:t>
            </a:r>
            <a:br>
              <a:rPr lang="en">
                <a:solidFill>
                  <a:schemeClr val="dk2"/>
                </a:solidFill>
                <a:latin typeface="Noto Sans JP"/>
                <a:ea typeface="Noto Sans JP"/>
                <a:cs typeface="Noto Sans JP"/>
                <a:sym typeface="Noto Sans JP"/>
              </a:rPr>
            </a:br>
            <a:r>
              <a:rPr lang="en">
                <a:solidFill>
                  <a:schemeClr val="dk2"/>
                </a:solidFill>
                <a:latin typeface="Noto Sans JP"/>
                <a:ea typeface="Noto Sans JP"/>
                <a:cs typeface="Noto Sans JP"/>
                <a:sym typeface="Noto Sans JP"/>
              </a:rPr>
              <a:t>空き車両のみを表示</a:t>
            </a:r>
            <a:br>
              <a:rPr lang="en">
                <a:solidFill>
                  <a:schemeClr val="dk2"/>
                </a:solidFill>
                <a:latin typeface="Noto Sans JP"/>
                <a:ea typeface="Noto Sans JP"/>
                <a:cs typeface="Noto Sans JP"/>
                <a:sym typeface="Noto Sans JP"/>
              </a:rPr>
            </a:br>
            <a:r>
              <a:rPr lang="en">
                <a:solidFill>
                  <a:schemeClr val="dk2"/>
                </a:solidFill>
                <a:latin typeface="Noto Sans JP"/>
                <a:ea typeface="Noto Sans JP"/>
                <a:cs typeface="Noto Sans JP"/>
                <a:sym typeface="Noto Sans JP"/>
              </a:rPr>
              <a:t>できます。</a:t>
            </a:r>
            <a:endParaRPr>
              <a:solidFill>
                <a:schemeClr val="dk2"/>
              </a:solidFill>
              <a:latin typeface="Noto Sans JP"/>
              <a:ea typeface="Noto Sans JP"/>
              <a:cs typeface="Noto Sans JP"/>
              <a:sym typeface="Noto Sans JP"/>
            </a:endParaRPr>
          </a:p>
          <a:p>
            <a:pPr marL="0" marR="0" lvl="0" indent="0" algn="l" rtl="0">
              <a:lnSpc>
                <a:spcPct val="130000"/>
              </a:lnSpc>
              <a:spcBef>
                <a:spcPts val="1100"/>
              </a:spcBef>
              <a:spcAft>
                <a:spcPts val="0"/>
              </a:spcAft>
              <a:buClr>
                <a:schemeClr val="dk1"/>
              </a:buClr>
              <a:buSzPts val="1100"/>
              <a:buFont typeface="Arial"/>
              <a:buNone/>
            </a:pPr>
            <a:endParaRPr sz="1200">
              <a:solidFill>
                <a:srgbClr val="4F4F4F"/>
              </a:solidFill>
              <a:latin typeface="Noto Sans JP"/>
              <a:ea typeface="Noto Sans JP"/>
              <a:cs typeface="Noto Sans JP"/>
              <a:sym typeface="Noto Sans JP"/>
            </a:endParaRPr>
          </a:p>
        </p:txBody>
      </p:sp>
      <p:pic>
        <p:nvPicPr>
          <p:cNvPr id="976" name="Google Shape;976;p39" title="9.png"/>
          <p:cNvPicPr preferRelativeResize="0"/>
          <p:nvPr/>
        </p:nvPicPr>
        <p:blipFill>
          <a:blip r:embed="rId4">
            <a:alphaModFix/>
          </a:blip>
          <a:stretch>
            <a:fillRect/>
          </a:stretch>
        </p:blipFill>
        <p:spPr>
          <a:xfrm>
            <a:off x="7327000" y="4927105"/>
            <a:ext cx="2277125" cy="1525368"/>
          </a:xfrm>
          <a:prstGeom prst="rect">
            <a:avLst/>
          </a:prstGeom>
          <a:noFill/>
          <a:ln>
            <a:noFill/>
          </a:ln>
        </p:spPr>
      </p:pic>
      <p:sp>
        <p:nvSpPr>
          <p:cNvPr id="977" name="Google Shape;977;p39"/>
          <p:cNvSpPr txBox="1"/>
          <p:nvPr/>
        </p:nvSpPr>
        <p:spPr>
          <a:xfrm>
            <a:off x="5178625" y="6627521"/>
            <a:ext cx="2103000" cy="608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② 情報を入力して</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［予約］をタップ</a:t>
            </a:r>
            <a:endParaRPr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endParaRPr b="1">
              <a:solidFill>
                <a:schemeClr val="dk1"/>
              </a:solidFill>
              <a:latin typeface="Noto Sans JP"/>
              <a:ea typeface="Noto Sans JP"/>
              <a:cs typeface="Noto Sans JP"/>
              <a:sym typeface="Noto Sans JP"/>
            </a:endParaRPr>
          </a:p>
        </p:txBody>
      </p:sp>
      <p:grpSp>
        <p:nvGrpSpPr>
          <p:cNvPr id="978" name="Google Shape;978;p39"/>
          <p:cNvGrpSpPr/>
          <p:nvPr/>
        </p:nvGrpSpPr>
        <p:grpSpPr>
          <a:xfrm>
            <a:off x="5179788" y="2708091"/>
            <a:ext cx="2103120" cy="3890773"/>
            <a:chOff x="4955342" y="2914589"/>
            <a:chExt cx="2103120" cy="3890773"/>
          </a:xfrm>
        </p:grpSpPr>
        <p:pic>
          <p:nvPicPr>
            <p:cNvPr id="979" name="Google Shape;979;p39" title="8.png"/>
            <p:cNvPicPr preferRelativeResize="0"/>
            <p:nvPr/>
          </p:nvPicPr>
          <p:blipFill>
            <a:blip r:embed="rId5">
              <a:alphaModFix/>
            </a:blip>
            <a:stretch>
              <a:fillRect/>
            </a:stretch>
          </p:blipFill>
          <p:spPr>
            <a:xfrm>
              <a:off x="4955342" y="2914589"/>
              <a:ext cx="2103120" cy="3890773"/>
            </a:xfrm>
            <a:prstGeom prst="rect">
              <a:avLst/>
            </a:prstGeom>
            <a:noFill/>
            <a:ln>
              <a:noFill/>
            </a:ln>
          </p:spPr>
        </p:pic>
        <p:sp>
          <p:nvSpPr>
            <p:cNvPr id="980" name="Google Shape;980;p39"/>
            <p:cNvSpPr/>
            <p:nvPr/>
          </p:nvSpPr>
          <p:spPr>
            <a:xfrm>
              <a:off x="5148529" y="6284173"/>
              <a:ext cx="1733400" cy="2829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sp>
        <p:nvSpPr>
          <p:cNvPr id="981" name="Google Shape;981;p39"/>
          <p:cNvSpPr txBox="1"/>
          <p:nvPr/>
        </p:nvSpPr>
        <p:spPr>
          <a:xfrm>
            <a:off x="10412250" y="6627525"/>
            <a:ext cx="2444700" cy="125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①［車両］をタップ、</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［予約を表示］にチェックして該当車両をタップ</a:t>
            </a:r>
            <a:endParaRPr b="1" i="0" u="none" strike="noStrike" cap="none">
              <a:solidFill>
                <a:schemeClr val="dk1"/>
              </a:solidFill>
              <a:latin typeface="Noto Sans JP"/>
              <a:ea typeface="Noto Sans JP"/>
              <a:cs typeface="Noto Sans JP"/>
              <a:sym typeface="Noto Sans JP"/>
            </a:endParaRPr>
          </a:p>
        </p:txBody>
      </p:sp>
      <p:grpSp>
        <p:nvGrpSpPr>
          <p:cNvPr id="982" name="Google Shape;982;p39"/>
          <p:cNvGrpSpPr/>
          <p:nvPr/>
        </p:nvGrpSpPr>
        <p:grpSpPr>
          <a:xfrm>
            <a:off x="10626402" y="2704339"/>
            <a:ext cx="2103120" cy="3890773"/>
            <a:chOff x="10083688" y="2649102"/>
            <a:chExt cx="2103120" cy="3890773"/>
          </a:xfrm>
        </p:grpSpPr>
        <p:pic>
          <p:nvPicPr>
            <p:cNvPr id="983" name="Google Shape;983;p39" title="10.png"/>
            <p:cNvPicPr preferRelativeResize="0"/>
            <p:nvPr/>
          </p:nvPicPr>
          <p:blipFill>
            <a:blip r:embed="rId6">
              <a:alphaModFix/>
            </a:blip>
            <a:stretch>
              <a:fillRect/>
            </a:stretch>
          </p:blipFill>
          <p:spPr>
            <a:xfrm>
              <a:off x="10083688" y="2649102"/>
              <a:ext cx="2103120" cy="3890773"/>
            </a:xfrm>
            <a:prstGeom prst="rect">
              <a:avLst/>
            </a:prstGeom>
            <a:noFill/>
            <a:ln>
              <a:noFill/>
            </a:ln>
          </p:spPr>
        </p:pic>
        <p:sp>
          <p:nvSpPr>
            <p:cNvPr id="984" name="Google Shape;984;p39"/>
            <p:cNvSpPr/>
            <p:nvPr/>
          </p:nvSpPr>
          <p:spPr>
            <a:xfrm>
              <a:off x="10966554" y="6043396"/>
              <a:ext cx="329100" cy="32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
          <p:nvSpPr>
            <p:cNvPr id="985" name="Google Shape;985;p39"/>
            <p:cNvSpPr/>
            <p:nvPr/>
          </p:nvSpPr>
          <p:spPr>
            <a:xfrm>
              <a:off x="10320450" y="3542300"/>
              <a:ext cx="656400" cy="2604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
          <p:nvSpPr>
            <p:cNvPr id="986" name="Google Shape;986;p39"/>
            <p:cNvSpPr/>
            <p:nvPr/>
          </p:nvSpPr>
          <p:spPr>
            <a:xfrm>
              <a:off x="10251979" y="4215052"/>
              <a:ext cx="1764600" cy="6966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sp>
        <p:nvSpPr>
          <p:cNvPr id="987" name="Google Shape;987;p39"/>
          <p:cNvSpPr txBox="1"/>
          <p:nvPr/>
        </p:nvSpPr>
        <p:spPr>
          <a:xfrm>
            <a:off x="12762250" y="6627525"/>
            <a:ext cx="2213400" cy="125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②［予約バー］をタップ</a:t>
            </a:r>
            <a:endParaRPr b="1" i="0" u="none" strike="noStrike" cap="none">
              <a:solidFill>
                <a:schemeClr val="dk1"/>
              </a:solidFill>
              <a:latin typeface="Noto Sans JP"/>
              <a:ea typeface="Noto Sans JP"/>
              <a:cs typeface="Noto Sans JP"/>
              <a:sym typeface="Noto Sans JP"/>
            </a:endParaRPr>
          </a:p>
        </p:txBody>
      </p:sp>
      <p:grpSp>
        <p:nvGrpSpPr>
          <p:cNvPr id="988" name="Google Shape;988;p39"/>
          <p:cNvGrpSpPr/>
          <p:nvPr/>
        </p:nvGrpSpPr>
        <p:grpSpPr>
          <a:xfrm>
            <a:off x="12857072" y="2704339"/>
            <a:ext cx="2103120" cy="3890773"/>
            <a:chOff x="12682552" y="2649102"/>
            <a:chExt cx="2103120" cy="3890773"/>
          </a:xfrm>
        </p:grpSpPr>
        <p:pic>
          <p:nvPicPr>
            <p:cNvPr id="989" name="Google Shape;989;p39" title="11.png"/>
            <p:cNvPicPr preferRelativeResize="0"/>
            <p:nvPr/>
          </p:nvPicPr>
          <p:blipFill>
            <a:blip r:embed="rId7">
              <a:alphaModFix/>
            </a:blip>
            <a:stretch>
              <a:fillRect/>
            </a:stretch>
          </p:blipFill>
          <p:spPr>
            <a:xfrm>
              <a:off x="12682552" y="2649102"/>
              <a:ext cx="2103120" cy="3890773"/>
            </a:xfrm>
            <a:prstGeom prst="rect">
              <a:avLst/>
            </a:prstGeom>
            <a:noFill/>
            <a:ln>
              <a:noFill/>
            </a:ln>
          </p:spPr>
        </p:pic>
        <p:sp>
          <p:nvSpPr>
            <p:cNvPr id="990" name="Google Shape;990;p39"/>
            <p:cNvSpPr/>
            <p:nvPr/>
          </p:nvSpPr>
          <p:spPr>
            <a:xfrm>
              <a:off x="13672647" y="5577377"/>
              <a:ext cx="656400" cy="32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sp>
        <p:nvSpPr>
          <p:cNvPr id="991" name="Google Shape;991;p39"/>
          <p:cNvSpPr txBox="1"/>
          <p:nvPr/>
        </p:nvSpPr>
        <p:spPr>
          <a:xfrm>
            <a:off x="15031825" y="6627525"/>
            <a:ext cx="2277000" cy="1464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③ 編集して</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［予約を変更］をタップ</a:t>
            </a:r>
            <a:endParaRPr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削除したいときは</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［ゴミ箱］をタップ</a:t>
            </a:r>
            <a:endParaRPr b="1">
              <a:solidFill>
                <a:schemeClr val="dk1"/>
              </a:solidFill>
              <a:latin typeface="Noto Sans JP"/>
              <a:ea typeface="Noto Sans JP"/>
              <a:cs typeface="Noto Sans JP"/>
              <a:sym typeface="Noto Sans JP"/>
            </a:endParaRPr>
          </a:p>
        </p:txBody>
      </p:sp>
      <p:grpSp>
        <p:nvGrpSpPr>
          <p:cNvPr id="992" name="Google Shape;992;p39"/>
          <p:cNvGrpSpPr/>
          <p:nvPr/>
        </p:nvGrpSpPr>
        <p:grpSpPr>
          <a:xfrm>
            <a:off x="15118779" y="2704339"/>
            <a:ext cx="2103120" cy="3890773"/>
            <a:chOff x="15281416" y="2649102"/>
            <a:chExt cx="2103120" cy="3890773"/>
          </a:xfrm>
        </p:grpSpPr>
        <p:pic>
          <p:nvPicPr>
            <p:cNvPr id="993" name="Google Shape;993;p39" title="12.png"/>
            <p:cNvPicPr preferRelativeResize="0"/>
            <p:nvPr/>
          </p:nvPicPr>
          <p:blipFill>
            <a:blip r:embed="rId8">
              <a:alphaModFix/>
            </a:blip>
            <a:stretch>
              <a:fillRect/>
            </a:stretch>
          </p:blipFill>
          <p:spPr>
            <a:xfrm>
              <a:off x="15281416" y="2649102"/>
              <a:ext cx="2103120" cy="3890773"/>
            </a:xfrm>
            <a:prstGeom prst="rect">
              <a:avLst/>
            </a:prstGeom>
            <a:noFill/>
            <a:ln>
              <a:noFill/>
            </a:ln>
          </p:spPr>
        </p:pic>
        <p:sp>
          <p:nvSpPr>
            <p:cNvPr id="994" name="Google Shape;994;p39"/>
            <p:cNvSpPr/>
            <p:nvPr/>
          </p:nvSpPr>
          <p:spPr>
            <a:xfrm>
              <a:off x="15450398" y="6061375"/>
              <a:ext cx="1764600" cy="2793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
          <p:nvSpPr>
            <p:cNvPr id="995" name="Google Shape;995;p39"/>
            <p:cNvSpPr/>
            <p:nvPr/>
          </p:nvSpPr>
          <p:spPr>
            <a:xfrm>
              <a:off x="17017490" y="2777987"/>
              <a:ext cx="197700" cy="2793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graphicFrame>
        <p:nvGraphicFramePr>
          <p:cNvPr id="996" name="Google Shape;996;p39"/>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997" name="Google Shape;997;p39"/>
          <p:cNvSpPr/>
          <p:nvPr/>
        </p:nvSpPr>
        <p:spPr>
          <a:xfrm>
            <a:off x="2662675" y="1779275"/>
            <a:ext cx="7134900" cy="6402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Noto Sans JP"/>
                <a:ea typeface="Noto Sans JP"/>
                <a:cs typeface="Noto Sans JP"/>
                <a:sym typeface="Noto Sans JP"/>
              </a:rPr>
              <a:t>登録</a:t>
            </a:r>
            <a:endParaRPr>
              <a:latin typeface="Noto Sans JP"/>
              <a:ea typeface="Noto Sans JP"/>
              <a:cs typeface="Noto Sans JP"/>
              <a:sym typeface="Noto Sans JP"/>
            </a:endParaRPr>
          </a:p>
        </p:txBody>
      </p:sp>
      <p:sp>
        <p:nvSpPr>
          <p:cNvPr id="998" name="Google Shape;998;p39"/>
          <p:cNvSpPr/>
          <p:nvPr/>
        </p:nvSpPr>
        <p:spPr>
          <a:xfrm>
            <a:off x="10220525" y="1779275"/>
            <a:ext cx="7134900" cy="6402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Noto Sans JP"/>
                <a:ea typeface="Noto Sans JP"/>
                <a:cs typeface="Noto Sans JP"/>
                <a:sym typeface="Noto Sans JP"/>
              </a:rPr>
              <a:t>削除・編集</a:t>
            </a:r>
            <a:endParaRPr sz="2000" b="1">
              <a:solidFill>
                <a:schemeClr val="lt1"/>
              </a:solidFill>
              <a:latin typeface="Noto Sans JP"/>
              <a:ea typeface="Noto Sans JP"/>
              <a:cs typeface="Noto Sans JP"/>
              <a:sym typeface="Noto Sans JP"/>
            </a:endParaRPr>
          </a:p>
        </p:txBody>
      </p:sp>
      <p:sp>
        <p:nvSpPr>
          <p:cNvPr id="999" name="Google Shape;999;p39"/>
          <p:cNvSpPr/>
          <p:nvPr/>
        </p:nvSpPr>
        <p:spPr>
          <a:xfrm>
            <a:off x="7615551" y="5254155"/>
            <a:ext cx="1668600" cy="3372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104025" tIns="104025" rIns="104025" bIns="104025" anchor="ctr" anchorCtr="0">
            <a:noAutofit/>
          </a:bodyPr>
          <a:lstStyle/>
          <a:p>
            <a:pPr marL="0" lvl="0" indent="0" algn="ctr" rtl="0">
              <a:spcBef>
                <a:spcPts val="0"/>
              </a:spcBef>
              <a:spcAft>
                <a:spcPts val="0"/>
              </a:spcAft>
              <a:buNone/>
            </a:pPr>
            <a:endParaRPr sz="1592">
              <a:latin typeface="Kosugi"/>
              <a:ea typeface="Kosugi"/>
              <a:cs typeface="Kosugi"/>
              <a:sym typeface="Kosugi"/>
            </a:endParaRPr>
          </a:p>
        </p:txBody>
      </p:sp>
      <p:sp>
        <p:nvSpPr>
          <p:cNvPr id="1000" name="Google Shape;1000;p39"/>
          <p:cNvSpPr/>
          <p:nvPr/>
        </p:nvSpPr>
        <p:spPr>
          <a:xfrm>
            <a:off x="2611700" y="8644278"/>
            <a:ext cx="14928000" cy="917100"/>
          </a:xfrm>
          <a:prstGeom prst="roundRect">
            <a:avLst>
              <a:gd name="adj" fmla="val 16667"/>
            </a:avLst>
          </a:prstGeom>
          <a:solidFill>
            <a:schemeClr val="lt2"/>
          </a:solidFill>
          <a:ln>
            <a:noFill/>
          </a:ln>
        </p:spPr>
        <p:txBody>
          <a:bodyPr spcFirstLastPara="1" wrap="square" lIns="182875" tIns="182875" rIns="182875" bIns="182875" anchor="t" anchorCtr="0">
            <a:noAutofit/>
          </a:bodyPr>
          <a:lstStyle/>
          <a:p>
            <a:pPr marL="0" lvl="0" indent="0" algn="l" rtl="0">
              <a:spcBef>
                <a:spcPts val="0"/>
              </a:spcBef>
              <a:spcAft>
                <a:spcPts val="0"/>
              </a:spcAft>
              <a:buNone/>
            </a:pPr>
            <a:r>
              <a:rPr lang="en" sz="1200">
                <a:solidFill>
                  <a:schemeClr val="dk1"/>
                </a:solidFill>
                <a:latin typeface="Noto Sans JP"/>
                <a:ea typeface="Noto Sans JP"/>
                <a:cs typeface="Noto Sans JP"/>
                <a:sym typeface="Noto Sans JP"/>
              </a:rPr>
              <a:t>備考</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［車両予約］操作手順の詳細：</a:t>
            </a:r>
            <a:r>
              <a:rPr lang="en" sz="1200" u="sng">
                <a:solidFill>
                  <a:schemeClr val="hlink"/>
                </a:solidFill>
                <a:latin typeface="Noto Sans JP"/>
                <a:ea typeface="Noto Sans JP"/>
                <a:cs typeface="Noto Sans JP"/>
                <a:sym typeface="Noto Sans JP"/>
                <a:hlinkClick r:id="rId9"/>
              </a:rPr>
              <a:t>https://help.smartdrive.co.jp/hc/ja/articles/9993017927577</a:t>
            </a:r>
            <a:endParaRPr sz="1200">
              <a:solidFill>
                <a:schemeClr val="dk1"/>
              </a:solidFill>
              <a:latin typeface="Noto Sans JP"/>
              <a:ea typeface="Noto Sans JP"/>
              <a:cs typeface="Noto Sans JP"/>
              <a:sym typeface="Noto Sans JP"/>
            </a:endParaRPr>
          </a:p>
        </p:txBody>
      </p:sp>
      <p:sp>
        <p:nvSpPr>
          <p:cNvPr id="1001" name="Google Shape;1001;p39"/>
          <p:cNvSpPr txBox="1">
            <a:spLocks noGrp="1"/>
          </p:cNvSpPr>
          <p:nvPr>
            <p:ph type="title"/>
          </p:nvPr>
        </p:nvSpPr>
        <p:spPr>
          <a:xfrm>
            <a:off x="2004300"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［車両予約］アプリの操作手順</a:t>
            </a:r>
            <a:endParaRPr sz="4800">
              <a:solidFill>
                <a:schemeClr val="accent4"/>
              </a:solidFill>
            </a:endParaRPr>
          </a:p>
          <a:p>
            <a:pPr marL="0" lvl="0" indent="0" algn="l" rtl="0">
              <a:spcBef>
                <a:spcPts val="0"/>
              </a:spcBef>
              <a:spcAft>
                <a:spcPts val="0"/>
              </a:spcAft>
              <a:buNone/>
            </a:pPr>
            <a:endParaRPr sz="4800">
              <a:solidFill>
                <a:schemeClr val="accent4"/>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40"/>
          <p:cNvSpPr txBox="1">
            <a:spLocks noGrp="1"/>
          </p:cNvSpPr>
          <p:nvPr>
            <p:ph type="sldNum" idx="12"/>
          </p:nvPr>
        </p:nvSpPr>
        <p:spPr>
          <a:xfrm>
            <a:off x="390028" y="9633600"/>
            <a:ext cx="601800" cy="4299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31</a:t>
            </a:fld>
            <a:endParaRPr/>
          </a:p>
        </p:txBody>
      </p:sp>
      <p:sp>
        <p:nvSpPr>
          <p:cNvPr id="1007" name="Google Shape;1007;p40"/>
          <p:cNvSpPr txBox="1"/>
          <p:nvPr/>
        </p:nvSpPr>
        <p:spPr>
          <a:xfrm>
            <a:off x="10411075" y="5302075"/>
            <a:ext cx="6531300" cy="729600"/>
          </a:xfrm>
          <a:prstGeom prst="rect">
            <a:avLst/>
          </a:prstGeom>
          <a:noFill/>
          <a:ln>
            <a:noFill/>
          </a:ln>
        </p:spPr>
        <p:txBody>
          <a:bodyPr spcFirstLastPara="1" wrap="square" lIns="91425" tIns="91425" rIns="91425" bIns="91425" anchor="t" anchorCtr="0">
            <a:noAutofit/>
          </a:bodyPr>
          <a:lstStyle/>
          <a:p>
            <a:pPr marL="0" marR="0" lvl="0" indent="0" algn="l" rtl="0">
              <a:lnSpc>
                <a:spcPct val="130000"/>
              </a:lnSpc>
              <a:spcBef>
                <a:spcPts val="1100"/>
              </a:spcBef>
              <a:spcAft>
                <a:spcPts val="0"/>
              </a:spcAft>
              <a:buNone/>
            </a:pPr>
            <a:r>
              <a:rPr lang="en" sz="1600" b="1">
                <a:solidFill>
                  <a:schemeClr val="dk1"/>
                </a:solidFill>
                <a:latin typeface="Noto Sans JP"/>
                <a:ea typeface="Noto Sans JP"/>
                <a:cs typeface="Noto Sans JP"/>
                <a:sym typeface="Noto Sans JP"/>
              </a:rPr>
              <a:t>② カレンダーで予約したい日時を選択、予約したい車両の時間帯を</a:t>
            </a:r>
            <a:br>
              <a:rPr lang="en" sz="1600" b="1">
                <a:solidFill>
                  <a:schemeClr val="dk1"/>
                </a:solidFill>
                <a:latin typeface="Noto Sans JP"/>
                <a:ea typeface="Noto Sans JP"/>
                <a:cs typeface="Noto Sans JP"/>
                <a:sym typeface="Noto Sans JP"/>
              </a:rPr>
            </a:br>
            <a:r>
              <a:rPr lang="en" sz="1600" b="1">
                <a:solidFill>
                  <a:schemeClr val="dk1"/>
                </a:solidFill>
                <a:latin typeface="Noto Sans JP"/>
                <a:ea typeface="Noto Sans JP"/>
                <a:cs typeface="Noto Sans JP"/>
                <a:sym typeface="Noto Sans JP"/>
              </a:rPr>
              <a:t>クリックし緑色のバーで選択、［予約］をクリック</a:t>
            </a:r>
            <a:endParaRPr sz="1600" b="1">
              <a:solidFill>
                <a:schemeClr val="dk1"/>
              </a:solidFill>
              <a:latin typeface="Noto Sans JP"/>
              <a:ea typeface="Noto Sans JP"/>
              <a:cs typeface="Noto Sans JP"/>
              <a:sym typeface="Noto Sans JP"/>
            </a:endParaRPr>
          </a:p>
        </p:txBody>
      </p:sp>
      <p:sp>
        <p:nvSpPr>
          <p:cNvPr id="1008" name="Google Shape;1008;p40"/>
          <p:cNvSpPr txBox="1"/>
          <p:nvPr/>
        </p:nvSpPr>
        <p:spPr>
          <a:xfrm>
            <a:off x="2764675" y="5302075"/>
            <a:ext cx="6531300" cy="555000"/>
          </a:xfrm>
          <a:prstGeom prst="rect">
            <a:avLst/>
          </a:prstGeom>
          <a:noFill/>
          <a:ln>
            <a:noFill/>
          </a:ln>
        </p:spPr>
        <p:txBody>
          <a:bodyPr spcFirstLastPara="1" wrap="square" lIns="91425" tIns="91425" rIns="91425" bIns="91425" anchor="t" anchorCtr="0">
            <a:noAutofit/>
          </a:bodyPr>
          <a:lstStyle/>
          <a:p>
            <a:pPr marL="0" marR="0" lvl="0" indent="0" algn="l" rtl="0">
              <a:lnSpc>
                <a:spcPct val="130000"/>
              </a:lnSpc>
              <a:spcBef>
                <a:spcPts val="1100"/>
              </a:spcBef>
              <a:spcAft>
                <a:spcPts val="0"/>
              </a:spcAft>
              <a:buNone/>
            </a:pPr>
            <a:r>
              <a:rPr lang="en" sz="1600" b="1">
                <a:solidFill>
                  <a:schemeClr val="dk1"/>
                </a:solidFill>
                <a:latin typeface="Noto Sans JP"/>
                <a:ea typeface="Noto Sans JP"/>
                <a:cs typeface="Noto Sans JP"/>
                <a:sym typeface="Noto Sans JP"/>
              </a:rPr>
              <a:t>① 左側メニューの［車両予約］をクリック、［新規予約］をクリック</a:t>
            </a:r>
            <a:endParaRPr sz="1600" b="1">
              <a:solidFill>
                <a:schemeClr val="dk1"/>
              </a:solidFill>
              <a:latin typeface="Noto Sans JP"/>
              <a:ea typeface="Noto Sans JP"/>
              <a:cs typeface="Noto Sans JP"/>
              <a:sym typeface="Noto Sans JP"/>
            </a:endParaRPr>
          </a:p>
          <a:p>
            <a:pPr marL="0" marR="0" lvl="0" indent="0" algn="l" rtl="0">
              <a:lnSpc>
                <a:spcPct val="130000"/>
              </a:lnSpc>
              <a:spcBef>
                <a:spcPts val="1100"/>
              </a:spcBef>
              <a:spcAft>
                <a:spcPts val="0"/>
              </a:spcAft>
              <a:buNone/>
            </a:pPr>
            <a:endParaRPr sz="1600" b="1">
              <a:solidFill>
                <a:schemeClr val="dk1"/>
              </a:solidFill>
              <a:latin typeface="Noto Sans JP"/>
              <a:ea typeface="Noto Sans JP"/>
              <a:cs typeface="Noto Sans JP"/>
              <a:sym typeface="Noto Sans JP"/>
            </a:endParaRPr>
          </a:p>
        </p:txBody>
      </p:sp>
      <p:sp>
        <p:nvSpPr>
          <p:cNvPr id="1009" name="Google Shape;1009;p40"/>
          <p:cNvSpPr txBox="1"/>
          <p:nvPr/>
        </p:nvSpPr>
        <p:spPr>
          <a:xfrm>
            <a:off x="2760325" y="9557403"/>
            <a:ext cx="4693800" cy="429900"/>
          </a:xfrm>
          <a:prstGeom prst="rect">
            <a:avLst/>
          </a:prstGeom>
          <a:noFill/>
          <a:ln>
            <a:noFill/>
          </a:ln>
        </p:spPr>
        <p:txBody>
          <a:bodyPr spcFirstLastPara="1" wrap="square" lIns="91425" tIns="91425" rIns="91425" bIns="91425" anchor="t" anchorCtr="0">
            <a:noAutofit/>
          </a:bodyPr>
          <a:lstStyle/>
          <a:p>
            <a:pPr marL="0" marR="0" lvl="0" indent="0" algn="l" rtl="0">
              <a:lnSpc>
                <a:spcPct val="130000"/>
              </a:lnSpc>
              <a:spcBef>
                <a:spcPts val="1100"/>
              </a:spcBef>
              <a:spcAft>
                <a:spcPts val="0"/>
              </a:spcAft>
              <a:buNone/>
            </a:pPr>
            <a:r>
              <a:rPr lang="en" sz="1600" b="1">
                <a:solidFill>
                  <a:schemeClr val="dk1"/>
                </a:solidFill>
                <a:latin typeface="Noto Sans JP"/>
                <a:ea typeface="Noto Sans JP"/>
                <a:cs typeface="Noto Sans JP"/>
                <a:sym typeface="Noto Sans JP"/>
              </a:rPr>
              <a:t>③利用者を選択し［確定］をクリック</a:t>
            </a:r>
            <a:endParaRPr sz="1600" b="1">
              <a:solidFill>
                <a:schemeClr val="dk1"/>
              </a:solidFill>
              <a:latin typeface="Noto Sans JP"/>
              <a:ea typeface="Noto Sans JP"/>
              <a:cs typeface="Noto Sans JP"/>
              <a:sym typeface="Noto Sans JP"/>
            </a:endParaRPr>
          </a:p>
          <a:p>
            <a:pPr marL="0" marR="0" lvl="0" indent="0" algn="l" rtl="0">
              <a:lnSpc>
                <a:spcPct val="130000"/>
              </a:lnSpc>
              <a:spcBef>
                <a:spcPts val="1100"/>
              </a:spcBef>
              <a:spcAft>
                <a:spcPts val="0"/>
              </a:spcAft>
              <a:buClr>
                <a:schemeClr val="dk1"/>
              </a:buClr>
              <a:buSzPts val="1100"/>
              <a:buFont typeface="Arial"/>
              <a:buNone/>
            </a:pPr>
            <a:endParaRPr sz="1600" b="1">
              <a:solidFill>
                <a:schemeClr val="dk1"/>
              </a:solidFill>
              <a:latin typeface="Noto Sans JP"/>
              <a:ea typeface="Noto Sans JP"/>
              <a:cs typeface="Noto Sans JP"/>
              <a:sym typeface="Noto Sans JP"/>
            </a:endParaRPr>
          </a:p>
        </p:txBody>
      </p:sp>
      <p:grpSp>
        <p:nvGrpSpPr>
          <p:cNvPr id="1010" name="Google Shape;1010;p40"/>
          <p:cNvGrpSpPr/>
          <p:nvPr/>
        </p:nvGrpSpPr>
        <p:grpSpPr>
          <a:xfrm>
            <a:off x="2690300" y="1785825"/>
            <a:ext cx="6400851" cy="3592450"/>
            <a:chOff x="1293525" y="2097900"/>
            <a:chExt cx="6400851" cy="3592450"/>
          </a:xfrm>
        </p:grpSpPr>
        <p:pic>
          <p:nvPicPr>
            <p:cNvPr id="1011" name="Google Shape;1011;p40" title="62.png"/>
            <p:cNvPicPr preferRelativeResize="0"/>
            <p:nvPr/>
          </p:nvPicPr>
          <p:blipFill rotWithShape="1">
            <a:blip r:embed="rId3">
              <a:alphaModFix/>
            </a:blip>
            <a:srcRect/>
            <a:stretch/>
          </p:blipFill>
          <p:spPr>
            <a:xfrm>
              <a:off x="1293525" y="2097900"/>
              <a:ext cx="6400851" cy="3592450"/>
            </a:xfrm>
            <a:prstGeom prst="rect">
              <a:avLst/>
            </a:prstGeom>
            <a:noFill/>
            <a:ln>
              <a:noFill/>
            </a:ln>
          </p:spPr>
        </p:pic>
        <p:sp>
          <p:nvSpPr>
            <p:cNvPr id="1012" name="Google Shape;1012;p40"/>
            <p:cNvSpPr/>
            <p:nvPr/>
          </p:nvSpPr>
          <p:spPr>
            <a:xfrm>
              <a:off x="1815125" y="4170096"/>
              <a:ext cx="656400" cy="1836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
          <p:nvSpPr>
            <p:cNvPr id="1013" name="Google Shape;1013;p40"/>
            <p:cNvSpPr/>
            <p:nvPr/>
          </p:nvSpPr>
          <p:spPr>
            <a:xfrm>
              <a:off x="6846175" y="5265640"/>
              <a:ext cx="601800" cy="2484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grpSp>
        <p:nvGrpSpPr>
          <p:cNvPr id="1014" name="Google Shape;1014;p40"/>
          <p:cNvGrpSpPr/>
          <p:nvPr/>
        </p:nvGrpSpPr>
        <p:grpSpPr>
          <a:xfrm>
            <a:off x="10411066" y="1785825"/>
            <a:ext cx="5222119" cy="3592450"/>
            <a:chOff x="7626466" y="2097900"/>
            <a:chExt cx="5222119" cy="3592450"/>
          </a:xfrm>
        </p:grpSpPr>
        <p:pic>
          <p:nvPicPr>
            <p:cNvPr id="1015" name="Google Shape;1015;p40" title="63.png"/>
            <p:cNvPicPr preferRelativeResize="0"/>
            <p:nvPr/>
          </p:nvPicPr>
          <p:blipFill>
            <a:blip r:embed="rId4">
              <a:alphaModFix/>
            </a:blip>
            <a:stretch>
              <a:fillRect/>
            </a:stretch>
          </p:blipFill>
          <p:spPr>
            <a:xfrm>
              <a:off x="7626466" y="2097900"/>
              <a:ext cx="5222119" cy="3592450"/>
            </a:xfrm>
            <a:prstGeom prst="rect">
              <a:avLst/>
            </a:prstGeom>
            <a:noFill/>
            <a:ln>
              <a:noFill/>
            </a:ln>
          </p:spPr>
        </p:pic>
        <p:sp>
          <p:nvSpPr>
            <p:cNvPr id="1016" name="Google Shape;1016;p40"/>
            <p:cNvSpPr/>
            <p:nvPr/>
          </p:nvSpPr>
          <p:spPr>
            <a:xfrm>
              <a:off x="7890625" y="2514600"/>
              <a:ext cx="2273400" cy="3777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
          <p:nvSpPr>
            <p:cNvPr id="1017" name="Google Shape;1017;p40"/>
            <p:cNvSpPr/>
            <p:nvPr/>
          </p:nvSpPr>
          <p:spPr>
            <a:xfrm>
              <a:off x="10802750" y="4395895"/>
              <a:ext cx="824700" cy="2178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
          <p:nvSpPr>
            <p:cNvPr id="1018" name="Google Shape;1018;p40"/>
            <p:cNvSpPr/>
            <p:nvPr/>
          </p:nvSpPr>
          <p:spPr>
            <a:xfrm>
              <a:off x="12219873" y="5282975"/>
              <a:ext cx="384600" cy="2178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grpSp>
        <p:nvGrpSpPr>
          <p:cNvPr id="1019" name="Google Shape;1019;p40"/>
          <p:cNvGrpSpPr/>
          <p:nvPr/>
        </p:nvGrpSpPr>
        <p:grpSpPr>
          <a:xfrm>
            <a:off x="2631440" y="6095325"/>
            <a:ext cx="5224529" cy="3593592"/>
            <a:chOff x="12780665" y="2243350"/>
            <a:chExt cx="5224529" cy="3593592"/>
          </a:xfrm>
        </p:grpSpPr>
        <p:pic>
          <p:nvPicPr>
            <p:cNvPr id="1020" name="Google Shape;1020;p40" title="64 (1).png"/>
            <p:cNvPicPr preferRelativeResize="0"/>
            <p:nvPr/>
          </p:nvPicPr>
          <p:blipFill>
            <a:blip r:embed="rId5">
              <a:alphaModFix/>
            </a:blip>
            <a:stretch>
              <a:fillRect/>
            </a:stretch>
          </p:blipFill>
          <p:spPr>
            <a:xfrm>
              <a:off x="12780665" y="2243350"/>
              <a:ext cx="5224529" cy="3593592"/>
            </a:xfrm>
            <a:prstGeom prst="rect">
              <a:avLst/>
            </a:prstGeom>
            <a:noFill/>
            <a:ln>
              <a:noFill/>
            </a:ln>
          </p:spPr>
        </p:pic>
        <p:sp>
          <p:nvSpPr>
            <p:cNvPr id="1021" name="Google Shape;1021;p40"/>
            <p:cNvSpPr/>
            <p:nvPr/>
          </p:nvSpPr>
          <p:spPr>
            <a:xfrm>
              <a:off x="16461039" y="5051871"/>
              <a:ext cx="384600" cy="217800"/>
            </a:xfrm>
            <a:prstGeom prst="roundRect">
              <a:avLst>
                <a:gd name="adj" fmla="val 16667"/>
              </a:avLst>
            </a:prstGeom>
            <a:noFill/>
            <a:ln w="19050"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
          <p:nvSpPr>
            <p:cNvPr id="1022" name="Google Shape;1022;p40"/>
            <p:cNvSpPr/>
            <p:nvPr/>
          </p:nvSpPr>
          <p:spPr>
            <a:xfrm>
              <a:off x="15393816" y="3212591"/>
              <a:ext cx="1228500" cy="3132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graphicFrame>
        <p:nvGraphicFramePr>
          <p:cNvPr id="1023" name="Google Shape;1023;p40"/>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024" name="Google Shape;1024;p40"/>
          <p:cNvSpPr txBox="1">
            <a:spLocks noGrp="1"/>
          </p:cNvSpPr>
          <p:nvPr>
            <p:ph type="title"/>
          </p:nvPr>
        </p:nvSpPr>
        <p:spPr>
          <a:xfrm>
            <a:off x="2007375"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［車両予約］PC管理画面の操作手順</a:t>
            </a:r>
            <a:endParaRPr sz="4800">
              <a:solidFill>
                <a:schemeClr val="accent4"/>
              </a:solidFill>
            </a:endParaRPr>
          </a:p>
          <a:p>
            <a:pPr marL="0" lvl="0" indent="0" algn="l" rtl="0">
              <a:spcBef>
                <a:spcPts val="0"/>
              </a:spcBef>
              <a:spcAft>
                <a:spcPts val="0"/>
              </a:spcAft>
              <a:buNone/>
            </a:pPr>
            <a:endParaRPr sz="4800">
              <a:solidFill>
                <a:schemeClr val="accent4"/>
              </a:solidFill>
            </a:endParaRPr>
          </a:p>
        </p:txBody>
      </p:sp>
      <p:sp>
        <p:nvSpPr>
          <p:cNvPr id="1025" name="Google Shape;1025;p40"/>
          <p:cNvSpPr txBox="1"/>
          <p:nvPr/>
        </p:nvSpPr>
        <p:spPr>
          <a:xfrm>
            <a:off x="10515600" y="6764700"/>
            <a:ext cx="7191000" cy="11817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1100"/>
              </a:spcBef>
              <a:spcAft>
                <a:spcPts val="0"/>
              </a:spcAft>
              <a:buNone/>
            </a:pPr>
            <a:r>
              <a:rPr lang="en" sz="1800" b="1">
                <a:solidFill>
                  <a:schemeClr val="accent4"/>
                </a:solidFill>
                <a:latin typeface="Noto Sans JP"/>
                <a:ea typeface="Noto Sans JP"/>
                <a:cs typeface="Noto Sans JP"/>
                <a:sym typeface="Noto Sans JP"/>
              </a:rPr>
              <a:t>【編集・削除したいとき】</a:t>
            </a:r>
            <a:endParaRPr sz="1800" b="1">
              <a:solidFill>
                <a:schemeClr val="accent4"/>
              </a:solidFill>
              <a:latin typeface="Noto Sans JP"/>
              <a:ea typeface="Noto Sans JP"/>
              <a:cs typeface="Noto Sans JP"/>
              <a:sym typeface="Noto Sans JP"/>
            </a:endParaRPr>
          </a:p>
          <a:p>
            <a:pPr marL="411480" lvl="0" indent="-259080" algn="l" rtl="0">
              <a:lnSpc>
                <a:spcPct val="130000"/>
              </a:lnSpc>
              <a:spcBef>
                <a:spcPts val="1100"/>
              </a:spcBef>
              <a:spcAft>
                <a:spcPts val="0"/>
              </a:spcAft>
              <a:buClr>
                <a:schemeClr val="dk1"/>
              </a:buClr>
              <a:buSzPts val="1200"/>
              <a:buFont typeface="Noto Sans JP"/>
              <a:buChar char="●"/>
            </a:pPr>
            <a:r>
              <a:rPr lang="en">
                <a:solidFill>
                  <a:schemeClr val="dk1"/>
                </a:solidFill>
                <a:latin typeface="Noto Sans JP"/>
                <a:ea typeface="Noto Sans JP"/>
                <a:cs typeface="Noto Sans JP"/>
                <a:sym typeface="Noto Sans JP"/>
              </a:rPr>
              <a:t>編集：該当行の［編集］をクリック、内容を編集して［保存］をクリック</a:t>
            </a:r>
            <a:endParaRPr>
              <a:solidFill>
                <a:schemeClr val="dk1"/>
              </a:solidFill>
              <a:latin typeface="Noto Sans JP"/>
              <a:ea typeface="Noto Sans JP"/>
              <a:cs typeface="Noto Sans JP"/>
              <a:sym typeface="Noto Sans JP"/>
            </a:endParaRPr>
          </a:p>
          <a:p>
            <a:pPr marL="411480" lvl="0" indent="-259080" algn="l" rtl="0">
              <a:lnSpc>
                <a:spcPct val="130000"/>
              </a:lnSpc>
              <a:spcBef>
                <a:spcPts val="0"/>
              </a:spcBef>
              <a:spcAft>
                <a:spcPts val="0"/>
              </a:spcAft>
              <a:buClr>
                <a:schemeClr val="dk1"/>
              </a:buClr>
              <a:buSzPts val="1200"/>
              <a:buFont typeface="Noto Sans JP"/>
              <a:buChar char="●"/>
            </a:pPr>
            <a:r>
              <a:rPr lang="en">
                <a:solidFill>
                  <a:schemeClr val="dk1"/>
                </a:solidFill>
                <a:latin typeface="Noto Sans JP"/>
                <a:ea typeface="Noto Sans JP"/>
                <a:cs typeface="Noto Sans JP"/>
                <a:sym typeface="Noto Sans JP"/>
              </a:rPr>
              <a:t>削除：該当行の［編集］をクリック、画面の左下の［ゴミ箱］をクリック</a:t>
            </a:r>
            <a:endParaRPr/>
          </a:p>
        </p:txBody>
      </p:sp>
      <p:sp>
        <p:nvSpPr>
          <p:cNvPr id="1026" name="Google Shape;1026;p40"/>
          <p:cNvSpPr/>
          <p:nvPr/>
        </p:nvSpPr>
        <p:spPr>
          <a:xfrm>
            <a:off x="10515600" y="8594728"/>
            <a:ext cx="6531300" cy="1158300"/>
          </a:xfrm>
          <a:prstGeom prst="roundRect">
            <a:avLst>
              <a:gd name="adj" fmla="val 16667"/>
            </a:avLst>
          </a:prstGeom>
          <a:solidFill>
            <a:schemeClr val="lt2"/>
          </a:solidFill>
          <a:ln>
            <a:noFill/>
          </a:ln>
        </p:spPr>
        <p:txBody>
          <a:bodyPr spcFirstLastPara="1" wrap="square" lIns="182875" tIns="182875" rIns="182875" bIns="182875" anchor="t" anchorCtr="0">
            <a:noAutofit/>
          </a:bodyPr>
          <a:lstStyle/>
          <a:p>
            <a:pPr marL="0" lvl="0" indent="0" algn="l" rtl="0">
              <a:lnSpc>
                <a:spcPct val="115000"/>
              </a:lnSpc>
              <a:spcBef>
                <a:spcPts val="0"/>
              </a:spcBef>
              <a:spcAft>
                <a:spcPts val="0"/>
              </a:spcAft>
              <a:buNone/>
            </a:pPr>
            <a:r>
              <a:rPr lang="en" sz="1200">
                <a:solidFill>
                  <a:schemeClr val="dk1"/>
                </a:solidFill>
                <a:latin typeface="Noto Sans JP"/>
                <a:ea typeface="Noto Sans JP"/>
                <a:cs typeface="Noto Sans JP"/>
                <a:sym typeface="Noto Sans JP"/>
              </a:rPr>
              <a:t>備考</a:t>
            </a:r>
            <a:endParaRPr sz="1200">
              <a:solidFill>
                <a:schemeClr val="dk1"/>
              </a:solidFill>
              <a:latin typeface="Noto Sans JP"/>
              <a:ea typeface="Noto Sans JP"/>
              <a:cs typeface="Noto Sans JP"/>
              <a:sym typeface="Noto Sans JP"/>
            </a:endParaRPr>
          </a:p>
          <a:p>
            <a:pPr marL="731520" lvl="0" indent="-259079" algn="l" rtl="0">
              <a:lnSpc>
                <a:spcPct val="115000"/>
              </a:lnSpc>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［車両予約］操作手順の詳細：</a:t>
            </a:r>
            <a:r>
              <a:rPr lang="en" sz="1200" u="sng">
                <a:solidFill>
                  <a:schemeClr val="hlink"/>
                </a:solidFill>
                <a:latin typeface="Noto Sans JP"/>
                <a:ea typeface="Noto Sans JP"/>
                <a:cs typeface="Noto Sans JP"/>
                <a:sym typeface="Noto Sans JP"/>
                <a:hlinkClick r:id="rId6"/>
              </a:rPr>
              <a:t>https://help.smartdrive.co.jp/hc/ja/articles/900005234806</a:t>
            </a:r>
            <a:endParaRPr sz="1200">
              <a:solidFill>
                <a:schemeClr val="dk1"/>
              </a:solidFill>
              <a:latin typeface="Noto Sans JP"/>
              <a:ea typeface="Noto Sans JP"/>
              <a:cs typeface="Noto Sans JP"/>
              <a:sym typeface="Noto Sans J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41"/>
          <p:cNvSpPr txBox="1">
            <a:spLocks noGrp="1"/>
          </p:cNvSpPr>
          <p:nvPr>
            <p:ph type="sldNum" idx="12"/>
          </p:nvPr>
        </p:nvSpPr>
        <p:spPr>
          <a:xfrm>
            <a:off x="390028" y="9633600"/>
            <a:ext cx="601800" cy="4299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None/>
            </a:pPr>
            <a:fld id="{00000000-1234-1234-1234-123412341234}" type="slidenum">
              <a:rPr lang="en"/>
              <a:t>32</a:t>
            </a:fld>
            <a:endParaRPr/>
          </a:p>
        </p:txBody>
      </p:sp>
      <p:sp>
        <p:nvSpPr>
          <p:cNvPr id="1032" name="Google Shape;1032;p41"/>
          <p:cNvSpPr/>
          <p:nvPr/>
        </p:nvSpPr>
        <p:spPr>
          <a:xfrm>
            <a:off x="2115175" y="5836320"/>
            <a:ext cx="1837800" cy="622200"/>
          </a:xfrm>
          <a:prstGeom prst="rect">
            <a:avLst/>
          </a:prstGeom>
          <a:noFill/>
          <a:ln>
            <a:noFill/>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r>
              <a:rPr lang="en" sz="1910" b="1">
                <a:latin typeface="Noto Sans JP"/>
                <a:ea typeface="Noto Sans JP"/>
                <a:cs typeface="Noto Sans JP"/>
                <a:sym typeface="Noto Sans JP"/>
              </a:rPr>
              <a:t>車両予約</a:t>
            </a:r>
            <a:endParaRPr sz="1910" b="1" i="0" u="none" strike="noStrike" cap="none">
              <a:solidFill>
                <a:srgbClr val="000000"/>
              </a:solidFill>
              <a:latin typeface="Noto Sans JP"/>
              <a:ea typeface="Noto Sans JP"/>
              <a:cs typeface="Noto Sans JP"/>
              <a:sym typeface="Noto Sans JP"/>
            </a:endParaRPr>
          </a:p>
        </p:txBody>
      </p:sp>
      <p:sp>
        <p:nvSpPr>
          <p:cNvPr id="1033" name="Google Shape;1033;p41"/>
          <p:cNvSpPr/>
          <p:nvPr/>
        </p:nvSpPr>
        <p:spPr>
          <a:xfrm>
            <a:off x="2115175" y="6860607"/>
            <a:ext cx="1837800" cy="622200"/>
          </a:xfrm>
          <a:prstGeom prst="rect">
            <a:avLst/>
          </a:prstGeom>
          <a:noFill/>
          <a:ln>
            <a:noFill/>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r>
              <a:rPr lang="en" sz="1910" b="1" i="0" u="none" strike="noStrike" cap="none">
                <a:solidFill>
                  <a:srgbClr val="000000"/>
                </a:solidFill>
                <a:latin typeface="Noto Sans JP"/>
                <a:ea typeface="Noto Sans JP"/>
                <a:cs typeface="Noto Sans JP"/>
                <a:sym typeface="Noto Sans JP"/>
              </a:rPr>
              <a:t>走行</a:t>
            </a:r>
            <a:r>
              <a:rPr lang="en" sz="1910" b="1">
                <a:latin typeface="Noto Sans JP"/>
                <a:ea typeface="Noto Sans JP"/>
                <a:cs typeface="Noto Sans JP"/>
                <a:sym typeface="Noto Sans JP"/>
              </a:rPr>
              <a:t>データ</a:t>
            </a:r>
            <a:endParaRPr sz="1910" b="1" i="0" u="none" strike="noStrike" cap="none">
              <a:solidFill>
                <a:srgbClr val="000000"/>
              </a:solidFill>
              <a:latin typeface="Noto Sans JP"/>
              <a:ea typeface="Noto Sans JP"/>
              <a:cs typeface="Noto Sans JP"/>
              <a:sym typeface="Noto Sans JP"/>
            </a:endParaRPr>
          </a:p>
        </p:txBody>
      </p:sp>
      <p:cxnSp>
        <p:nvCxnSpPr>
          <p:cNvPr id="1034" name="Google Shape;1034;p41"/>
          <p:cNvCxnSpPr/>
          <p:nvPr/>
        </p:nvCxnSpPr>
        <p:spPr>
          <a:xfrm>
            <a:off x="3953168" y="4995266"/>
            <a:ext cx="12724500" cy="28200"/>
          </a:xfrm>
          <a:prstGeom prst="straightConnector1">
            <a:avLst/>
          </a:prstGeom>
          <a:noFill/>
          <a:ln w="20550" cap="flat" cmpd="sng">
            <a:solidFill>
              <a:schemeClr val="dk2"/>
            </a:solidFill>
            <a:prstDash val="solid"/>
            <a:round/>
            <a:headEnd type="none" w="sm" len="sm"/>
            <a:tailEnd type="triangle" w="med" len="med"/>
          </a:ln>
        </p:spPr>
      </p:cxnSp>
      <p:cxnSp>
        <p:nvCxnSpPr>
          <p:cNvPr id="1035" name="Google Shape;1035;p41"/>
          <p:cNvCxnSpPr/>
          <p:nvPr/>
        </p:nvCxnSpPr>
        <p:spPr>
          <a:xfrm>
            <a:off x="3953168" y="6147550"/>
            <a:ext cx="12684900" cy="0"/>
          </a:xfrm>
          <a:prstGeom prst="straightConnector1">
            <a:avLst/>
          </a:prstGeom>
          <a:noFill/>
          <a:ln w="20550" cap="flat" cmpd="sng">
            <a:solidFill>
              <a:schemeClr val="dk2"/>
            </a:solidFill>
            <a:prstDash val="solid"/>
            <a:round/>
            <a:headEnd type="none" w="sm" len="sm"/>
            <a:tailEnd type="triangle" w="med" len="med"/>
          </a:ln>
        </p:spPr>
      </p:cxnSp>
      <p:cxnSp>
        <p:nvCxnSpPr>
          <p:cNvPr id="1036" name="Google Shape;1036;p41"/>
          <p:cNvCxnSpPr/>
          <p:nvPr/>
        </p:nvCxnSpPr>
        <p:spPr>
          <a:xfrm>
            <a:off x="3953168" y="7171812"/>
            <a:ext cx="12834300" cy="0"/>
          </a:xfrm>
          <a:prstGeom prst="straightConnector1">
            <a:avLst/>
          </a:prstGeom>
          <a:noFill/>
          <a:ln w="20550" cap="flat" cmpd="sng">
            <a:solidFill>
              <a:schemeClr val="dk2"/>
            </a:solidFill>
            <a:prstDash val="solid"/>
            <a:round/>
            <a:headEnd type="none" w="sm" len="sm"/>
            <a:tailEnd type="triangle" w="med" len="med"/>
          </a:ln>
        </p:spPr>
      </p:cxnSp>
      <p:sp>
        <p:nvSpPr>
          <p:cNvPr id="1037" name="Google Shape;1037;p41"/>
          <p:cNvSpPr/>
          <p:nvPr/>
        </p:nvSpPr>
        <p:spPr>
          <a:xfrm>
            <a:off x="4905889" y="4693173"/>
            <a:ext cx="3157200" cy="526500"/>
          </a:xfrm>
          <a:prstGeom prst="roundRect">
            <a:avLst>
              <a:gd name="adj" fmla="val 16667"/>
            </a:avLst>
          </a:prstGeom>
          <a:solidFill>
            <a:srgbClr val="EEEEEE"/>
          </a:solidFill>
          <a:ln w="9525" cap="flat" cmpd="sng">
            <a:solidFill>
              <a:srgbClr val="EEEEEE"/>
            </a:solidFill>
            <a:prstDash val="solid"/>
            <a:round/>
            <a:headEnd type="none" w="sm" len="sm"/>
            <a:tailEnd type="none" w="sm" len="sm"/>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r>
              <a:rPr lang="en" sz="1600" b="1">
                <a:solidFill>
                  <a:schemeClr val="dk1"/>
                </a:solidFill>
                <a:latin typeface="Noto Sans JP"/>
                <a:ea typeface="Noto Sans JP"/>
                <a:cs typeface="Noto Sans JP"/>
                <a:sym typeface="Noto Sans JP"/>
              </a:rPr>
              <a:t>10:00-12:00</a:t>
            </a:r>
            <a:endParaRPr sz="1600" b="1">
              <a:solidFill>
                <a:schemeClr val="dk1"/>
              </a:solidFill>
              <a:latin typeface="Noto Sans JP"/>
              <a:ea typeface="Noto Sans JP"/>
              <a:cs typeface="Noto Sans JP"/>
              <a:sym typeface="Noto Sans JP"/>
            </a:endParaRPr>
          </a:p>
        </p:txBody>
      </p:sp>
      <p:sp>
        <p:nvSpPr>
          <p:cNvPr id="1038" name="Google Shape;1038;p41"/>
          <p:cNvSpPr/>
          <p:nvPr/>
        </p:nvSpPr>
        <p:spPr>
          <a:xfrm>
            <a:off x="9133380" y="4698174"/>
            <a:ext cx="3157200" cy="526500"/>
          </a:xfrm>
          <a:prstGeom prst="roundRect">
            <a:avLst>
              <a:gd name="adj" fmla="val 16667"/>
            </a:avLst>
          </a:prstGeom>
          <a:solidFill>
            <a:srgbClr val="EEEEEE"/>
          </a:solidFill>
          <a:ln w="9525" cap="flat" cmpd="sng">
            <a:solidFill>
              <a:srgbClr val="EEEEEE"/>
            </a:solidFill>
            <a:prstDash val="solid"/>
            <a:round/>
            <a:headEnd type="none" w="sm" len="sm"/>
            <a:tailEnd type="none" w="sm" len="sm"/>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chemeClr val="dk1"/>
              </a:buClr>
              <a:buSzPts val="1187"/>
              <a:buFont typeface="Arial"/>
              <a:buNone/>
            </a:pPr>
            <a:r>
              <a:rPr lang="en" sz="1600" b="1">
                <a:solidFill>
                  <a:schemeClr val="dk1"/>
                </a:solidFill>
                <a:latin typeface="Noto Sans JP"/>
                <a:ea typeface="Noto Sans JP"/>
                <a:cs typeface="Noto Sans JP"/>
                <a:sym typeface="Noto Sans JP"/>
              </a:rPr>
              <a:t>13:00-15:00</a:t>
            </a:r>
            <a:endParaRPr sz="1600" b="1" i="0" u="none" strike="noStrike" cap="none">
              <a:solidFill>
                <a:schemeClr val="dk1"/>
              </a:solidFill>
              <a:latin typeface="Noto Sans JP"/>
              <a:ea typeface="Noto Sans JP"/>
              <a:cs typeface="Noto Sans JP"/>
              <a:sym typeface="Noto Sans JP"/>
            </a:endParaRPr>
          </a:p>
        </p:txBody>
      </p:sp>
      <p:sp>
        <p:nvSpPr>
          <p:cNvPr id="1039" name="Google Shape;1039;p41"/>
          <p:cNvSpPr/>
          <p:nvPr/>
        </p:nvSpPr>
        <p:spPr>
          <a:xfrm>
            <a:off x="9209750" y="6914275"/>
            <a:ext cx="3081000" cy="620100"/>
          </a:xfrm>
          <a:prstGeom prst="roundRect">
            <a:avLst>
              <a:gd name="adj" fmla="val 16667"/>
            </a:avLst>
          </a:prstGeom>
          <a:solidFill>
            <a:schemeClr val="lt2"/>
          </a:solidFill>
          <a:ln w="10275" cap="flat" cmpd="sng">
            <a:solidFill>
              <a:schemeClr val="lt2"/>
            </a:solidFill>
            <a:prstDash val="solid"/>
            <a:round/>
            <a:headEnd type="none" w="sm" len="sm"/>
            <a:tailEnd type="none" w="sm" len="sm"/>
          </a:ln>
        </p:spPr>
        <p:txBody>
          <a:bodyPr spcFirstLastPara="1" wrap="square" lIns="0" tIns="98625" rIns="91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r>
              <a:rPr lang="en" sz="1600" b="1">
                <a:solidFill>
                  <a:schemeClr val="dk1"/>
                </a:solidFill>
                <a:latin typeface="Noto Sans JP"/>
                <a:ea typeface="Noto Sans JP"/>
                <a:cs typeface="Noto Sans JP"/>
                <a:sym typeface="Noto Sans JP"/>
              </a:rPr>
              <a:t>未設定</a:t>
            </a:r>
            <a:endParaRPr sz="1600" b="1">
              <a:solidFill>
                <a:schemeClr val="dk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942"/>
              <a:buFont typeface="Arial"/>
              <a:buNone/>
            </a:pPr>
            <a:r>
              <a:rPr lang="en" sz="1600" b="1">
                <a:solidFill>
                  <a:schemeClr val="dk1"/>
                </a:solidFill>
                <a:latin typeface="Noto Sans JP"/>
                <a:ea typeface="Noto Sans JP"/>
                <a:cs typeface="Noto Sans JP"/>
                <a:sym typeface="Noto Sans JP"/>
              </a:rPr>
              <a:t>13:00-15:00</a:t>
            </a:r>
            <a:endParaRPr sz="1600" b="1">
              <a:solidFill>
                <a:schemeClr val="dk1"/>
              </a:solidFill>
              <a:latin typeface="Noto Sans JP"/>
              <a:ea typeface="Noto Sans JP"/>
              <a:cs typeface="Noto Sans JP"/>
              <a:sym typeface="Noto Sans JP"/>
            </a:endParaRPr>
          </a:p>
        </p:txBody>
      </p:sp>
      <p:sp>
        <p:nvSpPr>
          <p:cNvPr id="1040" name="Google Shape;1040;p41"/>
          <p:cNvSpPr/>
          <p:nvPr/>
        </p:nvSpPr>
        <p:spPr>
          <a:xfrm>
            <a:off x="13733467" y="6908494"/>
            <a:ext cx="2070900" cy="526500"/>
          </a:xfrm>
          <a:prstGeom prst="roundRect">
            <a:avLst>
              <a:gd name="adj" fmla="val 16667"/>
            </a:avLst>
          </a:prstGeom>
          <a:solidFill>
            <a:srgbClr val="FFFFFF"/>
          </a:solidFill>
          <a:ln>
            <a:noFill/>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endParaRPr sz="1941" b="0" i="0" u="none" strike="noStrike" cap="none">
              <a:solidFill>
                <a:srgbClr val="000000"/>
              </a:solidFill>
              <a:latin typeface="Arial"/>
              <a:ea typeface="Arial"/>
              <a:cs typeface="Arial"/>
              <a:sym typeface="Arial"/>
            </a:endParaRPr>
          </a:p>
        </p:txBody>
      </p:sp>
      <p:sp>
        <p:nvSpPr>
          <p:cNvPr id="1041" name="Google Shape;1041;p41"/>
          <p:cNvSpPr/>
          <p:nvPr/>
        </p:nvSpPr>
        <p:spPr>
          <a:xfrm>
            <a:off x="13511850" y="6914300"/>
            <a:ext cx="1927500" cy="620100"/>
          </a:xfrm>
          <a:prstGeom prst="roundRect">
            <a:avLst>
              <a:gd name="adj" fmla="val 16667"/>
            </a:avLst>
          </a:prstGeom>
          <a:solidFill>
            <a:schemeClr val="lt2"/>
          </a:solidFill>
          <a:ln w="10275" cap="flat" cmpd="sng">
            <a:solidFill>
              <a:schemeClr val="lt2"/>
            </a:solidFill>
            <a:prstDash val="solid"/>
            <a:round/>
            <a:headEnd type="none" w="sm" len="sm"/>
            <a:tailEnd type="none" w="sm" len="sm"/>
          </a:ln>
        </p:spPr>
        <p:txBody>
          <a:bodyPr spcFirstLastPara="1" wrap="square" lIns="0" tIns="98625" rIns="91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r>
              <a:rPr lang="en" sz="1600" b="1">
                <a:solidFill>
                  <a:schemeClr val="dk1"/>
                </a:solidFill>
                <a:latin typeface="Noto Sans JP"/>
                <a:ea typeface="Noto Sans JP"/>
                <a:cs typeface="Noto Sans JP"/>
                <a:sym typeface="Noto Sans JP"/>
              </a:rPr>
              <a:t>Aさんの走行データ</a:t>
            </a:r>
            <a:endParaRPr sz="1600" b="1">
              <a:solidFill>
                <a:schemeClr val="dk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942"/>
              <a:buFont typeface="Arial"/>
              <a:buNone/>
            </a:pPr>
            <a:r>
              <a:rPr lang="en" sz="1600" b="1">
                <a:solidFill>
                  <a:schemeClr val="dk1"/>
                </a:solidFill>
                <a:latin typeface="Noto Sans JP"/>
                <a:ea typeface="Noto Sans JP"/>
                <a:cs typeface="Noto Sans JP"/>
                <a:sym typeface="Noto Sans JP"/>
              </a:rPr>
              <a:t>17:00-19:30</a:t>
            </a:r>
            <a:endParaRPr sz="1600" b="1">
              <a:solidFill>
                <a:schemeClr val="dk1"/>
              </a:solidFill>
              <a:latin typeface="Noto Sans JP"/>
              <a:ea typeface="Noto Sans JP"/>
              <a:cs typeface="Noto Sans JP"/>
              <a:sym typeface="Noto Sans JP"/>
            </a:endParaRPr>
          </a:p>
        </p:txBody>
      </p:sp>
      <p:sp>
        <p:nvSpPr>
          <p:cNvPr id="1042" name="Google Shape;1042;p41"/>
          <p:cNvSpPr/>
          <p:nvPr/>
        </p:nvSpPr>
        <p:spPr>
          <a:xfrm>
            <a:off x="4905897" y="6908512"/>
            <a:ext cx="2991600" cy="526500"/>
          </a:xfrm>
          <a:prstGeom prst="roundRect">
            <a:avLst>
              <a:gd name="adj" fmla="val 16667"/>
            </a:avLst>
          </a:prstGeom>
          <a:solidFill>
            <a:srgbClr val="FFFFFF"/>
          </a:solidFill>
          <a:ln>
            <a:noFill/>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endParaRPr sz="1941" b="0" i="0" u="none" strike="noStrike" cap="none">
              <a:solidFill>
                <a:srgbClr val="000000"/>
              </a:solidFill>
              <a:latin typeface="Arial"/>
              <a:ea typeface="Arial"/>
              <a:cs typeface="Arial"/>
              <a:sym typeface="Arial"/>
            </a:endParaRPr>
          </a:p>
        </p:txBody>
      </p:sp>
      <p:sp>
        <p:nvSpPr>
          <p:cNvPr id="1043" name="Google Shape;1043;p41"/>
          <p:cNvSpPr/>
          <p:nvPr/>
        </p:nvSpPr>
        <p:spPr>
          <a:xfrm>
            <a:off x="4982125" y="6914275"/>
            <a:ext cx="3081000" cy="620100"/>
          </a:xfrm>
          <a:prstGeom prst="roundRect">
            <a:avLst>
              <a:gd name="adj" fmla="val 16667"/>
            </a:avLst>
          </a:prstGeom>
          <a:solidFill>
            <a:schemeClr val="lt2"/>
          </a:solidFill>
          <a:ln w="10275" cap="flat" cmpd="sng">
            <a:solidFill>
              <a:schemeClr val="lt2"/>
            </a:solidFill>
            <a:prstDash val="solid"/>
            <a:round/>
            <a:headEnd type="none" w="sm" len="sm"/>
            <a:tailEnd type="none" w="sm" len="sm"/>
          </a:ln>
        </p:spPr>
        <p:txBody>
          <a:bodyPr spcFirstLastPara="1" wrap="square" lIns="0" tIns="98625" rIns="91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r>
              <a:rPr lang="en" sz="1600" b="1">
                <a:solidFill>
                  <a:schemeClr val="dk1"/>
                </a:solidFill>
                <a:latin typeface="Noto Sans JP"/>
                <a:ea typeface="Noto Sans JP"/>
                <a:cs typeface="Noto Sans JP"/>
                <a:sym typeface="Noto Sans JP"/>
              </a:rPr>
              <a:t>Aさんの走行データ</a:t>
            </a:r>
            <a:endParaRPr sz="1600" b="1">
              <a:solidFill>
                <a:schemeClr val="dk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942"/>
              <a:buFont typeface="Arial"/>
              <a:buNone/>
            </a:pPr>
            <a:r>
              <a:rPr lang="en" sz="1600" b="1">
                <a:solidFill>
                  <a:schemeClr val="dk1"/>
                </a:solidFill>
                <a:latin typeface="Noto Sans JP"/>
                <a:ea typeface="Noto Sans JP"/>
                <a:cs typeface="Noto Sans JP"/>
                <a:sym typeface="Noto Sans JP"/>
              </a:rPr>
              <a:t>10:00-12:00</a:t>
            </a:r>
            <a:endParaRPr sz="1600" b="1">
              <a:solidFill>
                <a:schemeClr val="dk1"/>
              </a:solidFill>
              <a:latin typeface="Noto Sans JP"/>
              <a:ea typeface="Noto Sans JP"/>
              <a:cs typeface="Noto Sans JP"/>
              <a:sym typeface="Noto Sans JP"/>
            </a:endParaRPr>
          </a:p>
        </p:txBody>
      </p:sp>
      <p:sp>
        <p:nvSpPr>
          <p:cNvPr id="1044" name="Google Shape;1044;p41"/>
          <p:cNvSpPr/>
          <p:nvPr/>
        </p:nvSpPr>
        <p:spPr>
          <a:xfrm>
            <a:off x="4635225" y="7927400"/>
            <a:ext cx="3427800" cy="2037600"/>
          </a:xfrm>
          <a:prstGeom prst="rect">
            <a:avLst/>
          </a:prstGeom>
          <a:solidFill>
            <a:srgbClr val="BAF7F4"/>
          </a:solidFill>
          <a:ln>
            <a:noFill/>
          </a:ln>
        </p:spPr>
        <p:txBody>
          <a:bodyPr spcFirstLastPara="1" wrap="square" lIns="9125" tIns="18275" rIns="9125" bIns="9125" anchor="ctr" anchorCtr="0">
            <a:noAutofit/>
          </a:bodyPr>
          <a:lstStyle/>
          <a:p>
            <a:pPr marL="0" marR="0" lvl="0" indent="0" algn="ctr" rtl="0">
              <a:lnSpc>
                <a:spcPct val="115000"/>
              </a:lnSpc>
              <a:spcBef>
                <a:spcPts val="0"/>
              </a:spcBef>
              <a:spcAft>
                <a:spcPts val="0"/>
              </a:spcAft>
              <a:buClr>
                <a:srgbClr val="000000"/>
              </a:buClr>
              <a:buSzPts val="1834"/>
              <a:buFont typeface="Arial"/>
              <a:buNone/>
            </a:pPr>
            <a:r>
              <a:rPr lang="en" sz="1500" b="1">
                <a:solidFill>
                  <a:schemeClr val="dk1"/>
                </a:solidFill>
                <a:latin typeface="Noto Sans JP"/>
                <a:ea typeface="Noto Sans JP"/>
                <a:cs typeface="Noto Sans JP"/>
                <a:sym typeface="Noto Sans JP"/>
              </a:rPr>
              <a:t>【パターン１】</a:t>
            </a:r>
            <a:endParaRPr sz="1500" b="1">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rgbClr val="000000"/>
              </a:buClr>
              <a:buSzPts val="1834"/>
              <a:buFont typeface="Arial"/>
              <a:buNone/>
            </a:pPr>
            <a:r>
              <a:rPr lang="en" sz="1500" b="1">
                <a:solidFill>
                  <a:schemeClr val="dk1"/>
                </a:solidFill>
                <a:latin typeface="Noto Sans JP"/>
                <a:ea typeface="Noto Sans JP"/>
                <a:cs typeface="Noto Sans JP"/>
                <a:sym typeface="Noto Sans JP"/>
              </a:rPr>
              <a:t>予約時間内のエンジンON</a:t>
            </a:r>
            <a:endParaRPr sz="1500" b="1">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rgbClr val="000000"/>
              </a:buClr>
              <a:buSzPts val="1834"/>
              <a:buFont typeface="Arial"/>
              <a:buNone/>
            </a:pPr>
            <a:endParaRPr sz="900">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rgbClr val="000000"/>
              </a:buClr>
              <a:buSzPts val="1834"/>
              <a:buFont typeface="Arial"/>
              <a:buNone/>
            </a:pPr>
            <a:r>
              <a:rPr lang="en" sz="1300">
                <a:solidFill>
                  <a:schemeClr val="dk1"/>
                </a:solidFill>
                <a:latin typeface="Noto Sans JP"/>
                <a:ea typeface="Noto Sans JP"/>
                <a:cs typeface="Noto Sans JP"/>
                <a:sym typeface="Noto Sans JP"/>
              </a:rPr>
              <a:t>エンジンON時にAさんの予約があるため、</a:t>
            </a:r>
            <a:endParaRPr sz="1300">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rgbClr val="000000"/>
              </a:buClr>
              <a:buSzPts val="1834"/>
              <a:buFont typeface="Arial"/>
              <a:buNone/>
            </a:pPr>
            <a:r>
              <a:rPr lang="en" sz="1300">
                <a:solidFill>
                  <a:schemeClr val="dk1"/>
                </a:solidFill>
                <a:latin typeface="Noto Sans JP"/>
                <a:ea typeface="Noto Sans JP"/>
                <a:cs typeface="Noto Sans JP"/>
                <a:sym typeface="Noto Sans JP"/>
              </a:rPr>
              <a:t>Aさんの走行データとして記録されます。</a:t>
            </a:r>
            <a:endParaRPr sz="1300" i="0" u="none" strike="noStrike" cap="none">
              <a:solidFill>
                <a:schemeClr val="dk1"/>
              </a:solidFill>
              <a:latin typeface="Noto Sans JP"/>
              <a:ea typeface="Noto Sans JP"/>
              <a:cs typeface="Noto Sans JP"/>
              <a:sym typeface="Noto Sans JP"/>
            </a:endParaRPr>
          </a:p>
        </p:txBody>
      </p:sp>
      <p:sp>
        <p:nvSpPr>
          <p:cNvPr id="1045" name="Google Shape;1045;p41"/>
          <p:cNvSpPr/>
          <p:nvPr/>
        </p:nvSpPr>
        <p:spPr>
          <a:xfrm>
            <a:off x="9209750" y="7927400"/>
            <a:ext cx="3081000" cy="2037600"/>
          </a:xfrm>
          <a:prstGeom prst="rect">
            <a:avLst/>
          </a:prstGeom>
          <a:solidFill>
            <a:srgbClr val="BAF7F4"/>
          </a:solidFill>
          <a:ln>
            <a:noFill/>
          </a:ln>
        </p:spPr>
        <p:txBody>
          <a:bodyPr spcFirstLastPara="1" wrap="square" lIns="9125" tIns="18275" rIns="9125" bIns="9125" anchor="ctr" anchorCtr="0">
            <a:noAutofit/>
          </a:bodyPr>
          <a:lstStyle/>
          <a:p>
            <a:pPr marL="0" lvl="0" indent="0" algn="ctr" rtl="0">
              <a:lnSpc>
                <a:spcPct val="115000"/>
              </a:lnSpc>
              <a:spcBef>
                <a:spcPts val="0"/>
              </a:spcBef>
              <a:spcAft>
                <a:spcPts val="0"/>
              </a:spcAft>
              <a:buClr>
                <a:schemeClr val="dk1"/>
              </a:buClr>
              <a:buSzPts val="2050"/>
              <a:buFont typeface="Arial"/>
              <a:buNone/>
            </a:pPr>
            <a:r>
              <a:rPr lang="en" sz="1500" b="1">
                <a:solidFill>
                  <a:schemeClr val="dk1"/>
                </a:solidFill>
                <a:latin typeface="Noto Sans JP"/>
                <a:ea typeface="Noto Sans JP"/>
                <a:cs typeface="Noto Sans JP"/>
                <a:sym typeface="Noto Sans JP"/>
              </a:rPr>
              <a:t>【パターン2】</a:t>
            </a:r>
            <a:endParaRPr sz="1500" b="1">
              <a:solidFill>
                <a:schemeClr val="dk1"/>
              </a:solidFill>
              <a:latin typeface="Noto Sans JP"/>
              <a:ea typeface="Noto Sans JP"/>
              <a:cs typeface="Noto Sans JP"/>
              <a:sym typeface="Noto Sans JP"/>
            </a:endParaRPr>
          </a:p>
          <a:p>
            <a:pPr marL="0" lvl="0" indent="0" algn="ctr" rtl="0">
              <a:lnSpc>
                <a:spcPct val="115000"/>
              </a:lnSpc>
              <a:spcBef>
                <a:spcPts val="0"/>
              </a:spcBef>
              <a:spcAft>
                <a:spcPts val="0"/>
              </a:spcAft>
              <a:buClr>
                <a:schemeClr val="dk1"/>
              </a:buClr>
              <a:buSzPts val="1834"/>
              <a:buFont typeface="Arial"/>
              <a:buNone/>
            </a:pPr>
            <a:r>
              <a:rPr lang="en" sz="1500" b="1">
                <a:solidFill>
                  <a:schemeClr val="dk1"/>
                </a:solidFill>
                <a:latin typeface="Noto Sans JP"/>
                <a:ea typeface="Noto Sans JP"/>
                <a:cs typeface="Noto Sans JP"/>
                <a:sym typeface="Noto Sans JP"/>
              </a:rPr>
              <a:t>予約時間外にエンジンON</a:t>
            </a:r>
            <a:endParaRPr sz="1500" b="1">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rgbClr val="000000"/>
              </a:buClr>
              <a:buSzPts val="1834"/>
              <a:buFont typeface="Arial"/>
              <a:buNone/>
            </a:pPr>
            <a:endParaRPr sz="900">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rgbClr val="000000"/>
              </a:buClr>
              <a:buSzPts val="1834"/>
              <a:buFont typeface="Arial"/>
              <a:buNone/>
            </a:pPr>
            <a:r>
              <a:rPr lang="en" sz="1300">
                <a:solidFill>
                  <a:schemeClr val="dk1"/>
                </a:solidFill>
                <a:latin typeface="Noto Sans JP"/>
                <a:ea typeface="Noto Sans JP"/>
                <a:cs typeface="Noto Sans JP"/>
                <a:sym typeface="Noto Sans JP"/>
              </a:rPr>
              <a:t>エンジンON時に予約ユーザーが</a:t>
            </a:r>
            <a:br>
              <a:rPr lang="en" sz="1300">
                <a:solidFill>
                  <a:schemeClr val="dk1"/>
                </a:solidFill>
                <a:latin typeface="Noto Sans JP"/>
                <a:ea typeface="Noto Sans JP"/>
                <a:cs typeface="Noto Sans JP"/>
                <a:sym typeface="Noto Sans JP"/>
              </a:rPr>
            </a:br>
            <a:r>
              <a:rPr lang="en" sz="1300">
                <a:solidFill>
                  <a:schemeClr val="dk1"/>
                </a:solidFill>
                <a:latin typeface="Noto Sans JP"/>
                <a:ea typeface="Noto Sans JP"/>
                <a:cs typeface="Noto Sans JP"/>
                <a:sym typeface="Noto Sans JP"/>
              </a:rPr>
              <a:t>いないため、ユーザーは「未設定」の</a:t>
            </a:r>
            <a:br>
              <a:rPr lang="en" sz="1300">
                <a:solidFill>
                  <a:schemeClr val="dk1"/>
                </a:solidFill>
                <a:latin typeface="Noto Sans JP"/>
                <a:ea typeface="Noto Sans JP"/>
                <a:cs typeface="Noto Sans JP"/>
                <a:sym typeface="Noto Sans JP"/>
              </a:rPr>
            </a:br>
            <a:r>
              <a:rPr lang="en" sz="1300">
                <a:solidFill>
                  <a:schemeClr val="dk1"/>
                </a:solidFill>
                <a:latin typeface="Noto Sans JP"/>
                <a:ea typeface="Noto Sans JP"/>
                <a:cs typeface="Noto Sans JP"/>
                <a:sym typeface="Noto Sans JP"/>
              </a:rPr>
              <a:t>走行データとして記録されます。</a:t>
            </a:r>
            <a:endParaRPr sz="1300">
              <a:solidFill>
                <a:schemeClr val="dk1"/>
              </a:solidFill>
              <a:latin typeface="Noto Sans JP"/>
              <a:ea typeface="Noto Sans JP"/>
              <a:cs typeface="Noto Sans JP"/>
              <a:sym typeface="Noto Sans JP"/>
            </a:endParaRPr>
          </a:p>
        </p:txBody>
      </p:sp>
      <p:sp>
        <p:nvSpPr>
          <p:cNvPr id="1046" name="Google Shape;1046;p41"/>
          <p:cNvSpPr/>
          <p:nvPr/>
        </p:nvSpPr>
        <p:spPr>
          <a:xfrm>
            <a:off x="13514250" y="7927400"/>
            <a:ext cx="4123500" cy="2037600"/>
          </a:xfrm>
          <a:prstGeom prst="rect">
            <a:avLst/>
          </a:prstGeom>
          <a:solidFill>
            <a:srgbClr val="BAF7F4"/>
          </a:solidFill>
          <a:ln>
            <a:noFill/>
          </a:ln>
        </p:spPr>
        <p:txBody>
          <a:bodyPr spcFirstLastPara="1" wrap="square" lIns="9125" tIns="18275" rIns="9125" bIns="9125" anchor="ctr" anchorCtr="0">
            <a:noAutofit/>
          </a:bodyPr>
          <a:lstStyle/>
          <a:p>
            <a:pPr marL="0" marR="0" lvl="0" indent="0" algn="ctr" rtl="0">
              <a:lnSpc>
                <a:spcPct val="115000"/>
              </a:lnSpc>
              <a:spcBef>
                <a:spcPts val="0"/>
              </a:spcBef>
              <a:spcAft>
                <a:spcPts val="0"/>
              </a:spcAft>
              <a:buClr>
                <a:srgbClr val="000000"/>
              </a:buClr>
              <a:buSzPts val="1834"/>
              <a:buFont typeface="Arial"/>
              <a:buNone/>
            </a:pPr>
            <a:r>
              <a:rPr lang="en" sz="1500" b="1">
                <a:solidFill>
                  <a:schemeClr val="dk1"/>
                </a:solidFill>
                <a:latin typeface="Noto Sans JP"/>
                <a:ea typeface="Noto Sans JP"/>
                <a:cs typeface="Noto Sans JP"/>
                <a:sym typeface="Noto Sans JP"/>
              </a:rPr>
              <a:t>【パターン3】</a:t>
            </a:r>
            <a:endParaRPr sz="1500" b="1">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rgbClr val="000000"/>
              </a:buClr>
              <a:buSzPts val="1834"/>
              <a:buFont typeface="Arial"/>
              <a:buNone/>
            </a:pPr>
            <a:r>
              <a:rPr lang="en" sz="1500" b="1">
                <a:solidFill>
                  <a:schemeClr val="dk1"/>
                </a:solidFill>
                <a:latin typeface="Noto Sans JP"/>
                <a:ea typeface="Noto Sans JP"/>
                <a:cs typeface="Noto Sans JP"/>
                <a:sym typeface="Noto Sans JP"/>
              </a:rPr>
              <a:t>17:00から運転しているのはBさんである</a:t>
            </a:r>
            <a:endParaRPr sz="1500" b="1">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rgbClr val="000000"/>
              </a:buClr>
              <a:buSzPts val="1834"/>
              <a:buFont typeface="Arial"/>
              <a:buNone/>
            </a:pPr>
            <a:endParaRPr sz="900">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rgbClr val="000000"/>
              </a:buClr>
              <a:buSzPts val="1834"/>
              <a:buFont typeface="Arial"/>
              <a:buNone/>
            </a:pPr>
            <a:r>
              <a:rPr lang="en" sz="1300">
                <a:solidFill>
                  <a:schemeClr val="dk1"/>
                </a:solidFill>
                <a:latin typeface="Noto Sans JP"/>
                <a:ea typeface="Noto Sans JP"/>
                <a:cs typeface="Noto Sans JP"/>
                <a:sym typeface="Noto Sans JP"/>
              </a:rPr>
              <a:t>エンジンON時の予約ユーザーを反映するため、</a:t>
            </a:r>
            <a:endParaRPr sz="1300">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rgbClr val="000000"/>
              </a:buClr>
              <a:buSzPts val="1834"/>
              <a:buFont typeface="Arial"/>
              <a:buNone/>
            </a:pPr>
            <a:r>
              <a:rPr lang="en" sz="1300">
                <a:solidFill>
                  <a:schemeClr val="dk1"/>
                </a:solidFill>
                <a:latin typeface="Noto Sans JP"/>
                <a:ea typeface="Noto Sans JP"/>
                <a:cs typeface="Noto Sans JP"/>
                <a:sym typeface="Noto Sans JP"/>
              </a:rPr>
              <a:t>17:00-19:30はAさん</a:t>
            </a:r>
            <a:endParaRPr sz="1300">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rgbClr val="000000"/>
              </a:buClr>
              <a:buSzPts val="1834"/>
              <a:buFont typeface="Arial"/>
              <a:buNone/>
            </a:pPr>
            <a:r>
              <a:rPr lang="en" sz="1300">
                <a:solidFill>
                  <a:schemeClr val="dk1"/>
                </a:solidFill>
                <a:latin typeface="Noto Sans JP"/>
                <a:ea typeface="Noto Sans JP"/>
                <a:cs typeface="Noto Sans JP"/>
                <a:sym typeface="Noto Sans JP"/>
              </a:rPr>
              <a:t>20:00-21:00はBさん</a:t>
            </a:r>
            <a:endParaRPr sz="1300">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rgbClr val="000000"/>
              </a:buClr>
              <a:buSzPts val="1834"/>
              <a:buFont typeface="Arial"/>
              <a:buNone/>
            </a:pPr>
            <a:r>
              <a:rPr lang="en" sz="1300">
                <a:solidFill>
                  <a:schemeClr val="dk1"/>
                </a:solidFill>
                <a:latin typeface="Noto Sans JP"/>
                <a:ea typeface="Noto Sans JP"/>
                <a:cs typeface="Noto Sans JP"/>
                <a:sym typeface="Noto Sans JP"/>
              </a:rPr>
              <a:t>の走行データとして記録されます。</a:t>
            </a:r>
            <a:endParaRPr sz="1300">
              <a:solidFill>
                <a:schemeClr val="dk1"/>
              </a:solidFill>
              <a:latin typeface="Noto Sans JP"/>
              <a:ea typeface="Noto Sans JP"/>
              <a:cs typeface="Noto Sans JP"/>
              <a:sym typeface="Noto Sans JP"/>
            </a:endParaRPr>
          </a:p>
        </p:txBody>
      </p:sp>
      <p:sp>
        <p:nvSpPr>
          <p:cNvPr id="1047" name="Google Shape;1047;p41"/>
          <p:cNvSpPr txBox="1"/>
          <p:nvPr/>
        </p:nvSpPr>
        <p:spPr>
          <a:xfrm>
            <a:off x="4525477" y="4321623"/>
            <a:ext cx="913500" cy="568500"/>
          </a:xfrm>
          <a:prstGeom prst="rect">
            <a:avLst/>
          </a:prstGeom>
          <a:noFill/>
          <a:ln>
            <a:noFill/>
          </a:ln>
        </p:spPr>
        <p:txBody>
          <a:bodyPr spcFirstLastPara="1" wrap="square" lIns="98625" tIns="98625" rIns="98625" bIns="98625" anchor="t" anchorCtr="0">
            <a:spAutoFit/>
          </a:bodyPr>
          <a:lstStyle/>
          <a:p>
            <a:pPr marL="0" lvl="0" indent="0" algn="l" rtl="0">
              <a:spcBef>
                <a:spcPts val="0"/>
              </a:spcBef>
              <a:spcAft>
                <a:spcPts val="0"/>
              </a:spcAft>
              <a:buNone/>
            </a:pPr>
            <a:r>
              <a:rPr lang="en" sz="1200" b="1">
                <a:solidFill>
                  <a:srgbClr val="E60021"/>
                </a:solidFill>
                <a:latin typeface="Noto Sans JP"/>
                <a:ea typeface="Noto Sans JP"/>
                <a:cs typeface="Noto Sans JP"/>
                <a:sym typeface="Noto Sans JP"/>
              </a:rPr>
              <a:t>エンジンON</a:t>
            </a:r>
            <a:endParaRPr sz="1200" b="1">
              <a:solidFill>
                <a:srgbClr val="E60021"/>
              </a:solidFill>
              <a:latin typeface="Noto Sans JP"/>
              <a:ea typeface="Noto Sans JP"/>
              <a:cs typeface="Noto Sans JP"/>
              <a:sym typeface="Noto Sans JP"/>
            </a:endParaRPr>
          </a:p>
        </p:txBody>
      </p:sp>
      <p:sp>
        <p:nvSpPr>
          <p:cNvPr id="1048" name="Google Shape;1048;p41"/>
          <p:cNvSpPr/>
          <p:nvPr/>
        </p:nvSpPr>
        <p:spPr>
          <a:xfrm>
            <a:off x="4905889" y="4693173"/>
            <a:ext cx="152700" cy="526500"/>
          </a:xfrm>
          <a:prstGeom prst="roundRect">
            <a:avLst>
              <a:gd name="adj" fmla="val 16667"/>
            </a:avLst>
          </a:prstGeom>
          <a:solidFill>
            <a:srgbClr val="E60021"/>
          </a:solidFill>
          <a:ln w="9525" cap="flat" cmpd="sng">
            <a:solidFill>
              <a:srgbClr val="E60021"/>
            </a:solidFill>
            <a:prstDash val="solid"/>
            <a:round/>
            <a:headEnd type="none" w="sm" len="sm"/>
            <a:tailEnd type="none" w="sm" len="sm"/>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endParaRPr sz="1941" b="1" i="0" u="none" strike="noStrike" cap="none">
              <a:solidFill>
                <a:srgbClr val="FFFFFF"/>
              </a:solidFill>
              <a:latin typeface="Arial"/>
              <a:ea typeface="Arial"/>
              <a:cs typeface="Arial"/>
              <a:sym typeface="Arial"/>
            </a:endParaRPr>
          </a:p>
        </p:txBody>
      </p:sp>
      <p:sp>
        <p:nvSpPr>
          <p:cNvPr id="1049" name="Google Shape;1049;p41"/>
          <p:cNvSpPr/>
          <p:nvPr/>
        </p:nvSpPr>
        <p:spPr>
          <a:xfrm>
            <a:off x="9133380" y="4698181"/>
            <a:ext cx="152700" cy="526500"/>
          </a:xfrm>
          <a:prstGeom prst="roundRect">
            <a:avLst>
              <a:gd name="adj" fmla="val 16667"/>
            </a:avLst>
          </a:prstGeom>
          <a:solidFill>
            <a:srgbClr val="E60021"/>
          </a:solidFill>
          <a:ln w="9525" cap="flat" cmpd="sng">
            <a:solidFill>
              <a:srgbClr val="E60021"/>
            </a:solidFill>
            <a:prstDash val="solid"/>
            <a:round/>
            <a:headEnd type="none" w="sm" len="sm"/>
            <a:tailEnd type="none" w="sm" len="sm"/>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endParaRPr sz="1941" b="1" i="0" u="none" strike="noStrike" cap="none">
              <a:solidFill>
                <a:srgbClr val="FFFFFF"/>
              </a:solidFill>
              <a:latin typeface="Arial"/>
              <a:ea typeface="Arial"/>
              <a:cs typeface="Arial"/>
              <a:sym typeface="Arial"/>
            </a:endParaRPr>
          </a:p>
        </p:txBody>
      </p:sp>
      <p:sp>
        <p:nvSpPr>
          <p:cNvPr id="1050" name="Google Shape;1050;p41"/>
          <p:cNvSpPr/>
          <p:nvPr/>
        </p:nvSpPr>
        <p:spPr>
          <a:xfrm>
            <a:off x="13391766" y="4698191"/>
            <a:ext cx="1717500" cy="526500"/>
          </a:xfrm>
          <a:prstGeom prst="roundRect">
            <a:avLst>
              <a:gd name="adj" fmla="val 16667"/>
            </a:avLst>
          </a:prstGeom>
          <a:solidFill>
            <a:srgbClr val="EEEEEE"/>
          </a:solidFill>
          <a:ln w="9525" cap="flat" cmpd="sng">
            <a:solidFill>
              <a:srgbClr val="EEEEEE"/>
            </a:solidFill>
            <a:prstDash val="solid"/>
            <a:round/>
            <a:headEnd type="none" w="sm" len="sm"/>
            <a:tailEnd type="none" w="sm" len="sm"/>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chemeClr val="dk1"/>
              </a:buClr>
              <a:buSzPts val="1187"/>
              <a:buFont typeface="Arial"/>
              <a:buNone/>
            </a:pPr>
            <a:r>
              <a:rPr lang="en" sz="1600" b="1">
                <a:solidFill>
                  <a:schemeClr val="dk1"/>
                </a:solidFill>
                <a:latin typeface="Noto Sans JP"/>
                <a:ea typeface="Noto Sans JP"/>
                <a:cs typeface="Noto Sans JP"/>
                <a:sym typeface="Noto Sans JP"/>
              </a:rPr>
              <a:t>17:00-19:30</a:t>
            </a:r>
            <a:endParaRPr sz="1600" b="1" i="0" u="none" strike="noStrike" cap="none">
              <a:solidFill>
                <a:schemeClr val="dk1"/>
              </a:solidFill>
              <a:latin typeface="Noto Sans JP"/>
              <a:ea typeface="Noto Sans JP"/>
              <a:cs typeface="Noto Sans JP"/>
              <a:sym typeface="Noto Sans JP"/>
            </a:endParaRPr>
          </a:p>
        </p:txBody>
      </p:sp>
      <p:sp>
        <p:nvSpPr>
          <p:cNvPr id="1051" name="Google Shape;1051;p41"/>
          <p:cNvSpPr/>
          <p:nvPr/>
        </p:nvSpPr>
        <p:spPr>
          <a:xfrm>
            <a:off x="13391147" y="4698191"/>
            <a:ext cx="149700" cy="526500"/>
          </a:xfrm>
          <a:prstGeom prst="roundRect">
            <a:avLst>
              <a:gd name="adj" fmla="val 16667"/>
            </a:avLst>
          </a:prstGeom>
          <a:solidFill>
            <a:srgbClr val="E60021"/>
          </a:solidFill>
          <a:ln w="9525" cap="flat" cmpd="sng">
            <a:solidFill>
              <a:srgbClr val="E60021"/>
            </a:solidFill>
            <a:prstDash val="solid"/>
            <a:round/>
            <a:headEnd type="none" w="sm" len="sm"/>
            <a:tailEnd type="none" w="sm" len="sm"/>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endParaRPr sz="1941" b="1" i="0" u="none" strike="noStrike" cap="none">
              <a:solidFill>
                <a:srgbClr val="FFFFFF"/>
              </a:solidFill>
              <a:latin typeface="Arial"/>
              <a:ea typeface="Arial"/>
              <a:cs typeface="Arial"/>
              <a:sym typeface="Arial"/>
            </a:endParaRPr>
          </a:p>
        </p:txBody>
      </p:sp>
      <p:sp>
        <p:nvSpPr>
          <p:cNvPr id="1052" name="Google Shape;1052;p41"/>
          <p:cNvSpPr txBox="1"/>
          <p:nvPr/>
        </p:nvSpPr>
        <p:spPr>
          <a:xfrm>
            <a:off x="7968052" y="4321623"/>
            <a:ext cx="1030800" cy="568500"/>
          </a:xfrm>
          <a:prstGeom prst="rect">
            <a:avLst/>
          </a:prstGeom>
          <a:noFill/>
          <a:ln>
            <a:noFill/>
          </a:ln>
        </p:spPr>
        <p:txBody>
          <a:bodyPr spcFirstLastPara="1" wrap="square" lIns="98625" tIns="98625" rIns="98625" bIns="98625" anchor="t" anchorCtr="0">
            <a:spAutoFit/>
          </a:bodyPr>
          <a:lstStyle/>
          <a:p>
            <a:pPr marL="0" lvl="0" indent="0" algn="l" rtl="0">
              <a:spcBef>
                <a:spcPts val="0"/>
              </a:spcBef>
              <a:spcAft>
                <a:spcPts val="0"/>
              </a:spcAft>
              <a:buNone/>
            </a:pPr>
            <a:r>
              <a:rPr lang="en" sz="1200" b="1">
                <a:solidFill>
                  <a:schemeClr val="dk1"/>
                </a:solidFill>
                <a:latin typeface="Noto Sans JP"/>
                <a:ea typeface="Noto Sans JP"/>
                <a:cs typeface="Noto Sans JP"/>
                <a:sym typeface="Noto Sans JP"/>
              </a:rPr>
              <a:t>エンジンOFF</a:t>
            </a:r>
            <a:endParaRPr sz="1200" b="1">
              <a:solidFill>
                <a:schemeClr val="dk1"/>
              </a:solidFill>
              <a:latin typeface="Noto Sans JP"/>
              <a:ea typeface="Noto Sans JP"/>
              <a:cs typeface="Noto Sans JP"/>
              <a:sym typeface="Noto Sans JP"/>
            </a:endParaRPr>
          </a:p>
        </p:txBody>
      </p:sp>
      <p:sp>
        <p:nvSpPr>
          <p:cNvPr id="1053" name="Google Shape;1053;p41"/>
          <p:cNvSpPr/>
          <p:nvPr/>
        </p:nvSpPr>
        <p:spPr>
          <a:xfrm>
            <a:off x="16830093" y="4698168"/>
            <a:ext cx="152700" cy="526500"/>
          </a:xfrm>
          <a:prstGeom prst="roundRect">
            <a:avLst>
              <a:gd name="adj" fmla="val 16667"/>
            </a:avLst>
          </a:prstGeom>
          <a:solidFill>
            <a:schemeClr val="dk2"/>
          </a:solidFill>
          <a:ln>
            <a:noFill/>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endParaRPr sz="1941" b="1" i="0" u="none" strike="noStrike" cap="none">
              <a:solidFill>
                <a:srgbClr val="FFFFFF"/>
              </a:solidFill>
              <a:latin typeface="Arial"/>
              <a:ea typeface="Arial"/>
              <a:cs typeface="Arial"/>
              <a:sym typeface="Arial"/>
            </a:endParaRPr>
          </a:p>
        </p:txBody>
      </p:sp>
      <p:cxnSp>
        <p:nvCxnSpPr>
          <p:cNvPr id="1054" name="Google Shape;1054;p41"/>
          <p:cNvCxnSpPr/>
          <p:nvPr/>
        </p:nvCxnSpPr>
        <p:spPr>
          <a:xfrm>
            <a:off x="4982264" y="4978068"/>
            <a:ext cx="0" cy="1908600"/>
          </a:xfrm>
          <a:prstGeom prst="straightConnector1">
            <a:avLst/>
          </a:prstGeom>
          <a:noFill/>
          <a:ln w="20550" cap="flat" cmpd="sng">
            <a:solidFill>
              <a:srgbClr val="E60021"/>
            </a:solidFill>
            <a:prstDash val="dash"/>
            <a:round/>
            <a:headEnd type="none" w="sm" len="sm"/>
            <a:tailEnd type="triangle" w="med" len="med"/>
          </a:ln>
        </p:spPr>
      </p:cxnSp>
      <p:cxnSp>
        <p:nvCxnSpPr>
          <p:cNvPr id="1055" name="Google Shape;1055;p41"/>
          <p:cNvCxnSpPr/>
          <p:nvPr/>
        </p:nvCxnSpPr>
        <p:spPr>
          <a:xfrm flipH="1">
            <a:off x="13511859" y="5016942"/>
            <a:ext cx="4800" cy="1891500"/>
          </a:xfrm>
          <a:prstGeom prst="straightConnector1">
            <a:avLst/>
          </a:prstGeom>
          <a:noFill/>
          <a:ln w="20550" cap="flat" cmpd="sng">
            <a:solidFill>
              <a:srgbClr val="E60021"/>
            </a:solidFill>
            <a:prstDash val="dash"/>
            <a:round/>
            <a:headEnd type="none" w="sm" len="sm"/>
            <a:tailEnd type="triangle" w="med" len="med"/>
          </a:ln>
        </p:spPr>
      </p:cxnSp>
      <p:cxnSp>
        <p:nvCxnSpPr>
          <p:cNvPr id="1056" name="Google Shape;1056;p41"/>
          <p:cNvCxnSpPr/>
          <p:nvPr/>
        </p:nvCxnSpPr>
        <p:spPr>
          <a:xfrm>
            <a:off x="9209755" y="4983076"/>
            <a:ext cx="0" cy="1893600"/>
          </a:xfrm>
          <a:prstGeom prst="straightConnector1">
            <a:avLst/>
          </a:prstGeom>
          <a:noFill/>
          <a:ln w="20550" cap="flat" cmpd="sng">
            <a:solidFill>
              <a:srgbClr val="E60021"/>
            </a:solidFill>
            <a:prstDash val="dash"/>
            <a:round/>
            <a:headEnd type="none" w="sm" len="sm"/>
            <a:tailEnd type="triangle" w="med" len="med"/>
          </a:ln>
        </p:spPr>
      </p:cxnSp>
      <p:sp>
        <p:nvSpPr>
          <p:cNvPr id="1057" name="Google Shape;1057;p41"/>
          <p:cNvSpPr/>
          <p:nvPr/>
        </p:nvSpPr>
        <p:spPr>
          <a:xfrm>
            <a:off x="15687448" y="4698181"/>
            <a:ext cx="1837800" cy="526500"/>
          </a:xfrm>
          <a:prstGeom prst="roundRect">
            <a:avLst>
              <a:gd name="adj" fmla="val 16667"/>
            </a:avLst>
          </a:prstGeom>
          <a:solidFill>
            <a:srgbClr val="EEEEEE"/>
          </a:solidFill>
          <a:ln w="9525" cap="flat" cmpd="sng">
            <a:solidFill>
              <a:srgbClr val="EEEEEE"/>
            </a:solidFill>
            <a:prstDash val="solid"/>
            <a:round/>
            <a:headEnd type="none" w="sm" len="sm"/>
            <a:tailEnd type="none" w="sm" len="sm"/>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chemeClr val="dk1"/>
              </a:buClr>
              <a:buSzPts val="1187"/>
              <a:buFont typeface="Arial"/>
              <a:buNone/>
            </a:pPr>
            <a:r>
              <a:rPr lang="en" sz="1600" b="1">
                <a:solidFill>
                  <a:schemeClr val="dk1"/>
                </a:solidFill>
                <a:latin typeface="Noto Sans JP"/>
                <a:ea typeface="Noto Sans JP"/>
                <a:cs typeface="Noto Sans JP"/>
                <a:sym typeface="Noto Sans JP"/>
              </a:rPr>
              <a:t>20:00-21:00</a:t>
            </a:r>
            <a:endParaRPr sz="1600" b="1" i="0" u="none" strike="noStrike" cap="none">
              <a:solidFill>
                <a:schemeClr val="dk1"/>
              </a:solidFill>
              <a:latin typeface="Noto Sans JP"/>
              <a:ea typeface="Noto Sans JP"/>
              <a:cs typeface="Noto Sans JP"/>
              <a:sym typeface="Noto Sans JP"/>
            </a:endParaRPr>
          </a:p>
        </p:txBody>
      </p:sp>
      <p:sp>
        <p:nvSpPr>
          <p:cNvPr id="1058" name="Google Shape;1058;p41"/>
          <p:cNvSpPr/>
          <p:nvPr/>
        </p:nvSpPr>
        <p:spPr>
          <a:xfrm>
            <a:off x="15611250" y="6876675"/>
            <a:ext cx="1993200" cy="620100"/>
          </a:xfrm>
          <a:prstGeom prst="roundRect">
            <a:avLst>
              <a:gd name="adj" fmla="val 16667"/>
            </a:avLst>
          </a:prstGeom>
          <a:solidFill>
            <a:schemeClr val="lt2"/>
          </a:solidFill>
          <a:ln w="10275" cap="flat" cmpd="sng">
            <a:solidFill>
              <a:schemeClr val="lt2"/>
            </a:solidFill>
            <a:prstDash val="solid"/>
            <a:round/>
            <a:headEnd type="none" w="sm" len="sm"/>
            <a:tailEnd type="none" w="sm" len="sm"/>
          </a:ln>
        </p:spPr>
        <p:txBody>
          <a:bodyPr spcFirstLastPara="1" wrap="square" lIns="0" tIns="98625" rIns="91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r>
              <a:rPr lang="en" sz="1600" b="1">
                <a:solidFill>
                  <a:schemeClr val="dk1"/>
                </a:solidFill>
                <a:latin typeface="Noto Sans JP"/>
                <a:ea typeface="Noto Sans JP"/>
                <a:cs typeface="Noto Sans JP"/>
                <a:sym typeface="Noto Sans JP"/>
              </a:rPr>
              <a:t>Bさんの走行データ</a:t>
            </a:r>
            <a:endParaRPr sz="1600" b="1">
              <a:solidFill>
                <a:schemeClr val="dk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942"/>
              <a:buFont typeface="Arial"/>
              <a:buNone/>
            </a:pPr>
            <a:r>
              <a:rPr lang="en" sz="1600" b="1">
                <a:solidFill>
                  <a:schemeClr val="dk1"/>
                </a:solidFill>
                <a:latin typeface="Noto Sans JP"/>
                <a:ea typeface="Noto Sans JP"/>
                <a:cs typeface="Noto Sans JP"/>
                <a:sym typeface="Noto Sans JP"/>
              </a:rPr>
              <a:t>20:00-21:00</a:t>
            </a:r>
            <a:endParaRPr sz="1600" b="1">
              <a:solidFill>
                <a:schemeClr val="dk1"/>
              </a:solidFill>
              <a:latin typeface="Noto Sans JP"/>
              <a:ea typeface="Noto Sans JP"/>
              <a:cs typeface="Noto Sans JP"/>
              <a:sym typeface="Noto Sans JP"/>
            </a:endParaRPr>
          </a:p>
        </p:txBody>
      </p:sp>
      <p:cxnSp>
        <p:nvCxnSpPr>
          <p:cNvPr id="1059" name="Google Shape;1059;p41"/>
          <p:cNvCxnSpPr/>
          <p:nvPr/>
        </p:nvCxnSpPr>
        <p:spPr>
          <a:xfrm flipH="1">
            <a:off x="15804385" y="4984041"/>
            <a:ext cx="4800" cy="1891500"/>
          </a:xfrm>
          <a:prstGeom prst="straightConnector1">
            <a:avLst/>
          </a:prstGeom>
          <a:noFill/>
          <a:ln w="20550" cap="flat" cmpd="sng">
            <a:solidFill>
              <a:srgbClr val="E60021"/>
            </a:solidFill>
            <a:prstDash val="dash"/>
            <a:round/>
            <a:headEnd type="none" w="sm" len="sm"/>
            <a:tailEnd type="triangle" w="med" len="med"/>
          </a:ln>
        </p:spPr>
      </p:cxnSp>
      <p:sp>
        <p:nvSpPr>
          <p:cNvPr id="1060" name="Google Shape;1060;p41"/>
          <p:cNvSpPr/>
          <p:nvPr/>
        </p:nvSpPr>
        <p:spPr>
          <a:xfrm>
            <a:off x="15687455" y="4698181"/>
            <a:ext cx="152700" cy="526500"/>
          </a:xfrm>
          <a:prstGeom prst="roundRect">
            <a:avLst>
              <a:gd name="adj" fmla="val 16667"/>
            </a:avLst>
          </a:prstGeom>
          <a:solidFill>
            <a:srgbClr val="E60021"/>
          </a:solidFill>
          <a:ln w="9525" cap="flat" cmpd="sng">
            <a:solidFill>
              <a:srgbClr val="E60021"/>
            </a:solidFill>
            <a:prstDash val="solid"/>
            <a:round/>
            <a:headEnd type="none" w="sm" len="sm"/>
            <a:tailEnd type="none" w="sm" len="sm"/>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endParaRPr sz="1941" b="1" i="0" u="none" strike="noStrike" cap="none">
              <a:solidFill>
                <a:srgbClr val="FFFFFF"/>
              </a:solidFill>
              <a:latin typeface="Arial"/>
              <a:ea typeface="Arial"/>
              <a:cs typeface="Arial"/>
              <a:sym typeface="Arial"/>
            </a:endParaRPr>
          </a:p>
        </p:txBody>
      </p:sp>
      <p:sp>
        <p:nvSpPr>
          <p:cNvPr id="1061" name="Google Shape;1061;p41"/>
          <p:cNvSpPr/>
          <p:nvPr/>
        </p:nvSpPr>
        <p:spPr>
          <a:xfrm>
            <a:off x="3763050" y="1777750"/>
            <a:ext cx="13874700" cy="2037600"/>
          </a:xfrm>
          <a:prstGeom prst="rect">
            <a:avLst/>
          </a:prstGeom>
          <a:solidFill>
            <a:srgbClr val="F3F3F3"/>
          </a:solidFill>
          <a:ln w="9525" cap="flat" cmpd="sng">
            <a:solidFill>
              <a:schemeClr val="lt1"/>
            </a:solidFill>
            <a:prstDash val="solid"/>
            <a:round/>
            <a:headEnd type="none" w="sm" len="sm"/>
            <a:tailEnd type="none" w="sm" len="sm"/>
          </a:ln>
        </p:spPr>
        <p:txBody>
          <a:bodyPr spcFirstLastPara="1" wrap="square" lIns="91425" tIns="137150" rIns="91425" bIns="137150" anchor="ctr" anchorCtr="0">
            <a:noAutofit/>
          </a:bodyPr>
          <a:lstStyle/>
          <a:p>
            <a:pPr marL="411480" lvl="0" indent="-259080" algn="l" rtl="0">
              <a:lnSpc>
                <a:spcPct val="115000"/>
              </a:lnSpc>
              <a:spcBef>
                <a:spcPts val="0"/>
              </a:spcBef>
              <a:spcAft>
                <a:spcPts val="0"/>
              </a:spcAft>
              <a:buClr>
                <a:schemeClr val="dk1"/>
              </a:buClr>
              <a:buSzPts val="1200"/>
              <a:buFont typeface="Noto Sans JP"/>
              <a:buChar char="●"/>
            </a:pPr>
            <a:r>
              <a:rPr lang="en" sz="1700">
                <a:solidFill>
                  <a:schemeClr val="dk1"/>
                </a:solidFill>
                <a:latin typeface="Noto Sans JP"/>
                <a:ea typeface="Noto Sans JP"/>
                <a:cs typeface="Noto Sans JP"/>
                <a:sym typeface="Noto Sans JP"/>
              </a:rPr>
              <a:t>予約している時間にエンジンが「ON」した場合、その車両を予約しているユーザー名が走行データに記録されます。</a:t>
            </a:r>
            <a:endParaRPr sz="1700">
              <a:solidFill>
                <a:schemeClr val="dk1"/>
              </a:solidFill>
              <a:latin typeface="Noto Sans JP"/>
              <a:ea typeface="Noto Sans JP"/>
              <a:cs typeface="Noto Sans JP"/>
              <a:sym typeface="Noto Sans JP"/>
            </a:endParaRPr>
          </a:p>
          <a:p>
            <a:pPr marL="411480" lvl="0" indent="-259080" algn="l" rtl="0">
              <a:lnSpc>
                <a:spcPct val="115000"/>
              </a:lnSpc>
              <a:spcBef>
                <a:spcPts val="0"/>
              </a:spcBef>
              <a:spcAft>
                <a:spcPts val="0"/>
              </a:spcAft>
              <a:buSzPts val="1200"/>
              <a:buFont typeface="Noto Sans JP"/>
              <a:buChar char="●"/>
            </a:pPr>
            <a:r>
              <a:rPr lang="en" sz="1700">
                <a:latin typeface="Noto Sans JP"/>
                <a:ea typeface="Noto Sans JP"/>
                <a:cs typeface="Noto Sans JP"/>
                <a:sym typeface="Noto Sans JP"/>
              </a:rPr>
              <a:t>予約されていない時間にエンジンを「ON」にした場合は、予約ユーザーがいないため、走行データにユーザー情報は記録されません。</a:t>
            </a:r>
            <a:endParaRPr sz="1700">
              <a:latin typeface="Noto Sans JP"/>
              <a:ea typeface="Noto Sans JP"/>
              <a:cs typeface="Noto Sans JP"/>
              <a:sym typeface="Noto Sans JP"/>
            </a:endParaRPr>
          </a:p>
          <a:p>
            <a:pPr marL="411480" lvl="0" indent="-259080" algn="l" rtl="0">
              <a:lnSpc>
                <a:spcPct val="115000"/>
              </a:lnSpc>
              <a:spcBef>
                <a:spcPts val="0"/>
              </a:spcBef>
              <a:spcAft>
                <a:spcPts val="0"/>
              </a:spcAft>
              <a:buSzPts val="1200"/>
              <a:buFont typeface="Noto Sans JP"/>
              <a:buChar char="●"/>
            </a:pPr>
            <a:r>
              <a:rPr lang="en" sz="1700">
                <a:latin typeface="Noto Sans JP"/>
                <a:ea typeface="Noto Sans JP"/>
                <a:cs typeface="Noto Sans JP"/>
                <a:sym typeface="Noto Sans JP"/>
              </a:rPr>
              <a:t>エンジンが「ON」のまま別の予約時間帯に入っても、新たな予約の判定は行われません。判定はエンジンが「ON」になったとき</a:t>
            </a:r>
            <a:br>
              <a:rPr lang="en" sz="1700">
                <a:latin typeface="Noto Sans JP"/>
                <a:ea typeface="Noto Sans JP"/>
                <a:cs typeface="Noto Sans JP"/>
                <a:sym typeface="Noto Sans JP"/>
              </a:rPr>
            </a:br>
            <a:r>
              <a:rPr lang="en" sz="1700">
                <a:latin typeface="Noto Sans JP"/>
                <a:ea typeface="Noto Sans JP"/>
                <a:cs typeface="Noto Sans JP"/>
                <a:sym typeface="Noto Sans JP"/>
              </a:rPr>
              <a:t>に実施されます。</a:t>
            </a:r>
            <a:endParaRPr sz="1700">
              <a:latin typeface="Noto Sans JP"/>
              <a:ea typeface="Noto Sans JP"/>
              <a:cs typeface="Noto Sans JP"/>
              <a:sym typeface="Noto Sans JP"/>
            </a:endParaRPr>
          </a:p>
          <a:p>
            <a:pPr marL="411480" lvl="0" indent="-259080" algn="l" rtl="0">
              <a:lnSpc>
                <a:spcPct val="115000"/>
              </a:lnSpc>
              <a:spcBef>
                <a:spcPts val="0"/>
              </a:spcBef>
              <a:spcAft>
                <a:spcPts val="0"/>
              </a:spcAft>
              <a:buSzPts val="1200"/>
              <a:buFont typeface="Noto Sans JP"/>
              <a:buChar char="●"/>
            </a:pPr>
            <a:r>
              <a:rPr lang="en" sz="1700">
                <a:latin typeface="Noto Sans JP"/>
                <a:ea typeface="Noto Sans JP"/>
                <a:cs typeface="Noto Sans JP"/>
                <a:sym typeface="Noto Sans JP"/>
              </a:rPr>
              <a:t>エンジンが「OFF」になるタイミングは、判定に影響しません。</a:t>
            </a:r>
            <a:endParaRPr sz="1700">
              <a:latin typeface="Noto Sans JP"/>
              <a:ea typeface="Noto Sans JP"/>
              <a:cs typeface="Noto Sans JP"/>
              <a:sym typeface="Noto Sans JP"/>
            </a:endParaRPr>
          </a:p>
        </p:txBody>
      </p:sp>
      <p:sp>
        <p:nvSpPr>
          <p:cNvPr id="1062" name="Google Shape;1062;p41"/>
          <p:cNvSpPr/>
          <p:nvPr/>
        </p:nvSpPr>
        <p:spPr>
          <a:xfrm>
            <a:off x="2555550" y="1770975"/>
            <a:ext cx="1207500" cy="20376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Noto Sans JP"/>
                <a:ea typeface="Noto Sans JP"/>
                <a:cs typeface="Noto Sans JP"/>
                <a:sym typeface="Noto Sans JP"/>
              </a:rPr>
              <a:t>判定条件について</a:t>
            </a:r>
            <a:endParaRPr sz="1800" b="1">
              <a:latin typeface="Noto Sans JP"/>
              <a:ea typeface="Noto Sans JP"/>
              <a:cs typeface="Noto Sans JP"/>
              <a:sym typeface="Noto Sans JP"/>
            </a:endParaRPr>
          </a:p>
        </p:txBody>
      </p:sp>
      <p:graphicFrame>
        <p:nvGraphicFramePr>
          <p:cNvPr id="1063" name="Google Shape;1063;p41"/>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064" name="Google Shape;1064;p41"/>
          <p:cNvSpPr txBox="1">
            <a:spLocks noGrp="1"/>
          </p:cNvSpPr>
          <p:nvPr>
            <p:ph type="title"/>
          </p:nvPr>
        </p:nvSpPr>
        <p:spPr>
          <a:xfrm>
            <a:off x="2007375"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［車両予約］正しく走行データに反映するには</a:t>
            </a:r>
            <a:endParaRPr sz="4800">
              <a:solidFill>
                <a:schemeClr val="accent4"/>
              </a:solidFill>
            </a:endParaRPr>
          </a:p>
        </p:txBody>
      </p:sp>
      <p:pic>
        <p:nvPicPr>
          <p:cNvPr id="1065" name="Google Shape;1065;p41" title="Group.png"/>
          <p:cNvPicPr preferRelativeResize="0"/>
          <p:nvPr/>
        </p:nvPicPr>
        <p:blipFill>
          <a:blip r:embed="rId3">
            <a:alphaModFix/>
          </a:blip>
          <a:stretch>
            <a:fillRect/>
          </a:stretch>
        </p:blipFill>
        <p:spPr>
          <a:xfrm>
            <a:off x="2456100" y="4317479"/>
            <a:ext cx="1676926" cy="1158150"/>
          </a:xfrm>
          <a:prstGeom prst="rect">
            <a:avLst/>
          </a:prstGeom>
          <a:noFill/>
          <a:ln>
            <a:noFill/>
          </a:ln>
        </p:spPr>
      </p:pic>
      <p:sp>
        <p:nvSpPr>
          <p:cNvPr id="1066" name="Google Shape;1066;p41"/>
          <p:cNvSpPr/>
          <p:nvPr/>
        </p:nvSpPr>
        <p:spPr>
          <a:xfrm>
            <a:off x="14315851" y="5774651"/>
            <a:ext cx="3321900" cy="657600"/>
          </a:xfrm>
          <a:prstGeom prst="roundRect">
            <a:avLst>
              <a:gd name="adj" fmla="val 16667"/>
            </a:avLst>
          </a:prstGeom>
          <a:solidFill>
            <a:schemeClr val="lt1"/>
          </a:solidFill>
          <a:ln w="20550" cap="flat" cmpd="sng">
            <a:solidFill>
              <a:schemeClr val="accent1"/>
            </a:solidFill>
            <a:prstDash val="solid"/>
            <a:round/>
            <a:headEnd type="none" w="sm" len="sm"/>
            <a:tailEnd type="none" w="sm" len="sm"/>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r>
              <a:rPr lang="en" sz="1600" b="1">
                <a:solidFill>
                  <a:schemeClr val="dk1"/>
                </a:solidFill>
                <a:latin typeface="Noto Sans JP"/>
                <a:ea typeface="Noto Sans JP"/>
                <a:cs typeface="Noto Sans JP"/>
                <a:sym typeface="Noto Sans JP"/>
              </a:rPr>
              <a:t>Bさん</a:t>
            </a:r>
            <a:endParaRPr sz="1600" b="1">
              <a:solidFill>
                <a:schemeClr val="dk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942"/>
              <a:buFont typeface="Arial"/>
              <a:buNone/>
            </a:pPr>
            <a:r>
              <a:rPr lang="en" sz="1600" b="1">
                <a:solidFill>
                  <a:schemeClr val="dk1"/>
                </a:solidFill>
                <a:latin typeface="Noto Sans JP"/>
                <a:ea typeface="Noto Sans JP"/>
                <a:cs typeface="Noto Sans JP"/>
                <a:sym typeface="Noto Sans JP"/>
              </a:rPr>
              <a:t>19:00-21:00</a:t>
            </a:r>
            <a:endParaRPr sz="1600" b="1">
              <a:solidFill>
                <a:schemeClr val="dk1"/>
              </a:solidFill>
              <a:latin typeface="Noto Sans JP"/>
              <a:ea typeface="Noto Sans JP"/>
              <a:cs typeface="Noto Sans JP"/>
              <a:sym typeface="Noto Sans JP"/>
            </a:endParaRPr>
          </a:p>
        </p:txBody>
      </p:sp>
      <p:sp>
        <p:nvSpPr>
          <p:cNvPr id="1067" name="Google Shape;1067;p41"/>
          <p:cNvSpPr/>
          <p:nvPr/>
        </p:nvSpPr>
        <p:spPr>
          <a:xfrm>
            <a:off x="10060677" y="5774664"/>
            <a:ext cx="4217100" cy="657600"/>
          </a:xfrm>
          <a:prstGeom prst="roundRect">
            <a:avLst>
              <a:gd name="adj" fmla="val 16667"/>
            </a:avLst>
          </a:prstGeom>
          <a:solidFill>
            <a:schemeClr val="lt1"/>
          </a:solidFill>
          <a:ln w="20550" cap="flat" cmpd="sng">
            <a:solidFill>
              <a:schemeClr val="accent1"/>
            </a:solidFill>
            <a:prstDash val="solid"/>
            <a:round/>
            <a:headEnd type="none" w="sm" len="sm"/>
            <a:tailEnd type="none" w="sm" len="sm"/>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r>
              <a:rPr lang="en" sz="1600" b="1" i="0" u="none" strike="noStrike" cap="none">
                <a:solidFill>
                  <a:schemeClr val="dk1"/>
                </a:solidFill>
                <a:latin typeface="Noto Sans JP"/>
                <a:ea typeface="Noto Sans JP"/>
                <a:cs typeface="Noto Sans JP"/>
                <a:sym typeface="Noto Sans JP"/>
              </a:rPr>
              <a:t>Aさん</a:t>
            </a:r>
            <a:endParaRPr sz="1600" b="1">
              <a:solidFill>
                <a:schemeClr val="dk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942"/>
              <a:buFont typeface="Arial"/>
              <a:buNone/>
            </a:pPr>
            <a:r>
              <a:rPr lang="en" sz="1600" b="1">
                <a:solidFill>
                  <a:schemeClr val="dk1"/>
                </a:solidFill>
                <a:latin typeface="Noto Sans JP"/>
                <a:ea typeface="Noto Sans JP"/>
                <a:cs typeface="Noto Sans JP"/>
                <a:sym typeface="Noto Sans JP"/>
              </a:rPr>
              <a:t>14:30-18:30</a:t>
            </a:r>
            <a:endParaRPr sz="1600" b="1">
              <a:solidFill>
                <a:schemeClr val="dk1"/>
              </a:solidFill>
              <a:latin typeface="Noto Sans JP"/>
              <a:ea typeface="Noto Sans JP"/>
              <a:cs typeface="Noto Sans JP"/>
              <a:sym typeface="Noto Sans JP"/>
            </a:endParaRPr>
          </a:p>
        </p:txBody>
      </p:sp>
      <p:sp>
        <p:nvSpPr>
          <p:cNvPr id="1068" name="Google Shape;1068;p41"/>
          <p:cNvSpPr/>
          <p:nvPr/>
        </p:nvSpPr>
        <p:spPr>
          <a:xfrm>
            <a:off x="4635225" y="5800905"/>
            <a:ext cx="3516300" cy="657600"/>
          </a:xfrm>
          <a:prstGeom prst="roundRect">
            <a:avLst>
              <a:gd name="adj" fmla="val 16667"/>
            </a:avLst>
          </a:prstGeom>
          <a:solidFill>
            <a:schemeClr val="lt1"/>
          </a:solidFill>
          <a:ln w="20550" cap="flat" cmpd="sng">
            <a:solidFill>
              <a:schemeClr val="accent1"/>
            </a:solidFill>
            <a:prstDash val="solid"/>
            <a:round/>
            <a:headEnd type="none" w="sm" len="sm"/>
            <a:tailEnd type="none" w="sm" len="sm"/>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r>
              <a:rPr lang="en" sz="1600" b="1">
                <a:latin typeface="Noto Sans JP"/>
                <a:ea typeface="Noto Sans JP"/>
                <a:cs typeface="Noto Sans JP"/>
                <a:sym typeface="Noto Sans JP"/>
              </a:rPr>
              <a:t>A</a:t>
            </a:r>
            <a:r>
              <a:rPr lang="en" sz="1600" b="1" i="0" u="none" strike="noStrike" cap="none">
                <a:solidFill>
                  <a:srgbClr val="000000"/>
                </a:solidFill>
                <a:latin typeface="Noto Sans JP"/>
                <a:ea typeface="Noto Sans JP"/>
                <a:cs typeface="Noto Sans JP"/>
                <a:sym typeface="Noto Sans JP"/>
              </a:rPr>
              <a:t>さん</a:t>
            </a:r>
            <a:endParaRPr sz="1600" b="1" i="0" u="none" strike="noStrike" cap="none">
              <a:solidFill>
                <a:srgbClr val="000000"/>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942"/>
              <a:buFont typeface="Arial"/>
              <a:buNone/>
            </a:pPr>
            <a:r>
              <a:rPr lang="en" sz="1600" b="1">
                <a:latin typeface="Noto Sans JP"/>
                <a:ea typeface="Noto Sans JP"/>
                <a:cs typeface="Noto Sans JP"/>
                <a:sym typeface="Noto Sans JP"/>
              </a:rPr>
              <a:t>9:30-12:00</a:t>
            </a:r>
            <a:endParaRPr sz="1600" b="1">
              <a:latin typeface="Noto Sans JP"/>
              <a:ea typeface="Noto Sans JP"/>
              <a:cs typeface="Noto Sans JP"/>
              <a:sym typeface="Noto Sans JP"/>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42"/>
          <p:cNvSpPr txBox="1">
            <a:spLocks noGrp="1"/>
          </p:cNvSpPr>
          <p:nvPr>
            <p:ph type="sldNum" idx="12"/>
          </p:nvPr>
        </p:nvSpPr>
        <p:spPr>
          <a:xfrm>
            <a:off x="390028" y="9633600"/>
            <a:ext cx="601800" cy="4299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None/>
            </a:pPr>
            <a:fld id="{00000000-1234-1234-1234-123412341234}" type="slidenum">
              <a:rPr lang="en"/>
              <a:t>33</a:t>
            </a:fld>
            <a:endParaRPr/>
          </a:p>
        </p:txBody>
      </p:sp>
      <p:graphicFrame>
        <p:nvGraphicFramePr>
          <p:cNvPr id="1074" name="Google Shape;1074;p42"/>
          <p:cNvGraphicFramePr/>
          <p:nvPr/>
        </p:nvGraphicFramePr>
        <p:xfrm>
          <a:off x="8728449" y="2016268"/>
          <a:ext cx="3000000" cy="3000000"/>
        </p:xfrm>
        <a:graphic>
          <a:graphicData uri="http://schemas.openxmlformats.org/drawingml/2006/table">
            <a:tbl>
              <a:tblPr>
                <a:noFill/>
                <a:tableStyleId>{945D73D9-F74C-4B06-BE0F-A233A7CAC9E2}</a:tableStyleId>
              </a:tblPr>
              <a:tblGrid>
                <a:gridCol w="3292400">
                  <a:extLst>
                    <a:ext uri="{9D8B030D-6E8A-4147-A177-3AD203B41FA5}">
                      <a16:colId xmlns:a16="http://schemas.microsoft.com/office/drawing/2014/main" val="20000"/>
                    </a:ext>
                  </a:extLst>
                </a:gridCol>
                <a:gridCol w="5504450">
                  <a:extLst>
                    <a:ext uri="{9D8B030D-6E8A-4147-A177-3AD203B41FA5}">
                      <a16:colId xmlns:a16="http://schemas.microsoft.com/office/drawing/2014/main" val="20001"/>
                    </a:ext>
                  </a:extLst>
                </a:gridCol>
              </a:tblGrid>
              <a:tr h="955525">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入力項目</a:t>
                      </a:r>
                      <a:endParaRPr>
                        <a:solidFill>
                          <a:schemeClr val="lt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lt1"/>
                          </a:solidFill>
                          <a:latin typeface="Noto Sans JP"/>
                          <a:ea typeface="Noto Sans JP"/>
                          <a:cs typeface="Noto Sans JP"/>
                          <a:sym typeface="Noto Sans JP"/>
                        </a:rPr>
                        <a:t>*は必須項目</a:t>
                      </a:r>
                      <a:endParaRPr sz="1200">
                        <a:solidFill>
                          <a:schemeClr val="lt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仕様</a:t>
                      </a:r>
                      <a:endParaRPr b="1">
                        <a:solidFill>
                          <a:schemeClr val="lt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lt1"/>
                          </a:solidFill>
                          <a:latin typeface="Noto Sans JP"/>
                          <a:ea typeface="Noto Sans JP"/>
                          <a:cs typeface="Noto Sans JP"/>
                          <a:sym typeface="Noto Sans JP"/>
                        </a:rPr>
                        <a:t>利便性を高めるため、一部の項目はシステムにより自動で選択されますが、手動での選択も可能です。</a:t>
                      </a:r>
                      <a:endParaRPr sz="1200">
                        <a:solidFill>
                          <a:schemeClr val="lt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493950">
                <a:tc>
                  <a:txBody>
                    <a:bodyPr/>
                    <a:lstStyle/>
                    <a:p>
                      <a:pPr marL="0" lvl="0" indent="0" algn="l" rtl="0">
                        <a:spcBef>
                          <a:spcPts val="0"/>
                        </a:spcBef>
                        <a:spcAft>
                          <a:spcPts val="0"/>
                        </a:spcAft>
                        <a:buNone/>
                      </a:pPr>
                      <a:r>
                        <a:rPr lang="en">
                          <a:latin typeface="Noto Sans JP"/>
                          <a:ea typeface="Noto Sans JP"/>
                          <a:cs typeface="Noto Sans JP"/>
                          <a:sym typeface="Noto Sans JP"/>
                        </a:rPr>
                        <a:t>車両</a:t>
                      </a:r>
                      <a:r>
                        <a:rPr lang="en">
                          <a:solidFill>
                            <a:srgbClr val="E60021"/>
                          </a:solidFill>
                          <a:latin typeface="Noto Sans JP"/>
                          <a:ea typeface="Noto Sans JP"/>
                          <a:cs typeface="Noto Sans JP"/>
                          <a:sym typeface="Noto Sans JP"/>
                        </a:rPr>
                        <a:t>*</a:t>
                      </a:r>
                      <a:endParaRPr>
                        <a:solidFill>
                          <a:srgbClr val="E6002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a:solidFill>
                            <a:schemeClr val="dk1"/>
                          </a:solidFill>
                          <a:latin typeface="Noto Sans JP"/>
                          <a:ea typeface="Noto Sans JP"/>
                          <a:cs typeface="Noto Sans JP"/>
                          <a:sym typeface="Noto Sans JP"/>
                        </a:rPr>
                        <a:t>乗車・降車する車両を選択してください。</a:t>
                      </a:r>
                      <a:endParaRPr>
                        <a:solidFill>
                          <a:schemeClr val="dk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1075" name="Google Shape;1075;p42"/>
          <p:cNvGraphicFramePr/>
          <p:nvPr/>
        </p:nvGraphicFramePr>
        <p:xfrm>
          <a:off x="2747765" y="2016268"/>
          <a:ext cx="3000000" cy="3000000"/>
        </p:xfrm>
        <a:graphic>
          <a:graphicData uri="http://schemas.openxmlformats.org/drawingml/2006/table">
            <a:tbl>
              <a:tblPr>
                <a:noFill/>
                <a:tableStyleId>{945D73D9-F74C-4B06-BE0F-A233A7CAC9E2}</a:tableStyleId>
              </a:tblPr>
              <a:tblGrid>
                <a:gridCol w="5669275">
                  <a:extLst>
                    <a:ext uri="{9D8B030D-6E8A-4147-A177-3AD203B41FA5}">
                      <a16:colId xmlns:a16="http://schemas.microsoft.com/office/drawing/2014/main" val="20000"/>
                    </a:ext>
                  </a:extLst>
                </a:gridCol>
              </a:tblGrid>
              <a:tr h="407075">
                <a:tc>
                  <a:txBody>
                    <a:bodyPr/>
                    <a:lstStyle/>
                    <a:p>
                      <a:pPr marL="0" lvl="0" indent="0" algn="l" rtl="0">
                        <a:spcBef>
                          <a:spcPts val="0"/>
                        </a:spcBef>
                        <a:spcAft>
                          <a:spcPts val="0"/>
                        </a:spcAft>
                        <a:buNone/>
                      </a:pPr>
                      <a:r>
                        <a:rPr lang="en" b="1">
                          <a:solidFill>
                            <a:schemeClr val="lt1"/>
                          </a:solidFill>
                          <a:latin typeface="Noto Sans JP"/>
                          <a:ea typeface="Noto Sans JP"/>
                          <a:cs typeface="Noto Sans JP"/>
                          <a:sym typeface="Noto Sans JP"/>
                        </a:rPr>
                        <a:t>乗降記録とは</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1042400">
                <a:tc>
                  <a:txBody>
                    <a:bodyPr/>
                    <a:lstStyle/>
                    <a:p>
                      <a:pPr marL="0" lvl="0" indent="0" algn="l" rtl="0">
                        <a:spcBef>
                          <a:spcPts val="0"/>
                        </a:spcBef>
                        <a:spcAft>
                          <a:spcPts val="0"/>
                        </a:spcAft>
                        <a:buNone/>
                      </a:pPr>
                      <a:r>
                        <a:rPr lang="en">
                          <a:latin typeface="Noto Sans JP"/>
                          <a:ea typeface="Noto Sans JP"/>
                          <a:cs typeface="Noto Sans JP"/>
                          <a:sym typeface="Noto Sans JP"/>
                        </a:rPr>
                        <a:t>［乗降記録］は、車両の乗車を記録し、その乗車記録がある時間帯にエンジンがOFFになった走行データに、乗車中のユーザーを紐付ける機能です。</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076" name="Google Shape;1076;p42"/>
          <p:cNvGraphicFramePr/>
          <p:nvPr/>
        </p:nvGraphicFramePr>
        <p:xfrm>
          <a:off x="2747765" y="3739778"/>
          <a:ext cx="3000000" cy="3000000"/>
        </p:xfrm>
        <a:graphic>
          <a:graphicData uri="http://schemas.openxmlformats.org/drawingml/2006/table">
            <a:tbl>
              <a:tblPr>
                <a:noFill/>
                <a:tableStyleId>{945D73D9-F74C-4B06-BE0F-A233A7CAC9E2}</a:tableStyleId>
              </a:tblPr>
              <a:tblGrid>
                <a:gridCol w="5669275">
                  <a:extLst>
                    <a:ext uri="{9D8B030D-6E8A-4147-A177-3AD203B41FA5}">
                      <a16:colId xmlns:a16="http://schemas.microsoft.com/office/drawing/2014/main" val="20000"/>
                    </a:ext>
                  </a:extLst>
                </a:gridCol>
              </a:tblGrid>
              <a:tr h="436125">
                <a:tc>
                  <a:txBody>
                    <a:bodyPr/>
                    <a:lstStyle/>
                    <a:p>
                      <a:pPr marL="0" lvl="0" indent="0" algn="l" rtl="0">
                        <a:spcBef>
                          <a:spcPts val="0"/>
                        </a:spcBef>
                        <a:spcAft>
                          <a:spcPts val="0"/>
                        </a:spcAft>
                        <a:buNone/>
                      </a:pPr>
                      <a:r>
                        <a:rPr lang="en" b="1">
                          <a:solidFill>
                            <a:schemeClr val="lt1"/>
                          </a:solidFill>
                          <a:latin typeface="Noto Sans JP"/>
                          <a:ea typeface="Noto Sans JP"/>
                          <a:cs typeface="Noto Sans JP"/>
                          <a:sym typeface="Noto Sans JP"/>
                        </a:rPr>
                        <a:t>乗降記録の登録を忘れて乗車したときは？</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2132275">
                <a:tc>
                  <a:txBody>
                    <a:bodyPr/>
                    <a:lstStyle/>
                    <a:p>
                      <a:pPr marL="411480" lvl="0" indent="-271780" algn="l" rtl="0">
                        <a:spcBef>
                          <a:spcPts val="0"/>
                        </a:spcBef>
                        <a:spcAft>
                          <a:spcPts val="0"/>
                        </a:spcAft>
                        <a:buClr>
                          <a:schemeClr val="dk1"/>
                        </a:buClr>
                        <a:buSzPts val="1400"/>
                        <a:buFont typeface="Noto Sans JP"/>
                        <a:buChar char="●"/>
                      </a:pPr>
                      <a:r>
                        <a:rPr lang="en">
                          <a:solidFill>
                            <a:srgbClr val="FF0000"/>
                          </a:solidFill>
                          <a:latin typeface="Noto Sans JP"/>
                          <a:ea typeface="Noto Sans JP"/>
                          <a:cs typeface="Noto Sans JP"/>
                          <a:sym typeface="Noto Sans JP"/>
                        </a:rPr>
                        <a:t>入力例）</a:t>
                      </a:r>
                      <a:r>
                        <a:rPr lang="en">
                          <a:solidFill>
                            <a:schemeClr val="dk1"/>
                          </a:solidFill>
                          <a:latin typeface="Noto Sans JP"/>
                          <a:ea typeface="Noto Sans JP"/>
                          <a:cs typeface="Noto Sans JP"/>
                          <a:sym typeface="Noto Sans JP"/>
                        </a:rPr>
                        <a:t>エンジンOFF前に気がついたときは、［乗車を記録］してそのあとに、エンジンをOFFして、［降車を記録］をしてください。</a:t>
                      </a:r>
                      <a:endParaRPr>
                        <a:solidFill>
                          <a:schemeClr val="dk1"/>
                        </a:solidFill>
                        <a:latin typeface="Noto Sans JP"/>
                        <a:ea typeface="Noto Sans JP"/>
                        <a:cs typeface="Noto Sans JP"/>
                        <a:sym typeface="Noto Sans JP"/>
                      </a:endParaRPr>
                    </a:p>
                    <a:p>
                      <a:pPr marL="411480" lvl="0" indent="-271780" algn="l" rtl="0">
                        <a:spcBef>
                          <a:spcPts val="0"/>
                        </a:spcBef>
                        <a:spcAft>
                          <a:spcPts val="0"/>
                        </a:spcAft>
                        <a:buClr>
                          <a:schemeClr val="dk1"/>
                        </a:buClr>
                        <a:buSzPts val="1400"/>
                        <a:buFont typeface="Noto Sans JP"/>
                        <a:buChar char="●"/>
                      </a:pPr>
                      <a:r>
                        <a:rPr lang="en">
                          <a:solidFill>
                            <a:srgbClr val="FF0000"/>
                          </a:solidFill>
                          <a:latin typeface="Noto Sans JP"/>
                          <a:ea typeface="Noto Sans JP"/>
                          <a:cs typeface="Noto Sans JP"/>
                          <a:sym typeface="Noto Sans JP"/>
                        </a:rPr>
                        <a:t>入力例）</a:t>
                      </a:r>
                      <a:r>
                        <a:rPr lang="en">
                          <a:solidFill>
                            <a:schemeClr val="dk1"/>
                          </a:solidFill>
                          <a:latin typeface="Noto Sans JP"/>
                          <a:ea typeface="Noto Sans JP"/>
                          <a:cs typeface="Noto Sans JP"/>
                          <a:sym typeface="Noto Sans JP"/>
                        </a:rPr>
                        <a:t>作成された走行データに後からユーザーを設定する必要があるため、管理者に連絡してください。</a:t>
                      </a:r>
                      <a:endParaRPr>
                        <a:solidFill>
                          <a:schemeClr val="dk1"/>
                        </a:solidFill>
                        <a:latin typeface="Noto Sans JP"/>
                        <a:ea typeface="Noto Sans JP"/>
                        <a:cs typeface="Noto Sans JP"/>
                        <a:sym typeface="Noto Sans JP"/>
                      </a:endParaRPr>
                    </a:p>
                    <a:p>
                      <a:pPr marL="411480" lvl="0" indent="-271780" algn="l" rtl="0">
                        <a:spcBef>
                          <a:spcPts val="0"/>
                        </a:spcBef>
                        <a:spcAft>
                          <a:spcPts val="0"/>
                        </a:spcAft>
                        <a:buClr>
                          <a:schemeClr val="dk1"/>
                        </a:buClr>
                        <a:buSzPts val="1400"/>
                        <a:buFont typeface="Noto Sans JP"/>
                        <a:buChar char="●"/>
                      </a:pPr>
                      <a:r>
                        <a:rPr lang="en">
                          <a:solidFill>
                            <a:srgbClr val="FF0000"/>
                          </a:solidFill>
                          <a:latin typeface="Noto Sans JP"/>
                          <a:ea typeface="Noto Sans JP"/>
                          <a:cs typeface="Noto Sans JP"/>
                          <a:sym typeface="Noto Sans JP"/>
                        </a:rPr>
                        <a:t>入力例）</a:t>
                      </a:r>
                      <a:r>
                        <a:rPr lang="en">
                          <a:solidFill>
                            <a:schemeClr val="dk1"/>
                          </a:solidFill>
                          <a:latin typeface="Noto Sans JP"/>
                          <a:ea typeface="Noto Sans JP"/>
                          <a:cs typeface="Noto Sans JP"/>
                          <a:sym typeface="Noto Sans JP"/>
                        </a:rPr>
                        <a:t>PC管理画面にログインし、左側メニュー［走行履歴］から該当の走行データを検索し、</a:t>
                      </a:r>
                      <a:r>
                        <a:rPr lang="en" u="sng">
                          <a:solidFill>
                            <a:schemeClr val="hlink"/>
                          </a:solidFill>
                          <a:latin typeface="Noto Sans JP"/>
                          <a:ea typeface="Noto Sans JP"/>
                          <a:cs typeface="Noto Sans JP"/>
                          <a:sym typeface="Noto Sans JP"/>
                          <a:hlinkClick r:id="rId3"/>
                        </a:rPr>
                        <a:t>走行履歴の紐付け情報を編集</a:t>
                      </a:r>
                      <a:r>
                        <a:rPr lang="en">
                          <a:solidFill>
                            <a:schemeClr val="dk1"/>
                          </a:solidFill>
                          <a:latin typeface="Noto Sans JP"/>
                          <a:ea typeface="Noto Sans JP"/>
                          <a:cs typeface="Noto Sans JP"/>
                          <a:sym typeface="Noto Sans JP"/>
                        </a:rPr>
                        <a:t>してください。</a:t>
                      </a:r>
                      <a:endParaRPr>
                        <a:solidFill>
                          <a:schemeClr val="dk1"/>
                        </a:solidFill>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077" name="Google Shape;1077;p42"/>
          <p:cNvGraphicFramePr/>
          <p:nvPr/>
        </p:nvGraphicFramePr>
        <p:xfrm>
          <a:off x="2747765" y="6566662"/>
          <a:ext cx="3000000" cy="3000000"/>
        </p:xfrm>
        <a:graphic>
          <a:graphicData uri="http://schemas.openxmlformats.org/drawingml/2006/table">
            <a:tbl>
              <a:tblPr>
                <a:noFill/>
                <a:tableStyleId>{945D73D9-F74C-4B06-BE0F-A233A7CAC9E2}</a:tableStyleId>
              </a:tblPr>
              <a:tblGrid>
                <a:gridCol w="5669275">
                  <a:extLst>
                    <a:ext uri="{9D8B030D-6E8A-4147-A177-3AD203B41FA5}">
                      <a16:colId xmlns:a16="http://schemas.microsoft.com/office/drawing/2014/main" val="20000"/>
                    </a:ext>
                  </a:extLst>
                </a:gridCol>
              </a:tblGrid>
              <a:tr h="292975">
                <a:tc>
                  <a:txBody>
                    <a:bodyPr/>
                    <a:lstStyle/>
                    <a:p>
                      <a:pPr marL="0" lvl="0" indent="0" algn="l" rtl="0">
                        <a:spcBef>
                          <a:spcPts val="0"/>
                        </a:spcBef>
                        <a:spcAft>
                          <a:spcPts val="0"/>
                        </a:spcAft>
                        <a:buNone/>
                      </a:pPr>
                      <a:r>
                        <a:rPr lang="en" b="1">
                          <a:solidFill>
                            <a:schemeClr val="lt1"/>
                          </a:solidFill>
                          <a:latin typeface="Noto Sans JP"/>
                          <a:ea typeface="Noto Sans JP"/>
                          <a:cs typeface="Noto Sans JP"/>
                          <a:sym typeface="Noto Sans JP"/>
                        </a:rPr>
                        <a:t>XXXXXXX</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552575">
                <a:tc>
                  <a:txBody>
                    <a:bodyPr/>
                    <a:lstStyle/>
                    <a:p>
                      <a:pPr marL="0" lvl="0" indent="0" algn="l" rtl="0">
                        <a:spcBef>
                          <a:spcPts val="0"/>
                        </a:spcBef>
                        <a:spcAft>
                          <a:spcPts val="0"/>
                        </a:spcAft>
                        <a:buNone/>
                      </a:pPr>
                      <a:r>
                        <a:rPr lang="en">
                          <a:latin typeface="Noto Sans JP"/>
                          <a:ea typeface="Noto Sans JP"/>
                          <a:cs typeface="Noto Sans JP"/>
                          <a:sym typeface="Noto Sans JP"/>
                        </a:rPr>
                        <a:t>XXXXXXX</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078" name="Google Shape;1078;p42"/>
          <p:cNvGraphicFramePr/>
          <p:nvPr/>
        </p:nvGraphicFramePr>
        <p:xfrm>
          <a:off x="2747765" y="7829921"/>
          <a:ext cx="3000000" cy="3000000"/>
        </p:xfrm>
        <a:graphic>
          <a:graphicData uri="http://schemas.openxmlformats.org/drawingml/2006/table">
            <a:tbl>
              <a:tblPr>
                <a:noFill/>
                <a:tableStyleId>{945D73D9-F74C-4B06-BE0F-A233A7CAC9E2}</a:tableStyleId>
              </a:tblPr>
              <a:tblGrid>
                <a:gridCol w="5669275">
                  <a:extLst>
                    <a:ext uri="{9D8B030D-6E8A-4147-A177-3AD203B41FA5}">
                      <a16:colId xmlns:a16="http://schemas.microsoft.com/office/drawing/2014/main" val="20000"/>
                    </a:ext>
                  </a:extLst>
                </a:gridCol>
              </a:tblGrid>
              <a:tr h="0">
                <a:tc>
                  <a:txBody>
                    <a:bodyPr/>
                    <a:lstStyle/>
                    <a:p>
                      <a:pPr marL="0" lvl="0" indent="0" algn="l" rtl="0">
                        <a:spcBef>
                          <a:spcPts val="0"/>
                        </a:spcBef>
                        <a:spcAft>
                          <a:spcPts val="0"/>
                        </a:spcAft>
                        <a:buNone/>
                      </a:pPr>
                      <a:r>
                        <a:rPr lang="en" b="1">
                          <a:solidFill>
                            <a:schemeClr val="lt1"/>
                          </a:solidFill>
                          <a:latin typeface="Noto Sans JP"/>
                          <a:ea typeface="Noto Sans JP"/>
                          <a:cs typeface="Noto Sans JP"/>
                          <a:sym typeface="Noto Sans JP"/>
                        </a:rPr>
                        <a:t>XXXXXXX</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580100">
                <a:tc>
                  <a:txBody>
                    <a:bodyPr/>
                    <a:lstStyle/>
                    <a:p>
                      <a:pPr marL="0" lvl="0" indent="0" algn="l" rtl="0">
                        <a:spcBef>
                          <a:spcPts val="0"/>
                        </a:spcBef>
                        <a:spcAft>
                          <a:spcPts val="0"/>
                        </a:spcAft>
                        <a:buNone/>
                      </a:pPr>
                      <a:r>
                        <a:rPr lang="en">
                          <a:latin typeface="Noto Sans JP"/>
                          <a:ea typeface="Noto Sans JP"/>
                          <a:cs typeface="Noto Sans JP"/>
                          <a:sym typeface="Noto Sans JP"/>
                        </a:rPr>
                        <a:t>XXXXXXX</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079" name="Google Shape;1079;p42"/>
          <p:cNvGraphicFramePr/>
          <p:nvPr/>
        </p:nvGraphicFramePr>
        <p:xfrm>
          <a:off x="8738829" y="3757069"/>
          <a:ext cx="3000000" cy="3000000"/>
        </p:xfrm>
        <a:graphic>
          <a:graphicData uri="http://schemas.openxmlformats.org/drawingml/2006/table">
            <a:tbl>
              <a:tblPr>
                <a:noFill/>
                <a:tableStyleId>{945D73D9-F74C-4B06-BE0F-A233A7CAC9E2}</a:tableStyleId>
              </a:tblPr>
              <a:tblGrid>
                <a:gridCol w="3292400">
                  <a:extLst>
                    <a:ext uri="{9D8B030D-6E8A-4147-A177-3AD203B41FA5}">
                      <a16:colId xmlns:a16="http://schemas.microsoft.com/office/drawing/2014/main" val="20000"/>
                    </a:ext>
                  </a:extLst>
                </a:gridCol>
                <a:gridCol w="5494075">
                  <a:extLst>
                    <a:ext uri="{9D8B030D-6E8A-4147-A177-3AD203B41FA5}">
                      <a16:colId xmlns:a16="http://schemas.microsoft.com/office/drawing/2014/main" val="20001"/>
                    </a:ext>
                  </a:extLst>
                </a:gridCol>
              </a:tblGrid>
              <a:tr h="404000">
                <a:tc gridSpan="2">
                  <a:txBody>
                    <a:bodyPr/>
                    <a:lstStyle/>
                    <a:p>
                      <a:pPr marL="0" lvl="0" indent="0" algn="l" rtl="0">
                        <a:spcBef>
                          <a:spcPts val="0"/>
                        </a:spcBef>
                        <a:spcAft>
                          <a:spcPts val="0"/>
                        </a:spcAft>
                        <a:buNone/>
                      </a:pPr>
                      <a:r>
                        <a:rPr lang="en" b="1">
                          <a:solidFill>
                            <a:schemeClr val="lt1"/>
                          </a:solidFill>
                          <a:latin typeface="Noto Sans JP"/>
                          <a:ea typeface="Noto Sans JP"/>
                          <a:cs typeface="Noto Sans JP"/>
                          <a:sym typeface="Noto Sans JP"/>
                        </a:rPr>
                        <a:t>備考</a:t>
                      </a:r>
                      <a:endParaRPr>
                        <a:solidFill>
                          <a:schemeClr val="lt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tc hMerge="1">
                  <a:txBody>
                    <a:bodyPr/>
                    <a:lstStyle/>
                    <a:p>
                      <a:endParaRPr lang="ja-JP"/>
                    </a:p>
                  </a:txBody>
                  <a:tcPr/>
                </a:tc>
                <a:extLst>
                  <a:ext uri="{0D108BD9-81ED-4DB2-BD59-A6C34878D82A}">
                    <a16:rowId xmlns:a16="http://schemas.microsoft.com/office/drawing/2014/main" val="10000"/>
                  </a:ext>
                </a:extLst>
              </a:tr>
              <a:tr h="774300">
                <a:tc gridSpan="2">
                  <a:txBody>
                    <a:bodyPr/>
                    <a:lstStyle/>
                    <a:p>
                      <a:pPr marL="0" lvl="0" indent="0" algn="l" rtl="0">
                        <a:spcBef>
                          <a:spcPts val="0"/>
                        </a:spcBef>
                        <a:spcAft>
                          <a:spcPts val="0"/>
                        </a:spcAft>
                        <a:buNone/>
                      </a:pPr>
                      <a:r>
                        <a:rPr lang="en">
                          <a:solidFill>
                            <a:schemeClr val="dk1"/>
                          </a:solidFill>
                          <a:latin typeface="Noto Sans JP"/>
                          <a:ea typeface="Noto Sans JP"/>
                          <a:cs typeface="Noto Sans JP"/>
                          <a:sym typeface="Noto Sans JP"/>
                        </a:rPr>
                        <a:t>［乗車を記録］をした場合の有効の期間について</a:t>
                      </a:r>
                      <a:endParaRPr>
                        <a:solidFill>
                          <a:schemeClr val="dk1"/>
                        </a:solidFill>
                        <a:latin typeface="Noto Sans JP"/>
                        <a:ea typeface="Noto Sans JP"/>
                        <a:cs typeface="Noto Sans JP"/>
                        <a:sym typeface="Noto Sans JP"/>
                      </a:endParaRPr>
                    </a:p>
                    <a:p>
                      <a:pPr marL="365760" lvl="0" indent="-271780" algn="l" rtl="0">
                        <a:spcBef>
                          <a:spcPts val="1000"/>
                        </a:spcBef>
                        <a:spcAft>
                          <a:spcPts val="0"/>
                        </a:spcAft>
                        <a:buClr>
                          <a:schemeClr val="dk1"/>
                        </a:buClr>
                        <a:buSzPts val="1400"/>
                        <a:buFont typeface="Noto Sans JP"/>
                        <a:buChar char="●"/>
                      </a:pPr>
                      <a:r>
                        <a:rPr lang="en">
                          <a:solidFill>
                            <a:schemeClr val="dk1"/>
                          </a:solidFill>
                          <a:latin typeface="Noto Sans JP"/>
                          <a:ea typeface="Noto Sans JP"/>
                          <a:cs typeface="Noto Sans JP"/>
                          <a:sym typeface="Noto Sans JP"/>
                        </a:rPr>
                        <a:t>自分がその車に「降車を記録」を実施した</a:t>
                      </a:r>
                      <a:endParaRPr>
                        <a:solidFill>
                          <a:schemeClr val="dk1"/>
                        </a:solidFill>
                        <a:latin typeface="Noto Sans JP"/>
                        <a:ea typeface="Noto Sans JP"/>
                        <a:cs typeface="Noto Sans JP"/>
                        <a:sym typeface="Noto Sans JP"/>
                      </a:endParaRPr>
                    </a:p>
                    <a:p>
                      <a:pPr marL="365760" lvl="0" indent="-271780" algn="l" rtl="0">
                        <a:spcBef>
                          <a:spcPts val="0"/>
                        </a:spcBef>
                        <a:spcAft>
                          <a:spcPts val="0"/>
                        </a:spcAft>
                        <a:buClr>
                          <a:schemeClr val="dk1"/>
                        </a:buClr>
                        <a:buSzPts val="1400"/>
                        <a:buFont typeface="Noto Sans JP"/>
                        <a:buChar char="●"/>
                      </a:pPr>
                      <a:r>
                        <a:rPr lang="en">
                          <a:solidFill>
                            <a:schemeClr val="dk1"/>
                          </a:solidFill>
                          <a:latin typeface="Noto Sans JP"/>
                          <a:ea typeface="Noto Sans JP"/>
                          <a:cs typeface="Noto Sans JP"/>
                          <a:sym typeface="Noto Sans JP"/>
                        </a:rPr>
                        <a:t>自分が他の車に「乗車を記録」を実施した（乗り換えしたときなど）</a:t>
                      </a:r>
                      <a:endParaRPr>
                        <a:solidFill>
                          <a:schemeClr val="dk1"/>
                        </a:solidFill>
                        <a:latin typeface="Noto Sans JP"/>
                        <a:ea typeface="Noto Sans JP"/>
                        <a:cs typeface="Noto Sans JP"/>
                        <a:sym typeface="Noto Sans JP"/>
                      </a:endParaRPr>
                    </a:p>
                    <a:p>
                      <a:pPr marL="365760" lvl="0" indent="-271780" algn="l" rtl="0">
                        <a:spcBef>
                          <a:spcPts val="0"/>
                        </a:spcBef>
                        <a:spcAft>
                          <a:spcPts val="0"/>
                        </a:spcAft>
                        <a:buClr>
                          <a:schemeClr val="dk1"/>
                        </a:buClr>
                        <a:buSzPts val="1400"/>
                        <a:buFont typeface="Noto Sans JP"/>
                        <a:buChar char="●"/>
                      </a:pPr>
                      <a:r>
                        <a:rPr lang="en">
                          <a:solidFill>
                            <a:schemeClr val="dk1"/>
                          </a:solidFill>
                          <a:latin typeface="Noto Sans JP"/>
                          <a:ea typeface="Noto Sans JP"/>
                          <a:cs typeface="Noto Sans JP"/>
                          <a:sym typeface="Noto Sans JP"/>
                        </a:rPr>
                        <a:t>他の人がその車に「乗車を記録」を実施した（運転者交代したときなど）</a:t>
                      </a:r>
                      <a:endParaRPr>
                        <a:solidFill>
                          <a:schemeClr val="dk1"/>
                        </a:solidFill>
                        <a:latin typeface="Noto Sans JP"/>
                        <a:ea typeface="Noto Sans JP"/>
                        <a:cs typeface="Noto Sans JP"/>
                        <a:sym typeface="Noto Sans JP"/>
                      </a:endParaRPr>
                    </a:p>
                    <a:p>
                      <a:pPr marL="365760" lvl="0" indent="-271780" algn="l" rtl="0">
                        <a:spcBef>
                          <a:spcPts val="0"/>
                        </a:spcBef>
                        <a:spcAft>
                          <a:spcPts val="0"/>
                        </a:spcAft>
                        <a:buClr>
                          <a:schemeClr val="dk1"/>
                        </a:buClr>
                        <a:buSzPts val="1400"/>
                        <a:buFont typeface="Noto Sans JP"/>
                        <a:buChar char="●"/>
                      </a:pPr>
                      <a:r>
                        <a:rPr lang="en">
                          <a:solidFill>
                            <a:schemeClr val="dk1"/>
                          </a:solidFill>
                          <a:latin typeface="Noto Sans JP"/>
                          <a:ea typeface="Noto Sans JP"/>
                          <a:cs typeface="Noto Sans JP"/>
                          <a:sym typeface="Noto Sans JP"/>
                        </a:rPr>
                        <a:t>「乗車を記録」から16時間経過した（有効期限が切れる仕様です）</a:t>
                      </a:r>
                      <a:endParaRPr>
                        <a:solidFill>
                          <a:schemeClr val="dk1"/>
                        </a:solidFill>
                        <a:latin typeface="Noto Sans JP"/>
                        <a:ea typeface="Noto Sans JP"/>
                        <a:cs typeface="Noto Sans JP"/>
                        <a:sym typeface="Noto Sans JP"/>
                      </a:endParaRPr>
                    </a:p>
                    <a:p>
                      <a:pPr marL="0" lvl="0" indent="0" algn="l" rtl="0">
                        <a:spcBef>
                          <a:spcPts val="0"/>
                        </a:spcBef>
                        <a:spcAft>
                          <a:spcPts val="0"/>
                        </a:spcAft>
                        <a:buNone/>
                      </a:pPr>
                      <a:endParaRPr>
                        <a:solidFill>
                          <a:schemeClr val="dk1"/>
                        </a:solidFill>
                        <a:latin typeface="Noto Sans JP"/>
                        <a:ea typeface="Noto Sans JP"/>
                        <a:cs typeface="Noto Sans JP"/>
                        <a:sym typeface="Noto Sans JP"/>
                      </a:endParaRPr>
                    </a:p>
                    <a:p>
                      <a:pPr marL="0" lvl="0" indent="0" algn="l" rtl="0">
                        <a:spcBef>
                          <a:spcPts val="0"/>
                        </a:spcBef>
                        <a:spcAft>
                          <a:spcPts val="0"/>
                        </a:spcAft>
                        <a:buNone/>
                      </a:pPr>
                      <a:r>
                        <a:rPr lang="en">
                          <a:solidFill>
                            <a:schemeClr val="dk1"/>
                          </a:solidFill>
                          <a:latin typeface="Noto Sans JP"/>
                          <a:ea typeface="Noto Sans JP"/>
                          <a:cs typeface="Noto Sans JP"/>
                          <a:sym typeface="Noto Sans JP"/>
                        </a:rPr>
                        <a:t>なお、「乗車を記録」が有効の間は、走行においてエンジンオン～オフを複数回繰り返しても記録が解除されることはありません。</a:t>
                      </a:r>
                      <a:endParaRPr>
                        <a:solidFill>
                          <a:schemeClr val="dk1"/>
                        </a:solidFill>
                        <a:latin typeface="Noto Sans JP"/>
                        <a:ea typeface="Noto Sans JP"/>
                        <a:cs typeface="Noto Sans JP"/>
                        <a:sym typeface="Noto Sans JP"/>
                      </a:endParaRPr>
                    </a:p>
                  </a:txBody>
                  <a:tcPr marL="91425" marR="91425" marT="91425" marB="91425">
                    <a:lnT w="9525" cap="flat" cmpd="sng">
                      <a:solidFill>
                        <a:srgbClr val="9E9E9E"/>
                      </a:solidFill>
                      <a:prstDash val="solid"/>
                      <a:round/>
                      <a:headEnd type="none" w="sm" len="sm"/>
                      <a:tailEnd type="none" w="sm" len="sm"/>
                    </a:lnT>
                    <a:solidFill>
                      <a:schemeClr val="lt1"/>
                    </a:solidFill>
                  </a:tcPr>
                </a:tc>
                <a:tc hMerge="1">
                  <a:txBody>
                    <a:bodyPr/>
                    <a:lstStyle/>
                    <a:p>
                      <a:endParaRPr lang="ja-JP"/>
                    </a:p>
                  </a:txBody>
                  <a:tcPr/>
                </a:tc>
                <a:extLst>
                  <a:ext uri="{0D108BD9-81ED-4DB2-BD59-A6C34878D82A}">
                    <a16:rowId xmlns:a16="http://schemas.microsoft.com/office/drawing/2014/main" val="10001"/>
                  </a:ext>
                </a:extLst>
              </a:tr>
            </a:tbl>
          </a:graphicData>
        </a:graphic>
      </p:graphicFrame>
      <p:graphicFrame>
        <p:nvGraphicFramePr>
          <p:cNvPr id="1080" name="Google Shape;1080;p42"/>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1081" name="Google Shape;1081;p42"/>
          <p:cNvGraphicFramePr/>
          <p:nvPr/>
        </p:nvGraphicFramePr>
        <p:xfrm>
          <a:off x="-2997350" y="1371600"/>
          <a:ext cx="3000000" cy="3000000"/>
        </p:xfrm>
        <a:graphic>
          <a:graphicData uri="http://schemas.openxmlformats.org/drawingml/2006/table">
            <a:tbl>
              <a:tblPr>
                <a:noFill/>
                <a:tableStyleId>{945D73D9-F74C-4B06-BE0F-A233A7CAC9E2}</a:tableStyleId>
              </a:tblPr>
              <a:tblGrid>
                <a:gridCol w="2896100">
                  <a:extLst>
                    <a:ext uri="{9D8B030D-6E8A-4147-A177-3AD203B41FA5}">
                      <a16:colId xmlns:a16="http://schemas.microsoft.com/office/drawing/2014/main" val="20000"/>
                    </a:ext>
                  </a:extLst>
                </a:gridCol>
              </a:tblGrid>
              <a:tr h="392150">
                <a:tc>
                  <a:txBody>
                    <a:bodyPr/>
                    <a:lstStyle/>
                    <a:p>
                      <a:pPr marL="0" lvl="0" indent="0" algn="l" rtl="0">
                        <a:spcBef>
                          <a:spcPts val="0"/>
                        </a:spcBef>
                        <a:spcAft>
                          <a:spcPts val="0"/>
                        </a:spcAft>
                        <a:buNone/>
                      </a:pPr>
                      <a:r>
                        <a:rPr lang="en" sz="1200">
                          <a:solidFill>
                            <a:schemeClr val="dk1"/>
                          </a:solidFill>
                          <a:latin typeface="Kosugi"/>
                          <a:ea typeface="Kosugi"/>
                          <a:cs typeface="Kosugi"/>
                          <a:sym typeface="Kosugi"/>
                        </a:rPr>
                        <a:t>このページについて</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627525">
                <a:tc>
                  <a:txBody>
                    <a:bodyPr/>
                    <a:lstStyle/>
                    <a:p>
                      <a:pPr marL="457200" lvl="0" indent="-304800" algn="l" rtl="0">
                        <a:spcBef>
                          <a:spcPts val="1000"/>
                        </a:spcBef>
                        <a:spcAft>
                          <a:spcPts val="0"/>
                        </a:spcAft>
                        <a:buSzPts val="1200"/>
                        <a:buFont typeface="Kosugi"/>
                        <a:buAutoNum type="arabicPeriod"/>
                      </a:pPr>
                      <a:r>
                        <a:rPr lang="en" sz="1200">
                          <a:solidFill>
                            <a:srgbClr val="FF0000"/>
                          </a:solidFill>
                          <a:latin typeface="Kosugi"/>
                          <a:ea typeface="Kosugi"/>
                          <a:cs typeface="Kosugi"/>
                          <a:sym typeface="Kosugi"/>
                        </a:rPr>
                        <a:t>入力例）／赤文字 </a:t>
                      </a:r>
                      <a:r>
                        <a:rPr lang="en" sz="1200">
                          <a:latin typeface="Kosugi"/>
                          <a:ea typeface="Kosugi"/>
                          <a:cs typeface="Kosugi"/>
                          <a:sym typeface="Kosugi"/>
                        </a:rPr>
                        <a:t>など内容の編集は、貴社の運用に合わせてご対応ください。</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082" name="Google Shape;1082;p42"/>
          <p:cNvSpPr txBox="1">
            <a:spLocks noGrp="1"/>
          </p:cNvSpPr>
          <p:nvPr>
            <p:ph type="title"/>
          </p:nvPr>
        </p:nvSpPr>
        <p:spPr>
          <a:xfrm>
            <a:off x="2007375"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［乗降記録］運用と入力項目について</a:t>
            </a:r>
            <a:endParaRPr sz="4800">
              <a:solidFill>
                <a:schemeClr val="accent4"/>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Google Shape;1087;p43"/>
          <p:cNvSpPr txBox="1">
            <a:spLocks noGrp="1"/>
          </p:cNvSpPr>
          <p:nvPr>
            <p:ph type="title"/>
          </p:nvPr>
        </p:nvSpPr>
        <p:spPr>
          <a:xfrm>
            <a:off x="2304475" y="-1078500"/>
            <a:ext cx="14688300" cy="6402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a:t>［乗降記録］操作手順</a:t>
            </a:r>
            <a:endParaRPr/>
          </a:p>
        </p:txBody>
      </p:sp>
      <p:sp>
        <p:nvSpPr>
          <p:cNvPr id="1088" name="Google Shape;1088;p43"/>
          <p:cNvSpPr txBox="1">
            <a:spLocks noGrp="1"/>
          </p:cNvSpPr>
          <p:nvPr>
            <p:ph type="sldNum" idx="12"/>
          </p:nvPr>
        </p:nvSpPr>
        <p:spPr>
          <a:xfrm>
            <a:off x="390028" y="9633600"/>
            <a:ext cx="601800" cy="4299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34</a:t>
            </a:fld>
            <a:endParaRPr/>
          </a:p>
        </p:txBody>
      </p:sp>
      <p:graphicFrame>
        <p:nvGraphicFramePr>
          <p:cNvPr id="1089" name="Google Shape;1089;p43"/>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090" name="Google Shape;1090;p43"/>
          <p:cNvSpPr txBox="1">
            <a:spLocks noGrp="1"/>
          </p:cNvSpPr>
          <p:nvPr>
            <p:ph type="title"/>
          </p:nvPr>
        </p:nvSpPr>
        <p:spPr>
          <a:xfrm>
            <a:off x="2007375"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［乗降記録］操作手順</a:t>
            </a:r>
            <a:endParaRPr sz="4800">
              <a:solidFill>
                <a:schemeClr val="accent4"/>
              </a:solidFill>
            </a:endParaRPr>
          </a:p>
        </p:txBody>
      </p:sp>
      <p:sp>
        <p:nvSpPr>
          <p:cNvPr id="1091" name="Google Shape;1091;p43"/>
          <p:cNvSpPr/>
          <p:nvPr/>
        </p:nvSpPr>
        <p:spPr>
          <a:xfrm>
            <a:off x="10915650" y="1969934"/>
            <a:ext cx="6439800" cy="6016500"/>
          </a:xfrm>
          <a:prstGeom prst="roundRect">
            <a:avLst>
              <a:gd name="adj" fmla="val 4717"/>
            </a:avLst>
          </a:prstGeom>
          <a:solidFill>
            <a:schemeClr val="lt1"/>
          </a:solidFill>
          <a:ln>
            <a:noFill/>
          </a:ln>
          <a:effectLst>
            <a:outerShdw blurRad="657225" dist="76200" dir="5400000" algn="bl" rotWithShape="0">
              <a:srgbClr val="000000">
                <a:alpha val="1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1092" name="Google Shape;1092;p43"/>
          <p:cNvSpPr/>
          <p:nvPr/>
        </p:nvSpPr>
        <p:spPr>
          <a:xfrm>
            <a:off x="2662675" y="1969775"/>
            <a:ext cx="7820700" cy="6016500"/>
          </a:xfrm>
          <a:prstGeom prst="roundRect">
            <a:avLst>
              <a:gd name="adj" fmla="val 4563"/>
            </a:avLst>
          </a:prstGeom>
          <a:solidFill>
            <a:schemeClr val="lt1"/>
          </a:solidFill>
          <a:ln>
            <a:noFill/>
          </a:ln>
          <a:effectLst>
            <a:outerShdw blurRad="657225" dist="76200" dir="5400000" algn="bl" rotWithShape="0">
              <a:srgbClr val="000000">
                <a:alpha val="1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1093" name="Google Shape;1093;p43"/>
          <p:cNvSpPr txBox="1"/>
          <p:nvPr/>
        </p:nvSpPr>
        <p:spPr>
          <a:xfrm>
            <a:off x="2836025" y="6818025"/>
            <a:ext cx="2207100" cy="608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①［業務］をタップ、</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［乗車を記録］をタップ</a:t>
            </a:r>
            <a:endParaRPr b="1">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chemeClr val="dk1"/>
              </a:buClr>
              <a:buSzPts val="1100"/>
              <a:buFont typeface="Arial"/>
              <a:buNone/>
            </a:pPr>
            <a:endParaRPr b="1">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chemeClr val="dk1"/>
              </a:buClr>
              <a:buSzPts val="1100"/>
              <a:buFont typeface="Arial"/>
              <a:buNone/>
            </a:pPr>
            <a:endParaRPr b="1">
              <a:solidFill>
                <a:schemeClr val="dk1"/>
              </a:solidFill>
              <a:latin typeface="Noto Sans JP"/>
              <a:ea typeface="Noto Sans JP"/>
              <a:cs typeface="Noto Sans JP"/>
              <a:sym typeface="Noto Sans JP"/>
            </a:endParaRPr>
          </a:p>
        </p:txBody>
      </p:sp>
      <p:sp>
        <p:nvSpPr>
          <p:cNvPr id="1094" name="Google Shape;1094;p43"/>
          <p:cNvSpPr txBox="1"/>
          <p:nvPr/>
        </p:nvSpPr>
        <p:spPr>
          <a:xfrm>
            <a:off x="5261612" y="6818025"/>
            <a:ext cx="2298600" cy="608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② 乗車したい車両を</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選択してタップ</a:t>
            </a:r>
            <a:endParaRPr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endParaRPr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endParaRPr b="1">
              <a:solidFill>
                <a:schemeClr val="dk1"/>
              </a:solidFill>
              <a:latin typeface="Noto Sans JP"/>
              <a:ea typeface="Noto Sans JP"/>
              <a:cs typeface="Noto Sans JP"/>
              <a:sym typeface="Noto Sans JP"/>
            </a:endParaRPr>
          </a:p>
        </p:txBody>
      </p:sp>
      <p:sp>
        <p:nvSpPr>
          <p:cNvPr id="1095" name="Google Shape;1095;p43"/>
          <p:cNvSpPr txBox="1"/>
          <p:nvPr/>
        </p:nvSpPr>
        <p:spPr>
          <a:xfrm>
            <a:off x="11689775" y="6818025"/>
            <a:ext cx="2376600" cy="640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①［業務］をタップ、</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［降車を記録］をタップ</a:t>
            </a:r>
            <a:endParaRPr b="1">
              <a:solidFill>
                <a:schemeClr val="dk1"/>
              </a:solidFill>
              <a:latin typeface="Noto Sans JP"/>
              <a:ea typeface="Noto Sans JP"/>
              <a:cs typeface="Noto Sans JP"/>
              <a:sym typeface="Noto Sans JP"/>
            </a:endParaRPr>
          </a:p>
        </p:txBody>
      </p:sp>
      <p:sp>
        <p:nvSpPr>
          <p:cNvPr id="1096" name="Google Shape;1096;p43"/>
          <p:cNvSpPr txBox="1"/>
          <p:nvPr/>
        </p:nvSpPr>
        <p:spPr>
          <a:xfrm>
            <a:off x="14243675" y="6818025"/>
            <a:ext cx="2451900" cy="516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②［降車を記録］をタップ</a:t>
            </a:r>
            <a:endParaRPr b="1">
              <a:solidFill>
                <a:schemeClr val="dk1"/>
              </a:solidFill>
              <a:latin typeface="Noto Sans JP"/>
              <a:ea typeface="Noto Sans JP"/>
              <a:cs typeface="Noto Sans JP"/>
              <a:sym typeface="Noto Sans JP"/>
            </a:endParaRPr>
          </a:p>
        </p:txBody>
      </p:sp>
      <p:sp>
        <p:nvSpPr>
          <p:cNvPr id="1097" name="Google Shape;1097;p43"/>
          <p:cNvSpPr/>
          <p:nvPr/>
        </p:nvSpPr>
        <p:spPr>
          <a:xfrm>
            <a:off x="2662675" y="1969775"/>
            <a:ext cx="7820700" cy="6402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Noto Sans JP"/>
                <a:ea typeface="Noto Sans JP"/>
                <a:cs typeface="Noto Sans JP"/>
                <a:sym typeface="Noto Sans JP"/>
              </a:rPr>
              <a:t>乗車を記録</a:t>
            </a:r>
            <a:endParaRPr sz="2000" b="1">
              <a:solidFill>
                <a:schemeClr val="lt1"/>
              </a:solidFill>
              <a:latin typeface="Noto Sans JP"/>
              <a:ea typeface="Noto Sans JP"/>
              <a:cs typeface="Noto Sans JP"/>
              <a:sym typeface="Noto Sans JP"/>
            </a:endParaRPr>
          </a:p>
        </p:txBody>
      </p:sp>
      <p:sp>
        <p:nvSpPr>
          <p:cNvPr id="1098" name="Google Shape;1098;p43"/>
          <p:cNvSpPr/>
          <p:nvPr/>
        </p:nvSpPr>
        <p:spPr>
          <a:xfrm>
            <a:off x="10915625" y="1969775"/>
            <a:ext cx="6439800" cy="6402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Noto Sans JP"/>
                <a:ea typeface="Noto Sans JP"/>
                <a:cs typeface="Noto Sans JP"/>
                <a:sym typeface="Noto Sans JP"/>
              </a:rPr>
              <a:t>削除・編集</a:t>
            </a:r>
            <a:endParaRPr sz="2000" b="1">
              <a:solidFill>
                <a:schemeClr val="lt1"/>
              </a:solidFill>
              <a:latin typeface="Noto Sans JP"/>
              <a:ea typeface="Noto Sans JP"/>
              <a:cs typeface="Noto Sans JP"/>
              <a:sym typeface="Noto Sans JP"/>
            </a:endParaRPr>
          </a:p>
        </p:txBody>
      </p:sp>
      <p:sp>
        <p:nvSpPr>
          <p:cNvPr id="1099" name="Google Shape;1099;p43"/>
          <p:cNvSpPr/>
          <p:nvPr/>
        </p:nvSpPr>
        <p:spPr>
          <a:xfrm>
            <a:off x="2611700" y="8476274"/>
            <a:ext cx="14928000" cy="1085100"/>
          </a:xfrm>
          <a:prstGeom prst="roundRect">
            <a:avLst>
              <a:gd name="adj" fmla="val 16667"/>
            </a:avLst>
          </a:prstGeom>
          <a:solidFill>
            <a:schemeClr val="lt2"/>
          </a:solidFill>
          <a:ln>
            <a:noFill/>
          </a:ln>
        </p:spPr>
        <p:txBody>
          <a:bodyPr spcFirstLastPara="1" wrap="square" lIns="182875" tIns="182875" rIns="182875" bIns="182875" anchor="t" anchorCtr="0">
            <a:noAutofit/>
          </a:bodyPr>
          <a:lstStyle/>
          <a:p>
            <a:pPr marL="0" lvl="0" indent="0" algn="l" rtl="0">
              <a:spcBef>
                <a:spcPts val="0"/>
              </a:spcBef>
              <a:spcAft>
                <a:spcPts val="0"/>
              </a:spcAft>
              <a:buNone/>
            </a:pPr>
            <a:r>
              <a:rPr lang="en" sz="1200">
                <a:solidFill>
                  <a:schemeClr val="dk1"/>
                </a:solidFill>
                <a:latin typeface="Noto Sans JP"/>
                <a:ea typeface="Noto Sans JP"/>
                <a:cs typeface="Noto Sans JP"/>
                <a:sym typeface="Noto Sans JP"/>
              </a:rPr>
              <a:t>備考</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乗降記録は編集や削除ができません。間違えて別の車で乗車記録をしたときは、降車を記録してください。</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［乗降記録］操作手順の詳細：</a:t>
            </a:r>
            <a:r>
              <a:rPr lang="en" sz="1200" u="sng">
                <a:solidFill>
                  <a:schemeClr val="hlink"/>
                </a:solidFill>
                <a:latin typeface="Noto Sans JP"/>
                <a:ea typeface="Noto Sans JP"/>
                <a:cs typeface="Noto Sans JP"/>
                <a:sym typeface="Noto Sans JP"/>
                <a:hlinkClick r:id="rId3"/>
              </a:rPr>
              <a:t>https://help.smartdrive.co.jp/hc/ja/articles/9994447362457</a:t>
            </a:r>
            <a:endParaRPr sz="1200">
              <a:solidFill>
                <a:schemeClr val="dk1"/>
              </a:solidFill>
              <a:latin typeface="Noto Sans JP"/>
              <a:ea typeface="Noto Sans JP"/>
              <a:cs typeface="Noto Sans JP"/>
              <a:sym typeface="Noto Sans JP"/>
            </a:endParaRPr>
          </a:p>
        </p:txBody>
      </p:sp>
      <p:sp>
        <p:nvSpPr>
          <p:cNvPr id="1100" name="Google Shape;1100;p43"/>
          <p:cNvSpPr txBox="1"/>
          <p:nvPr/>
        </p:nvSpPr>
        <p:spPr>
          <a:xfrm>
            <a:off x="7816825" y="6818025"/>
            <a:ext cx="2243100" cy="608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③［記録する］をタップ</a:t>
            </a:r>
            <a:endParaRPr b="1">
              <a:solidFill>
                <a:schemeClr val="dk1"/>
              </a:solidFill>
              <a:latin typeface="Noto Sans JP"/>
              <a:ea typeface="Noto Sans JP"/>
              <a:cs typeface="Noto Sans JP"/>
              <a:sym typeface="Noto Sans JP"/>
            </a:endParaRPr>
          </a:p>
        </p:txBody>
      </p:sp>
      <p:grpSp>
        <p:nvGrpSpPr>
          <p:cNvPr id="1101" name="Google Shape;1101;p43"/>
          <p:cNvGrpSpPr/>
          <p:nvPr/>
        </p:nvGrpSpPr>
        <p:grpSpPr>
          <a:xfrm>
            <a:off x="2940048" y="2900094"/>
            <a:ext cx="2103120" cy="3880257"/>
            <a:chOff x="2305787" y="2441621"/>
            <a:chExt cx="2103120" cy="3880257"/>
          </a:xfrm>
        </p:grpSpPr>
        <p:pic>
          <p:nvPicPr>
            <p:cNvPr id="1102" name="Google Shape;1102;p43" title="13.png"/>
            <p:cNvPicPr preferRelativeResize="0"/>
            <p:nvPr/>
          </p:nvPicPr>
          <p:blipFill>
            <a:blip r:embed="rId4">
              <a:alphaModFix/>
            </a:blip>
            <a:stretch>
              <a:fillRect/>
            </a:stretch>
          </p:blipFill>
          <p:spPr>
            <a:xfrm>
              <a:off x="2305787" y="2441621"/>
              <a:ext cx="2103120" cy="3880257"/>
            </a:xfrm>
            <a:prstGeom prst="rect">
              <a:avLst/>
            </a:prstGeom>
            <a:noFill/>
            <a:ln>
              <a:noFill/>
            </a:ln>
          </p:spPr>
        </p:pic>
        <p:sp>
          <p:nvSpPr>
            <p:cNvPr id="1103" name="Google Shape;1103;p43"/>
            <p:cNvSpPr/>
            <p:nvPr/>
          </p:nvSpPr>
          <p:spPr>
            <a:xfrm>
              <a:off x="2453479" y="5816150"/>
              <a:ext cx="316500" cy="32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
          <p:nvSpPr>
            <p:cNvPr id="1104" name="Google Shape;1104;p43"/>
            <p:cNvSpPr/>
            <p:nvPr/>
          </p:nvSpPr>
          <p:spPr>
            <a:xfrm>
              <a:off x="2551661" y="3690100"/>
              <a:ext cx="711000" cy="2460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grpSp>
        <p:nvGrpSpPr>
          <p:cNvPr id="1105" name="Google Shape;1105;p43"/>
          <p:cNvGrpSpPr/>
          <p:nvPr/>
        </p:nvGrpSpPr>
        <p:grpSpPr>
          <a:xfrm>
            <a:off x="5356332" y="2898606"/>
            <a:ext cx="2103120" cy="3890773"/>
            <a:chOff x="4846194" y="2441621"/>
            <a:chExt cx="2103120" cy="3890773"/>
          </a:xfrm>
        </p:grpSpPr>
        <p:pic>
          <p:nvPicPr>
            <p:cNvPr id="1106" name="Google Shape;1106;p43" title="14.png"/>
            <p:cNvPicPr preferRelativeResize="0"/>
            <p:nvPr/>
          </p:nvPicPr>
          <p:blipFill>
            <a:blip r:embed="rId5">
              <a:alphaModFix/>
            </a:blip>
            <a:stretch>
              <a:fillRect/>
            </a:stretch>
          </p:blipFill>
          <p:spPr>
            <a:xfrm>
              <a:off x="4846194" y="2441621"/>
              <a:ext cx="2103120" cy="3890773"/>
            </a:xfrm>
            <a:prstGeom prst="rect">
              <a:avLst/>
            </a:prstGeom>
            <a:noFill/>
            <a:ln>
              <a:noFill/>
            </a:ln>
          </p:spPr>
        </p:pic>
        <p:sp>
          <p:nvSpPr>
            <p:cNvPr id="1107" name="Google Shape;1107;p43"/>
            <p:cNvSpPr/>
            <p:nvPr/>
          </p:nvSpPr>
          <p:spPr>
            <a:xfrm>
              <a:off x="5083256" y="5064450"/>
              <a:ext cx="1614600" cy="32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grpSp>
        <p:nvGrpSpPr>
          <p:cNvPr id="1108" name="Google Shape;1108;p43"/>
          <p:cNvGrpSpPr/>
          <p:nvPr/>
        </p:nvGrpSpPr>
        <p:grpSpPr>
          <a:xfrm>
            <a:off x="11826515" y="2927244"/>
            <a:ext cx="2103120" cy="3890773"/>
            <a:chOff x="10902516" y="2424144"/>
            <a:chExt cx="2103120" cy="3890773"/>
          </a:xfrm>
        </p:grpSpPr>
        <p:pic>
          <p:nvPicPr>
            <p:cNvPr id="1109" name="Google Shape;1109;p43" title="16.png"/>
            <p:cNvPicPr preferRelativeResize="0"/>
            <p:nvPr/>
          </p:nvPicPr>
          <p:blipFill>
            <a:blip r:embed="rId6">
              <a:alphaModFix/>
            </a:blip>
            <a:stretch>
              <a:fillRect/>
            </a:stretch>
          </p:blipFill>
          <p:spPr>
            <a:xfrm>
              <a:off x="10902516" y="2424144"/>
              <a:ext cx="2103120" cy="3890773"/>
            </a:xfrm>
            <a:prstGeom prst="rect">
              <a:avLst/>
            </a:prstGeom>
            <a:noFill/>
            <a:ln>
              <a:noFill/>
            </a:ln>
          </p:spPr>
        </p:pic>
        <p:sp>
          <p:nvSpPr>
            <p:cNvPr id="1110" name="Google Shape;1110;p43"/>
            <p:cNvSpPr/>
            <p:nvPr/>
          </p:nvSpPr>
          <p:spPr>
            <a:xfrm>
              <a:off x="11074991" y="5816150"/>
              <a:ext cx="287100" cy="32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
          <p:nvSpPr>
            <p:cNvPr id="1111" name="Google Shape;1111;p43"/>
            <p:cNvSpPr/>
            <p:nvPr/>
          </p:nvSpPr>
          <p:spPr>
            <a:xfrm>
              <a:off x="11148249" y="3920425"/>
              <a:ext cx="727200" cy="2379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grpSp>
        <p:nvGrpSpPr>
          <p:cNvPr id="1112" name="Google Shape;1112;p43"/>
          <p:cNvGrpSpPr/>
          <p:nvPr/>
        </p:nvGrpSpPr>
        <p:grpSpPr>
          <a:xfrm>
            <a:off x="14418065" y="2832169"/>
            <a:ext cx="2103120" cy="3890773"/>
            <a:chOff x="13495988" y="2424144"/>
            <a:chExt cx="2103120" cy="3890773"/>
          </a:xfrm>
        </p:grpSpPr>
        <p:pic>
          <p:nvPicPr>
            <p:cNvPr id="1113" name="Google Shape;1113;p43" title="17.png"/>
            <p:cNvPicPr preferRelativeResize="0"/>
            <p:nvPr/>
          </p:nvPicPr>
          <p:blipFill>
            <a:blip r:embed="rId7">
              <a:alphaModFix/>
            </a:blip>
            <a:stretch>
              <a:fillRect/>
            </a:stretch>
          </p:blipFill>
          <p:spPr>
            <a:xfrm>
              <a:off x="13495988" y="2424144"/>
              <a:ext cx="2103120" cy="3890773"/>
            </a:xfrm>
            <a:prstGeom prst="rect">
              <a:avLst/>
            </a:prstGeom>
            <a:noFill/>
            <a:ln>
              <a:noFill/>
            </a:ln>
          </p:spPr>
        </p:pic>
        <p:sp>
          <p:nvSpPr>
            <p:cNvPr id="1114" name="Google Shape;1114;p43"/>
            <p:cNvSpPr/>
            <p:nvPr/>
          </p:nvSpPr>
          <p:spPr>
            <a:xfrm>
              <a:off x="14543902" y="4547963"/>
              <a:ext cx="734100" cy="2838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grpSp>
        <p:nvGrpSpPr>
          <p:cNvPr id="1115" name="Google Shape;1115;p43"/>
          <p:cNvGrpSpPr/>
          <p:nvPr/>
        </p:nvGrpSpPr>
        <p:grpSpPr>
          <a:xfrm>
            <a:off x="7779409" y="2894834"/>
            <a:ext cx="2103120" cy="3890773"/>
            <a:chOff x="7779409" y="2894834"/>
            <a:chExt cx="2103120" cy="3890773"/>
          </a:xfrm>
        </p:grpSpPr>
        <p:pic>
          <p:nvPicPr>
            <p:cNvPr id="1116" name="Google Shape;1116;p43" title="15.png"/>
            <p:cNvPicPr preferRelativeResize="0"/>
            <p:nvPr/>
          </p:nvPicPr>
          <p:blipFill>
            <a:blip r:embed="rId8">
              <a:alphaModFix/>
            </a:blip>
            <a:stretch>
              <a:fillRect/>
            </a:stretch>
          </p:blipFill>
          <p:spPr>
            <a:xfrm>
              <a:off x="7779409" y="2894834"/>
              <a:ext cx="2103120" cy="3890773"/>
            </a:xfrm>
            <a:prstGeom prst="rect">
              <a:avLst/>
            </a:prstGeom>
            <a:noFill/>
            <a:ln>
              <a:noFill/>
            </a:ln>
          </p:spPr>
        </p:pic>
        <p:sp>
          <p:nvSpPr>
            <p:cNvPr id="1117" name="Google Shape;1117;p43"/>
            <p:cNvSpPr/>
            <p:nvPr/>
          </p:nvSpPr>
          <p:spPr>
            <a:xfrm>
              <a:off x="8117217" y="5986125"/>
              <a:ext cx="1413900" cy="32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cxnSp>
        <p:nvCxnSpPr>
          <p:cNvPr id="1122" name="Google Shape;1122;p44"/>
          <p:cNvCxnSpPr/>
          <p:nvPr/>
        </p:nvCxnSpPr>
        <p:spPr>
          <a:xfrm>
            <a:off x="8046139" y="4978068"/>
            <a:ext cx="0" cy="1908600"/>
          </a:xfrm>
          <a:prstGeom prst="straightConnector1">
            <a:avLst/>
          </a:prstGeom>
          <a:noFill/>
          <a:ln w="20550" cap="flat" cmpd="sng">
            <a:solidFill>
              <a:srgbClr val="E60021"/>
            </a:solidFill>
            <a:prstDash val="dash"/>
            <a:round/>
            <a:headEnd type="none" w="sm" len="sm"/>
            <a:tailEnd type="triangle" w="med" len="med"/>
          </a:ln>
        </p:spPr>
      </p:cxnSp>
      <p:sp>
        <p:nvSpPr>
          <p:cNvPr id="1123" name="Google Shape;1123;p44"/>
          <p:cNvSpPr txBox="1"/>
          <p:nvPr/>
        </p:nvSpPr>
        <p:spPr>
          <a:xfrm>
            <a:off x="4630633" y="5475625"/>
            <a:ext cx="1401000" cy="3849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1"/>
                </a:solidFill>
                <a:latin typeface="Noto Sans JP"/>
                <a:ea typeface="Noto Sans JP"/>
                <a:cs typeface="Noto Sans JP"/>
                <a:sym typeface="Noto Sans JP"/>
              </a:rPr>
              <a:t>乗車を記録 </a:t>
            </a:r>
            <a:endParaRPr sz="1300" b="1">
              <a:solidFill>
                <a:schemeClr val="dk1"/>
              </a:solidFill>
              <a:latin typeface="Noto Sans JP"/>
              <a:ea typeface="Noto Sans JP"/>
              <a:cs typeface="Noto Sans JP"/>
              <a:sym typeface="Noto Sans JP"/>
            </a:endParaRPr>
          </a:p>
        </p:txBody>
      </p:sp>
      <p:sp>
        <p:nvSpPr>
          <p:cNvPr id="1124" name="Google Shape;1124;p44"/>
          <p:cNvSpPr txBox="1">
            <a:spLocks noGrp="1"/>
          </p:cNvSpPr>
          <p:nvPr>
            <p:ph type="sldNum" idx="12"/>
          </p:nvPr>
        </p:nvSpPr>
        <p:spPr>
          <a:xfrm>
            <a:off x="390028" y="9633600"/>
            <a:ext cx="601800" cy="4299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None/>
            </a:pPr>
            <a:fld id="{00000000-1234-1234-1234-123412341234}" type="slidenum">
              <a:rPr lang="en"/>
              <a:t>35</a:t>
            </a:fld>
            <a:endParaRPr/>
          </a:p>
        </p:txBody>
      </p:sp>
      <p:graphicFrame>
        <p:nvGraphicFramePr>
          <p:cNvPr id="1125" name="Google Shape;1125;p44"/>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126" name="Google Shape;1126;p44"/>
          <p:cNvSpPr/>
          <p:nvPr/>
        </p:nvSpPr>
        <p:spPr>
          <a:xfrm>
            <a:off x="3763050" y="1776800"/>
            <a:ext cx="14172600" cy="1749600"/>
          </a:xfrm>
          <a:prstGeom prst="rect">
            <a:avLst/>
          </a:prstGeom>
          <a:solidFill>
            <a:srgbClr val="F3F3F3"/>
          </a:solidFill>
          <a:ln w="9525" cap="flat" cmpd="sng">
            <a:solidFill>
              <a:schemeClr val="lt1"/>
            </a:solidFill>
            <a:prstDash val="solid"/>
            <a:round/>
            <a:headEnd type="none" w="sm" len="sm"/>
            <a:tailEnd type="none" w="sm" len="sm"/>
          </a:ln>
        </p:spPr>
        <p:txBody>
          <a:bodyPr spcFirstLastPara="1" wrap="square" lIns="91425" tIns="182875" rIns="91425" bIns="91425" anchor="ctr" anchorCtr="0">
            <a:noAutofit/>
          </a:bodyPr>
          <a:lstStyle/>
          <a:p>
            <a:pPr marL="411480" lvl="0" indent="-259080" algn="l" rtl="0">
              <a:lnSpc>
                <a:spcPct val="150000"/>
              </a:lnSpc>
              <a:spcBef>
                <a:spcPts val="0"/>
              </a:spcBef>
              <a:spcAft>
                <a:spcPts val="0"/>
              </a:spcAft>
              <a:buClr>
                <a:schemeClr val="dk1"/>
              </a:buClr>
              <a:buSzPts val="1200"/>
              <a:buFont typeface="Noto Sans JP"/>
              <a:buChar char="●"/>
            </a:pPr>
            <a:r>
              <a:rPr lang="en" sz="1700">
                <a:solidFill>
                  <a:schemeClr val="dk1"/>
                </a:solidFill>
                <a:latin typeface="Noto Sans JP"/>
                <a:ea typeface="Noto Sans JP"/>
                <a:cs typeface="Noto Sans JP"/>
                <a:sym typeface="Noto Sans JP"/>
              </a:rPr>
              <a:t>「乗車を記録」している状態でエンジンを「OFF」にした場合、その車両に乗車中のユーザー名が走行データに記録されます。</a:t>
            </a:r>
            <a:endParaRPr sz="1700">
              <a:solidFill>
                <a:schemeClr val="dk1"/>
              </a:solidFill>
              <a:latin typeface="Noto Sans JP"/>
              <a:ea typeface="Noto Sans JP"/>
              <a:cs typeface="Noto Sans JP"/>
              <a:sym typeface="Noto Sans JP"/>
            </a:endParaRPr>
          </a:p>
          <a:p>
            <a:pPr marL="411480" lvl="0" indent="-259080" algn="l" rtl="0">
              <a:lnSpc>
                <a:spcPct val="150000"/>
              </a:lnSpc>
              <a:spcBef>
                <a:spcPts val="0"/>
              </a:spcBef>
              <a:spcAft>
                <a:spcPts val="0"/>
              </a:spcAft>
              <a:buClr>
                <a:schemeClr val="dk1"/>
              </a:buClr>
              <a:buSzPts val="1200"/>
              <a:buFont typeface="Noto Sans JP"/>
              <a:buChar char="●"/>
            </a:pPr>
            <a:r>
              <a:rPr lang="en" sz="1700">
                <a:solidFill>
                  <a:schemeClr val="dk1"/>
                </a:solidFill>
                <a:latin typeface="Noto Sans JP"/>
                <a:ea typeface="Noto Sans JP"/>
                <a:cs typeface="Noto Sans JP"/>
                <a:sym typeface="Noto Sans JP"/>
              </a:rPr>
              <a:t>エンジンを「OFF」にする前に「降車を記録」した場合は、乗車中のユーザーがいないため、走行データにユーザー名は記録されません。</a:t>
            </a:r>
            <a:endParaRPr sz="1700">
              <a:solidFill>
                <a:schemeClr val="dk1"/>
              </a:solidFill>
              <a:latin typeface="Noto Sans JP"/>
              <a:ea typeface="Noto Sans JP"/>
              <a:cs typeface="Noto Sans JP"/>
              <a:sym typeface="Noto Sans JP"/>
            </a:endParaRPr>
          </a:p>
          <a:p>
            <a:pPr marL="411480" lvl="0" indent="-259080" algn="l" rtl="0">
              <a:lnSpc>
                <a:spcPct val="150000"/>
              </a:lnSpc>
              <a:spcBef>
                <a:spcPts val="0"/>
              </a:spcBef>
              <a:spcAft>
                <a:spcPts val="0"/>
              </a:spcAft>
              <a:buClr>
                <a:schemeClr val="dk1"/>
              </a:buClr>
              <a:buSzPts val="1200"/>
              <a:buFont typeface="Noto Sans JP"/>
              <a:buChar char="●"/>
            </a:pPr>
            <a:r>
              <a:rPr lang="en" sz="1700">
                <a:solidFill>
                  <a:schemeClr val="dk1"/>
                </a:solidFill>
                <a:latin typeface="Noto Sans JP"/>
                <a:ea typeface="Noto Sans JP"/>
                <a:cs typeface="Noto Sans JP"/>
                <a:sym typeface="Noto Sans JP"/>
              </a:rPr>
              <a:t>「乗車を記録」するタイミングは判定に影響しないため、エンジンON前でもON後でもかまいません。</a:t>
            </a:r>
            <a:endParaRPr sz="1700" u="sng">
              <a:solidFill>
                <a:schemeClr val="dk1"/>
              </a:solidFill>
              <a:latin typeface="Noto Sans JP"/>
              <a:ea typeface="Noto Sans JP"/>
              <a:cs typeface="Noto Sans JP"/>
              <a:sym typeface="Noto Sans JP"/>
            </a:endParaRPr>
          </a:p>
        </p:txBody>
      </p:sp>
      <p:sp>
        <p:nvSpPr>
          <p:cNvPr id="1127" name="Google Shape;1127;p44"/>
          <p:cNvSpPr/>
          <p:nvPr/>
        </p:nvSpPr>
        <p:spPr>
          <a:xfrm>
            <a:off x="2555550" y="1770975"/>
            <a:ext cx="1207500" cy="17496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Noto Sans JP"/>
                <a:ea typeface="Noto Sans JP"/>
                <a:cs typeface="Noto Sans JP"/>
                <a:sym typeface="Noto Sans JP"/>
              </a:rPr>
              <a:t>判定条件について</a:t>
            </a:r>
            <a:endParaRPr sz="1800" b="1">
              <a:latin typeface="Noto Sans JP"/>
              <a:ea typeface="Noto Sans JP"/>
              <a:cs typeface="Noto Sans JP"/>
              <a:sym typeface="Noto Sans JP"/>
            </a:endParaRPr>
          </a:p>
        </p:txBody>
      </p:sp>
      <p:sp>
        <p:nvSpPr>
          <p:cNvPr id="1128" name="Google Shape;1128;p44"/>
          <p:cNvSpPr txBox="1">
            <a:spLocks noGrp="1"/>
          </p:cNvSpPr>
          <p:nvPr>
            <p:ph type="title"/>
          </p:nvPr>
        </p:nvSpPr>
        <p:spPr>
          <a:xfrm>
            <a:off x="2007375"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［乗降記録］正しく走行データに反映するには</a:t>
            </a:r>
            <a:endParaRPr sz="4800">
              <a:solidFill>
                <a:schemeClr val="accent4"/>
              </a:solidFill>
            </a:endParaRPr>
          </a:p>
        </p:txBody>
      </p:sp>
      <p:sp>
        <p:nvSpPr>
          <p:cNvPr id="1129" name="Google Shape;1129;p44"/>
          <p:cNvSpPr/>
          <p:nvPr/>
        </p:nvSpPr>
        <p:spPr>
          <a:xfrm>
            <a:off x="2115175" y="5836320"/>
            <a:ext cx="1837800" cy="622200"/>
          </a:xfrm>
          <a:prstGeom prst="rect">
            <a:avLst/>
          </a:prstGeom>
          <a:noFill/>
          <a:ln>
            <a:noFill/>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r>
              <a:rPr lang="en" sz="1910" b="1">
                <a:latin typeface="Noto Sans JP"/>
                <a:ea typeface="Noto Sans JP"/>
                <a:cs typeface="Noto Sans JP"/>
                <a:sym typeface="Noto Sans JP"/>
              </a:rPr>
              <a:t>乗降記録</a:t>
            </a:r>
            <a:endParaRPr sz="1910" b="1">
              <a:latin typeface="Noto Sans JP"/>
              <a:ea typeface="Noto Sans JP"/>
              <a:cs typeface="Noto Sans JP"/>
              <a:sym typeface="Noto Sans JP"/>
            </a:endParaRPr>
          </a:p>
        </p:txBody>
      </p:sp>
      <p:sp>
        <p:nvSpPr>
          <p:cNvPr id="1130" name="Google Shape;1130;p44"/>
          <p:cNvSpPr/>
          <p:nvPr/>
        </p:nvSpPr>
        <p:spPr>
          <a:xfrm>
            <a:off x="2115175" y="6860607"/>
            <a:ext cx="1837800" cy="622200"/>
          </a:xfrm>
          <a:prstGeom prst="rect">
            <a:avLst/>
          </a:prstGeom>
          <a:noFill/>
          <a:ln>
            <a:noFill/>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r>
              <a:rPr lang="en" sz="1910" b="1" i="0" u="none" strike="noStrike" cap="none">
                <a:solidFill>
                  <a:srgbClr val="000000"/>
                </a:solidFill>
                <a:latin typeface="Noto Sans JP"/>
                <a:ea typeface="Noto Sans JP"/>
                <a:cs typeface="Noto Sans JP"/>
                <a:sym typeface="Noto Sans JP"/>
              </a:rPr>
              <a:t>走行</a:t>
            </a:r>
            <a:r>
              <a:rPr lang="en" sz="1910" b="1">
                <a:latin typeface="Noto Sans JP"/>
                <a:ea typeface="Noto Sans JP"/>
                <a:cs typeface="Noto Sans JP"/>
                <a:sym typeface="Noto Sans JP"/>
              </a:rPr>
              <a:t>データ</a:t>
            </a:r>
            <a:endParaRPr sz="1910" b="1" i="0" u="none" strike="noStrike" cap="none">
              <a:solidFill>
                <a:srgbClr val="000000"/>
              </a:solidFill>
              <a:latin typeface="Noto Sans JP"/>
              <a:ea typeface="Noto Sans JP"/>
              <a:cs typeface="Noto Sans JP"/>
              <a:sym typeface="Noto Sans JP"/>
            </a:endParaRPr>
          </a:p>
        </p:txBody>
      </p:sp>
      <p:cxnSp>
        <p:nvCxnSpPr>
          <p:cNvPr id="1131" name="Google Shape;1131;p44"/>
          <p:cNvCxnSpPr/>
          <p:nvPr/>
        </p:nvCxnSpPr>
        <p:spPr>
          <a:xfrm>
            <a:off x="3953175" y="4995275"/>
            <a:ext cx="8842500" cy="28200"/>
          </a:xfrm>
          <a:prstGeom prst="straightConnector1">
            <a:avLst/>
          </a:prstGeom>
          <a:noFill/>
          <a:ln w="20550" cap="flat" cmpd="sng">
            <a:solidFill>
              <a:schemeClr val="dk2"/>
            </a:solidFill>
            <a:prstDash val="solid"/>
            <a:round/>
            <a:headEnd type="none" w="sm" len="sm"/>
            <a:tailEnd type="none" w="med" len="med"/>
          </a:ln>
        </p:spPr>
      </p:cxnSp>
      <p:cxnSp>
        <p:nvCxnSpPr>
          <p:cNvPr id="1132" name="Google Shape;1132;p44"/>
          <p:cNvCxnSpPr/>
          <p:nvPr/>
        </p:nvCxnSpPr>
        <p:spPr>
          <a:xfrm>
            <a:off x="3953175" y="6147548"/>
            <a:ext cx="8843400" cy="0"/>
          </a:xfrm>
          <a:prstGeom prst="straightConnector1">
            <a:avLst/>
          </a:prstGeom>
          <a:noFill/>
          <a:ln w="20550" cap="flat" cmpd="sng">
            <a:solidFill>
              <a:schemeClr val="dk2"/>
            </a:solidFill>
            <a:prstDash val="solid"/>
            <a:round/>
            <a:headEnd type="none" w="sm" len="sm"/>
            <a:tailEnd type="none" w="med" len="med"/>
          </a:ln>
        </p:spPr>
      </p:cxnSp>
      <p:cxnSp>
        <p:nvCxnSpPr>
          <p:cNvPr id="1133" name="Google Shape;1133;p44"/>
          <p:cNvCxnSpPr/>
          <p:nvPr/>
        </p:nvCxnSpPr>
        <p:spPr>
          <a:xfrm>
            <a:off x="3953175" y="7171800"/>
            <a:ext cx="8843400" cy="0"/>
          </a:xfrm>
          <a:prstGeom prst="straightConnector1">
            <a:avLst/>
          </a:prstGeom>
          <a:noFill/>
          <a:ln w="20550" cap="flat" cmpd="sng">
            <a:solidFill>
              <a:schemeClr val="dk2"/>
            </a:solidFill>
            <a:prstDash val="solid"/>
            <a:round/>
            <a:headEnd type="none" w="sm" len="sm"/>
            <a:tailEnd type="none" w="med" len="med"/>
          </a:ln>
        </p:spPr>
      </p:cxnSp>
      <p:sp>
        <p:nvSpPr>
          <p:cNvPr id="1134" name="Google Shape;1134;p44"/>
          <p:cNvSpPr/>
          <p:nvPr/>
        </p:nvSpPr>
        <p:spPr>
          <a:xfrm>
            <a:off x="4905889" y="4693173"/>
            <a:ext cx="3157200" cy="526500"/>
          </a:xfrm>
          <a:prstGeom prst="roundRect">
            <a:avLst>
              <a:gd name="adj" fmla="val 16667"/>
            </a:avLst>
          </a:prstGeom>
          <a:solidFill>
            <a:srgbClr val="EEEEEE"/>
          </a:solidFill>
          <a:ln w="9525" cap="flat" cmpd="sng">
            <a:solidFill>
              <a:srgbClr val="EEEEEE"/>
            </a:solidFill>
            <a:prstDash val="solid"/>
            <a:round/>
            <a:headEnd type="none" w="sm" len="sm"/>
            <a:tailEnd type="none" w="sm" len="sm"/>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r>
              <a:rPr lang="en" sz="1600" b="1">
                <a:solidFill>
                  <a:schemeClr val="dk1"/>
                </a:solidFill>
                <a:latin typeface="Noto Sans JP"/>
                <a:ea typeface="Noto Sans JP"/>
                <a:cs typeface="Noto Sans JP"/>
                <a:sym typeface="Noto Sans JP"/>
              </a:rPr>
              <a:t>10:00-12:00</a:t>
            </a:r>
            <a:endParaRPr sz="1600" b="1">
              <a:solidFill>
                <a:schemeClr val="dk1"/>
              </a:solidFill>
              <a:latin typeface="Noto Sans JP"/>
              <a:ea typeface="Noto Sans JP"/>
              <a:cs typeface="Noto Sans JP"/>
              <a:sym typeface="Noto Sans JP"/>
            </a:endParaRPr>
          </a:p>
        </p:txBody>
      </p:sp>
      <p:sp>
        <p:nvSpPr>
          <p:cNvPr id="1135" name="Google Shape;1135;p44"/>
          <p:cNvSpPr/>
          <p:nvPr/>
        </p:nvSpPr>
        <p:spPr>
          <a:xfrm>
            <a:off x="9133380" y="4698174"/>
            <a:ext cx="3157200" cy="526500"/>
          </a:xfrm>
          <a:prstGeom prst="roundRect">
            <a:avLst>
              <a:gd name="adj" fmla="val 16667"/>
            </a:avLst>
          </a:prstGeom>
          <a:solidFill>
            <a:srgbClr val="EEEEEE"/>
          </a:solidFill>
          <a:ln w="9525" cap="flat" cmpd="sng">
            <a:solidFill>
              <a:srgbClr val="EEEEEE"/>
            </a:solidFill>
            <a:prstDash val="solid"/>
            <a:round/>
            <a:headEnd type="none" w="sm" len="sm"/>
            <a:tailEnd type="none" w="sm" len="sm"/>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chemeClr val="dk1"/>
              </a:buClr>
              <a:buSzPts val="1187"/>
              <a:buFont typeface="Arial"/>
              <a:buNone/>
            </a:pPr>
            <a:r>
              <a:rPr lang="en" sz="1600" b="1">
                <a:solidFill>
                  <a:schemeClr val="dk1"/>
                </a:solidFill>
                <a:latin typeface="Noto Sans JP"/>
                <a:ea typeface="Noto Sans JP"/>
                <a:cs typeface="Noto Sans JP"/>
                <a:sym typeface="Noto Sans JP"/>
              </a:rPr>
              <a:t>13:00-15:00</a:t>
            </a:r>
            <a:endParaRPr sz="1600" b="1" i="0" u="none" strike="noStrike" cap="none">
              <a:solidFill>
                <a:schemeClr val="dk1"/>
              </a:solidFill>
              <a:latin typeface="Noto Sans JP"/>
              <a:ea typeface="Noto Sans JP"/>
              <a:cs typeface="Noto Sans JP"/>
              <a:sym typeface="Noto Sans JP"/>
            </a:endParaRPr>
          </a:p>
        </p:txBody>
      </p:sp>
      <p:sp>
        <p:nvSpPr>
          <p:cNvPr id="1136" name="Google Shape;1136;p44"/>
          <p:cNvSpPr/>
          <p:nvPr/>
        </p:nvSpPr>
        <p:spPr>
          <a:xfrm>
            <a:off x="9209750" y="6914275"/>
            <a:ext cx="3081000" cy="620100"/>
          </a:xfrm>
          <a:prstGeom prst="roundRect">
            <a:avLst>
              <a:gd name="adj" fmla="val 16667"/>
            </a:avLst>
          </a:prstGeom>
          <a:solidFill>
            <a:schemeClr val="lt2"/>
          </a:solidFill>
          <a:ln w="10275" cap="flat" cmpd="sng">
            <a:solidFill>
              <a:schemeClr val="lt2"/>
            </a:solidFill>
            <a:prstDash val="solid"/>
            <a:round/>
            <a:headEnd type="none" w="sm" len="sm"/>
            <a:tailEnd type="none" w="sm" len="sm"/>
          </a:ln>
        </p:spPr>
        <p:txBody>
          <a:bodyPr spcFirstLastPara="1" wrap="square" lIns="0" tIns="98625" rIns="91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r>
              <a:rPr lang="en" sz="1600" b="1">
                <a:solidFill>
                  <a:schemeClr val="dk1"/>
                </a:solidFill>
                <a:latin typeface="Noto Sans JP"/>
                <a:ea typeface="Noto Sans JP"/>
                <a:cs typeface="Noto Sans JP"/>
                <a:sym typeface="Noto Sans JP"/>
              </a:rPr>
              <a:t>未設定</a:t>
            </a:r>
            <a:endParaRPr sz="1600" b="1">
              <a:solidFill>
                <a:schemeClr val="dk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942"/>
              <a:buFont typeface="Arial"/>
              <a:buNone/>
            </a:pPr>
            <a:r>
              <a:rPr lang="en" sz="1600" b="1">
                <a:solidFill>
                  <a:schemeClr val="dk1"/>
                </a:solidFill>
                <a:latin typeface="Noto Sans JP"/>
                <a:ea typeface="Noto Sans JP"/>
                <a:cs typeface="Noto Sans JP"/>
                <a:sym typeface="Noto Sans JP"/>
              </a:rPr>
              <a:t>13:00-15:00</a:t>
            </a:r>
            <a:endParaRPr sz="1600" b="1">
              <a:solidFill>
                <a:schemeClr val="dk1"/>
              </a:solidFill>
              <a:latin typeface="Noto Sans JP"/>
              <a:ea typeface="Noto Sans JP"/>
              <a:cs typeface="Noto Sans JP"/>
              <a:sym typeface="Noto Sans JP"/>
            </a:endParaRPr>
          </a:p>
        </p:txBody>
      </p:sp>
      <p:sp>
        <p:nvSpPr>
          <p:cNvPr id="1137" name="Google Shape;1137;p44"/>
          <p:cNvSpPr/>
          <p:nvPr/>
        </p:nvSpPr>
        <p:spPr>
          <a:xfrm>
            <a:off x="4905897" y="6908512"/>
            <a:ext cx="2991600" cy="526500"/>
          </a:xfrm>
          <a:prstGeom prst="roundRect">
            <a:avLst>
              <a:gd name="adj" fmla="val 16667"/>
            </a:avLst>
          </a:prstGeom>
          <a:solidFill>
            <a:srgbClr val="FFFFFF"/>
          </a:solidFill>
          <a:ln>
            <a:noFill/>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endParaRPr sz="1941" b="0" i="0" u="none" strike="noStrike" cap="none">
              <a:solidFill>
                <a:srgbClr val="000000"/>
              </a:solidFill>
              <a:latin typeface="Arial"/>
              <a:ea typeface="Arial"/>
              <a:cs typeface="Arial"/>
              <a:sym typeface="Arial"/>
            </a:endParaRPr>
          </a:p>
        </p:txBody>
      </p:sp>
      <p:sp>
        <p:nvSpPr>
          <p:cNvPr id="1138" name="Google Shape;1138;p44"/>
          <p:cNvSpPr/>
          <p:nvPr/>
        </p:nvSpPr>
        <p:spPr>
          <a:xfrm>
            <a:off x="4982125" y="6914275"/>
            <a:ext cx="3081000" cy="620100"/>
          </a:xfrm>
          <a:prstGeom prst="roundRect">
            <a:avLst>
              <a:gd name="adj" fmla="val 16667"/>
            </a:avLst>
          </a:prstGeom>
          <a:solidFill>
            <a:schemeClr val="lt2"/>
          </a:solidFill>
          <a:ln w="10275" cap="flat" cmpd="sng">
            <a:solidFill>
              <a:schemeClr val="lt2"/>
            </a:solidFill>
            <a:prstDash val="solid"/>
            <a:round/>
            <a:headEnd type="none" w="sm" len="sm"/>
            <a:tailEnd type="none" w="sm" len="sm"/>
          </a:ln>
        </p:spPr>
        <p:txBody>
          <a:bodyPr spcFirstLastPara="1" wrap="square" lIns="0" tIns="98625" rIns="91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r>
              <a:rPr lang="en" sz="1600" b="1">
                <a:solidFill>
                  <a:schemeClr val="dk1"/>
                </a:solidFill>
                <a:latin typeface="Noto Sans JP"/>
                <a:ea typeface="Noto Sans JP"/>
                <a:cs typeface="Noto Sans JP"/>
                <a:sym typeface="Noto Sans JP"/>
              </a:rPr>
              <a:t>Aさんの走行データ</a:t>
            </a:r>
            <a:endParaRPr sz="1600" b="1">
              <a:solidFill>
                <a:schemeClr val="dk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942"/>
              <a:buFont typeface="Arial"/>
              <a:buNone/>
            </a:pPr>
            <a:r>
              <a:rPr lang="en" sz="1600" b="1">
                <a:solidFill>
                  <a:schemeClr val="dk1"/>
                </a:solidFill>
                <a:latin typeface="Noto Sans JP"/>
                <a:ea typeface="Noto Sans JP"/>
                <a:cs typeface="Noto Sans JP"/>
                <a:sym typeface="Noto Sans JP"/>
              </a:rPr>
              <a:t>10:00-12:00</a:t>
            </a:r>
            <a:endParaRPr sz="1600" b="1">
              <a:solidFill>
                <a:schemeClr val="dk1"/>
              </a:solidFill>
              <a:latin typeface="Noto Sans JP"/>
              <a:ea typeface="Noto Sans JP"/>
              <a:cs typeface="Noto Sans JP"/>
              <a:sym typeface="Noto Sans JP"/>
            </a:endParaRPr>
          </a:p>
        </p:txBody>
      </p:sp>
      <p:sp>
        <p:nvSpPr>
          <p:cNvPr id="1139" name="Google Shape;1139;p44"/>
          <p:cNvSpPr/>
          <p:nvPr/>
        </p:nvSpPr>
        <p:spPr>
          <a:xfrm>
            <a:off x="4635225" y="7927400"/>
            <a:ext cx="3427800" cy="2037600"/>
          </a:xfrm>
          <a:prstGeom prst="rect">
            <a:avLst/>
          </a:prstGeom>
          <a:solidFill>
            <a:srgbClr val="BAF7F4"/>
          </a:solidFill>
          <a:ln>
            <a:noFill/>
          </a:ln>
        </p:spPr>
        <p:txBody>
          <a:bodyPr spcFirstLastPara="1" wrap="square" lIns="9125" tIns="18275" rIns="9125" bIns="9125" anchor="ctr" anchorCtr="0">
            <a:noAutofit/>
          </a:bodyPr>
          <a:lstStyle/>
          <a:p>
            <a:pPr marL="0" marR="0" lvl="0" indent="0" algn="ctr" rtl="0">
              <a:lnSpc>
                <a:spcPct val="115000"/>
              </a:lnSpc>
              <a:spcBef>
                <a:spcPts val="0"/>
              </a:spcBef>
              <a:spcAft>
                <a:spcPts val="0"/>
              </a:spcAft>
              <a:buClr>
                <a:srgbClr val="000000"/>
              </a:buClr>
              <a:buSzPts val="1834"/>
              <a:buFont typeface="Arial"/>
              <a:buNone/>
            </a:pPr>
            <a:r>
              <a:rPr lang="en" sz="1500" b="1">
                <a:solidFill>
                  <a:schemeClr val="dk1"/>
                </a:solidFill>
                <a:latin typeface="Noto Sans JP"/>
                <a:ea typeface="Noto Sans JP"/>
                <a:cs typeface="Noto Sans JP"/>
                <a:sym typeface="Noto Sans JP"/>
              </a:rPr>
              <a:t>【パターン１】</a:t>
            </a:r>
            <a:endParaRPr sz="1500" b="1">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rgbClr val="000000"/>
              </a:buClr>
              <a:buSzPts val="1834"/>
              <a:buFont typeface="Arial"/>
              <a:buNone/>
            </a:pPr>
            <a:r>
              <a:rPr lang="en" sz="1500" b="1">
                <a:solidFill>
                  <a:schemeClr val="dk1"/>
                </a:solidFill>
                <a:latin typeface="Noto Sans JP"/>
                <a:ea typeface="Noto Sans JP"/>
                <a:cs typeface="Noto Sans JP"/>
                <a:sym typeface="Noto Sans JP"/>
              </a:rPr>
              <a:t>エンジンOFF後に「降車を記録」</a:t>
            </a:r>
            <a:endParaRPr sz="1500" b="1">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rgbClr val="000000"/>
              </a:buClr>
              <a:buSzPts val="1834"/>
              <a:buFont typeface="Arial"/>
              <a:buNone/>
            </a:pPr>
            <a:endParaRPr sz="900">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rgbClr val="000000"/>
              </a:buClr>
              <a:buSzPts val="1834"/>
              <a:buFont typeface="Arial"/>
              <a:buNone/>
            </a:pPr>
            <a:r>
              <a:rPr lang="en" sz="1300">
                <a:solidFill>
                  <a:schemeClr val="dk1"/>
                </a:solidFill>
                <a:latin typeface="Noto Sans JP"/>
                <a:ea typeface="Noto Sans JP"/>
                <a:cs typeface="Noto Sans JP"/>
                <a:sym typeface="Noto Sans JP"/>
              </a:rPr>
              <a:t>エンジンOFF時にAさんが「乗車中」のため、</a:t>
            </a:r>
            <a:endParaRPr sz="1300">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rgbClr val="000000"/>
              </a:buClr>
              <a:buSzPts val="1834"/>
              <a:buFont typeface="Arial"/>
              <a:buNone/>
            </a:pPr>
            <a:r>
              <a:rPr lang="en" sz="1300">
                <a:solidFill>
                  <a:schemeClr val="dk1"/>
                </a:solidFill>
                <a:latin typeface="Noto Sans JP"/>
                <a:ea typeface="Noto Sans JP"/>
                <a:cs typeface="Noto Sans JP"/>
                <a:sym typeface="Noto Sans JP"/>
              </a:rPr>
              <a:t>Aさんの走行データとして記録されます。</a:t>
            </a:r>
            <a:endParaRPr sz="1300">
              <a:solidFill>
                <a:schemeClr val="dk1"/>
              </a:solidFill>
              <a:latin typeface="Noto Sans JP"/>
              <a:ea typeface="Noto Sans JP"/>
              <a:cs typeface="Noto Sans JP"/>
              <a:sym typeface="Noto Sans JP"/>
            </a:endParaRPr>
          </a:p>
        </p:txBody>
      </p:sp>
      <p:sp>
        <p:nvSpPr>
          <p:cNvPr id="1140" name="Google Shape;1140;p44"/>
          <p:cNvSpPr/>
          <p:nvPr/>
        </p:nvSpPr>
        <p:spPr>
          <a:xfrm>
            <a:off x="9209750" y="7927400"/>
            <a:ext cx="3081000" cy="2037600"/>
          </a:xfrm>
          <a:prstGeom prst="rect">
            <a:avLst/>
          </a:prstGeom>
          <a:solidFill>
            <a:srgbClr val="BAF7F4"/>
          </a:solidFill>
          <a:ln>
            <a:noFill/>
          </a:ln>
        </p:spPr>
        <p:txBody>
          <a:bodyPr spcFirstLastPara="1" wrap="square" lIns="9125" tIns="18275" rIns="9125" bIns="9125" anchor="ctr" anchorCtr="0">
            <a:noAutofit/>
          </a:bodyPr>
          <a:lstStyle/>
          <a:p>
            <a:pPr marL="0" lvl="0" indent="0" algn="ctr" rtl="0">
              <a:lnSpc>
                <a:spcPct val="115000"/>
              </a:lnSpc>
              <a:spcBef>
                <a:spcPts val="0"/>
              </a:spcBef>
              <a:spcAft>
                <a:spcPts val="0"/>
              </a:spcAft>
              <a:buClr>
                <a:schemeClr val="dk1"/>
              </a:buClr>
              <a:buSzPts val="2050"/>
              <a:buFont typeface="Arial"/>
              <a:buNone/>
            </a:pPr>
            <a:r>
              <a:rPr lang="en" sz="1500" b="1">
                <a:solidFill>
                  <a:schemeClr val="dk1"/>
                </a:solidFill>
                <a:latin typeface="Noto Sans JP"/>
                <a:ea typeface="Noto Sans JP"/>
                <a:cs typeface="Noto Sans JP"/>
                <a:sym typeface="Noto Sans JP"/>
              </a:rPr>
              <a:t>【パターン2】</a:t>
            </a:r>
            <a:endParaRPr sz="1500" b="1">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rgbClr val="000000"/>
              </a:buClr>
              <a:buSzPts val="1834"/>
              <a:buFont typeface="Arial"/>
              <a:buNone/>
            </a:pPr>
            <a:r>
              <a:rPr lang="en" sz="1500" b="1">
                <a:solidFill>
                  <a:schemeClr val="dk1"/>
                </a:solidFill>
                <a:latin typeface="Noto Sans JP"/>
                <a:ea typeface="Noto Sans JP"/>
                <a:cs typeface="Noto Sans JP"/>
                <a:sym typeface="Noto Sans JP"/>
              </a:rPr>
              <a:t>エンジンOFF前に</a:t>
            </a:r>
            <a:br>
              <a:rPr lang="en" sz="1500" b="1">
                <a:solidFill>
                  <a:schemeClr val="dk1"/>
                </a:solidFill>
                <a:latin typeface="Noto Sans JP"/>
                <a:ea typeface="Noto Sans JP"/>
                <a:cs typeface="Noto Sans JP"/>
                <a:sym typeface="Noto Sans JP"/>
              </a:rPr>
            </a:br>
            <a:r>
              <a:rPr lang="en" sz="1500" b="1">
                <a:solidFill>
                  <a:schemeClr val="dk1"/>
                </a:solidFill>
                <a:latin typeface="Noto Sans JP"/>
                <a:ea typeface="Noto Sans JP"/>
                <a:cs typeface="Noto Sans JP"/>
                <a:sym typeface="Noto Sans JP"/>
              </a:rPr>
              <a:t>「降車を記録」</a:t>
            </a:r>
            <a:endParaRPr sz="1500" b="1">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rgbClr val="000000"/>
              </a:buClr>
              <a:buSzPts val="1834"/>
              <a:buFont typeface="Arial"/>
              <a:buNone/>
            </a:pPr>
            <a:endParaRPr sz="900" b="1">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rgbClr val="000000"/>
              </a:buClr>
              <a:buSzPts val="1834"/>
              <a:buFont typeface="Arial"/>
              <a:buNone/>
            </a:pPr>
            <a:r>
              <a:rPr lang="en" sz="1300">
                <a:solidFill>
                  <a:schemeClr val="dk1"/>
                </a:solidFill>
                <a:latin typeface="Noto Sans JP"/>
                <a:ea typeface="Noto Sans JP"/>
                <a:cs typeface="Noto Sans JP"/>
                <a:sym typeface="Noto Sans JP"/>
              </a:rPr>
              <a:t>エンジンOFF時に乗車中ユーザーが</a:t>
            </a:r>
            <a:br>
              <a:rPr lang="en" sz="1300">
                <a:solidFill>
                  <a:schemeClr val="dk1"/>
                </a:solidFill>
                <a:latin typeface="Noto Sans JP"/>
                <a:ea typeface="Noto Sans JP"/>
                <a:cs typeface="Noto Sans JP"/>
                <a:sym typeface="Noto Sans JP"/>
              </a:rPr>
            </a:br>
            <a:r>
              <a:rPr lang="en" sz="1300">
                <a:solidFill>
                  <a:schemeClr val="dk1"/>
                </a:solidFill>
                <a:latin typeface="Noto Sans JP"/>
                <a:ea typeface="Noto Sans JP"/>
                <a:cs typeface="Noto Sans JP"/>
                <a:sym typeface="Noto Sans JP"/>
              </a:rPr>
              <a:t>いないため、ユーザーは「未設定」の</a:t>
            </a:r>
            <a:br>
              <a:rPr lang="en" sz="1300">
                <a:solidFill>
                  <a:schemeClr val="dk1"/>
                </a:solidFill>
                <a:latin typeface="Noto Sans JP"/>
                <a:ea typeface="Noto Sans JP"/>
                <a:cs typeface="Noto Sans JP"/>
                <a:sym typeface="Noto Sans JP"/>
              </a:rPr>
            </a:br>
            <a:r>
              <a:rPr lang="en" sz="1300">
                <a:solidFill>
                  <a:schemeClr val="dk1"/>
                </a:solidFill>
                <a:latin typeface="Noto Sans JP"/>
                <a:ea typeface="Noto Sans JP"/>
                <a:cs typeface="Noto Sans JP"/>
                <a:sym typeface="Noto Sans JP"/>
              </a:rPr>
              <a:t>走行データとして記録されます。</a:t>
            </a:r>
            <a:endParaRPr sz="1300">
              <a:solidFill>
                <a:schemeClr val="dk1"/>
              </a:solidFill>
              <a:latin typeface="Noto Sans JP"/>
              <a:ea typeface="Noto Sans JP"/>
              <a:cs typeface="Noto Sans JP"/>
              <a:sym typeface="Noto Sans JP"/>
            </a:endParaRPr>
          </a:p>
        </p:txBody>
      </p:sp>
      <p:sp>
        <p:nvSpPr>
          <p:cNvPr id="1141" name="Google Shape;1141;p44"/>
          <p:cNvSpPr txBox="1"/>
          <p:nvPr/>
        </p:nvSpPr>
        <p:spPr>
          <a:xfrm>
            <a:off x="4525477" y="4321623"/>
            <a:ext cx="913500" cy="568500"/>
          </a:xfrm>
          <a:prstGeom prst="rect">
            <a:avLst/>
          </a:prstGeom>
          <a:noFill/>
          <a:ln>
            <a:noFill/>
          </a:ln>
        </p:spPr>
        <p:txBody>
          <a:bodyPr spcFirstLastPara="1" wrap="square" lIns="98625" tIns="98625" rIns="98625" bIns="98625" anchor="t" anchorCtr="0">
            <a:spAutoFit/>
          </a:bodyPr>
          <a:lstStyle/>
          <a:p>
            <a:pPr marL="0" lvl="0" indent="0" algn="l" rtl="0">
              <a:spcBef>
                <a:spcPts val="0"/>
              </a:spcBef>
              <a:spcAft>
                <a:spcPts val="0"/>
              </a:spcAft>
              <a:buNone/>
            </a:pPr>
            <a:r>
              <a:rPr lang="en" sz="1200" b="1">
                <a:solidFill>
                  <a:schemeClr val="dk1"/>
                </a:solidFill>
                <a:latin typeface="Noto Sans JP"/>
                <a:ea typeface="Noto Sans JP"/>
                <a:cs typeface="Noto Sans JP"/>
                <a:sym typeface="Noto Sans JP"/>
              </a:rPr>
              <a:t>エンジンON</a:t>
            </a:r>
            <a:endParaRPr sz="1200" b="1">
              <a:solidFill>
                <a:schemeClr val="dk1"/>
              </a:solidFill>
              <a:latin typeface="Noto Sans JP"/>
              <a:ea typeface="Noto Sans JP"/>
              <a:cs typeface="Noto Sans JP"/>
              <a:sym typeface="Noto Sans JP"/>
            </a:endParaRPr>
          </a:p>
        </p:txBody>
      </p:sp>
      <p:sp>
        <p:nvSpPr>
          <p:cNvPr id="1142" name="Google Shape;1142;p44"/>
          <p:cNvSpPr/>
          <p:nvPr/>
        </p:nvSpPr>
        <p:spPr>
          <a:xfrm>
            <a:off x="7967314" y="4693173"/>
            <a:ext cx="152700" cy="526500"/>
          </a:xfrm>
          <a:prstGeom prst="roundRect">
            <a:avLst>
              <a:gd name="adj" fmla="val 16667"/>
            </a:avLst>
          </a:prstGeom>
          <a:solidFill>
            <a:srgbClr val="E60021"/>
          </a:solidFill>
          <a:ln w="9525" cap="flat" cmpd="sng">
            <a:solidFill>
              <a:srgbClr val="E60021"/>
            </a:solidFill>
            <a:prstDash val="solid"/>
            <a:round/>
            <a:headEnd type="none" w="sm" len="sm"/>
            <a:tailEnd type="none" w="sm" len="sm"/>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endParaRPr sz="1941" b="1" i="0" u="none" strike="noStrike" cap="none">
              <a:solidFill>
                <a:srgbClr val="FFFFFF"/>
              </a:solidFill>
              <a:latin typeface="Arial"/>
              <a:ea typeface="Arial"/>
              <a:cs typeface="Arial"/>
              <a:sym typeface="Arial"/>
            </a:endParaRPr>
          </a:p>
        </p:txBody>
      </p:sp>
      <p:sp>
        <p:nvSpPr>
          <p:cNvPr id="1143" name="Google Shape;1143;p44"/>
          <p:cNvSpPr/>
          <p:nvPr/>
        </p:nvSpPr>
        <p:spPr>
          <a:xfrm>
            <a:off x="12139330" y="4698181"/>
            <a:ext cx="152700" cy="526500"/>
          </a:xfrm>
          <a:prstGeom prst="roundRect">
            <a:avLst>
              <a:gd name="adj" fmla="val 16667"/>
            </a:avLst>
          </a:prstGeom>
          <a:solidFill>
            <a:srgbClr val="E60021"/>
          </a:solidFill>
          <a:ln w="9525" cap="flat" cmpd="sng">
            <a:solidFill>
              <a:srgbClr val="E60021"/>
            </a:solidFill>
            <a:prstDash val="solid"/>
            <a:round/>
            <a:headEnd type="none" w="sm" len="sm"/>
            <a:tailEnd type="none" w="sm" len="sm"/>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endParaRPr sz="1941" b="1" i="0" u="none" strike="noStrike" cap="none">
              <a:solidFill>
                <a:srgbClr val="FFFFFF"/>
              </a:solidFill>
              <a:latin typeface="Arial"/>
              <a:ea typeface="Arial"/>
              <a:cs typeface="Arial"/>
              <a:sym typeface="Arial"/>
            </a:endParaRPr>
          </a:p>
        </p:txBody>
      </p:sp>
      <p:sp>
        <p:nvSpPr>
          <p:cNvPr id="1144" name="Google Shape;1144;p44"/>
          <p:cNvSpPr txBox="1"/>
          <p:nvPr/>
        </p:nvSpPr>
        <p:spPr>
          <a:xfrm>
            <a:off x="8082840" y="4321623"/>
            <a:ext cx="1030800" cy="568500"/>
          </a:xfrm>
          <a:prstGeom prst="rect">
            <a:avLst/>
          </a:prstGeom>
          <a:noFill/>
          <a:ln>
            <a:noFill/>
          </a:ln>
        </p:spPr>
        <p:txBody>
          <a:bodyPr spcFirstLastPara="1" wrap="square" lIns="98625" tIns="98625" rIns="98625" bIns="98625" anchor="t" anchorCtr="0">
            <a:spAutoFit/>
          </a:bodyPr>
          <a:lstStyle/>
          <a:p>
            <a:pPr marL="0" lvl="0" indent="0" algn="l" rtl="0">
              <a:spcBef>
                <a:spcPts val="0"/>
              </a:spcBef>
              <a:spcAft>
                <a:spcPts val="0"/>
              </a:spcAft>
              <a:buNone/>
            </a:pPr>
            <a:r>
              <a:rPr lang="en" sz="1200" b="1">
                <a:solidFill>
                  <a:srgbClr val="E60021"/>
                </a:solidFill>
                <a:latin typeface="Noto Sans JP"/>
                <a:ea typeface="Noto Sans JP"/>
                <a:cs typeface="Noto Sans JP"/>
                <a:sym typeface="Noto Sans JP"/>
              </a:rPr>
              <a:t>エンジンOFF</a:t>
            </a:r>
            <a:endParaRPr sz="1200" b="1">
              <a:solidFill>
                <a:srgbClr val="E60021"/>
              </a:solidFill>
              <a:latin typeface="Noto Sans JP"/>
              <a:ea typeface="Noto Sans JP"/>
              <a:cs typeface="Noto Sans JP"/>
              <a:sym typeface="Noto Sans JP"/>
            </a:endParaRPr>
          </a:p>
        </p:txBody>
      </p:sp>
      <p:cxnSp>
        <p:nvCxnSpPr>
          <p:cNvPr id="1145" name="Google Shape;1145;p44"/>
          <p:cNvCxnSpPr/>
          <p:nvPr/>
        </p:nvCxnSpPr>
        <p:spPr>
          <a:xfrm>
            <a:off x="12215705" y="4983076"/>
            <a:ext cx="0" cy="1893600"/>
          </a:xfrm>
          <a:prstGeom prst="straightConnector1">
            <a:avLst/>
          </a:prstGeom>
          <a:noFill/>
          <a:ln w="20550" cap="flat" cmpd="sng">
            <a:solidFill>
              <a:srgbClr val="E60021"/>
            </a:solidFill>
            <a:prstDash val="dash"/>
            <a:round/>
            <a:headEnd type="none" w="sm" len="sm"/>
            <a:tailEnd type="triangle" w="med" len="med"/>
          </a:ln>
        </p:spPr>
      </p:cxnSp>
      <p:pic>
        <p:nvPicPr>
          <p:cNvPr id="1146" name="Google Shape;1146;p44" title="Group.png"/>
          <p:cNvPicPr preferRelativeResize="0"/>
          <p:nvPr/>
        </p:nvPicPr>
        <p:blipFill>
          <a:blip r:embed="rId3">
            <a:alphaModFix/>
          </a:blip>
          <a:stretch>
            <a:fillRect/>
          </a:stretch>
        </p:blipFill>
        <p:spPr>
          <a:xfrm>
            <a:off x="2456100" y="4317479"/>
            <a:ext cx="1676926" cy="1158150"/>
          </a:xfrm>
          <a:prstGeom prst="rect">
            <a:avLst/>
          </a:prstGeom>
          <a:noFill/>
          <a:ln>
            <a:noFill/>
          </a:ln>
        </p:spPr>
      </p:pic>
      <p:sp>
        <p:nvSpPr>
          <p:cNvPr id="1147" name="Google Shape;1147;p44"/>
          <p:cNvSpPr/>
          <p:nvPr/>
        </p:nvSpPr>
        <p:spPr>
          <a:xfrm>
            <a:off x="9723850" y="5800775"/>
            <a:ext cx="1837800" cy="657600"/>
          </a:xfrm>
          <a:prstGeom prst="roundRect">
            <a:avLst>
              <a:gd name="adj" fmla="val 16667"/>
            </a:avLst>
          </a:prstGeom>
          <a:solidFill>
            <a:schemeClr val="lt1"/>
          </a:solidFill>
          <a:ln w="20550" cap="flat" cmpd="sng">
            <a:solidFill>
              <a:schemeClr val="accent1"/>
            </a:solidFill>
            <a:prstDash val="solid"/>
            <a:round/>
            <a:headEnd type="none" w="sm" len="sm"/>
            <a:tailEnd type="none" w="sm" len="sm"/>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r>
              <a:rPr lang="en" sz="1600" b="1" i="0" u="none" strike="noStrike" cap="none">
                <a:solidFill>
                  <a:schemeClr val="dk1"/>
                </a:solidFill>
                <a:latin typeface="Noto Sans JP"/>
                <a:ea typeface="Noto Sans JP"/>
                <a:cs typeface="Noto Sans JP"/>
                <a:sym typeface="Noto Sans JP"/>
              </a:rPr>
              <a:t>Aさん</a:t>
            </a:r>
            <a:endParaRPr sz="1600" b="1">
              <a:solidFill>
                <a:schemeClr val="dk1"/>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942"/>
              <a:buFont typeface="Arial"/>
              <a:buNone/>
            </a:pPr>
            <a:r>
              <a:rPr lang="en" sz="1600" b="1">
                <a:solidFill>
                  <a:schemeClr val="dk1"/>
                </a:solidFill>
                <a:latin typeface="Noto Sans JP"/>
                <a:ea typeface="Noto Sans JP"/>
                <a:cs typeface="Noto Sans JP"/>
                <a:sym typeface="Noto Sans JP"/>
              </a:rPr>
              <a:t>14:30-18:30</a:t>
            </a:r>
            <a:endParaRPr sz="1600" b="1">
              <a:solidFill>
                <a:schemeClr val="dk1"/>
              </a:solidFill>
              <a:latin typeface="Noto Sans JP"/>
              <a:ea typeface="Noto Sans JP"/>
              <a:cs typeface="Noto Sans JP"/>
              <a:sym typeface="Noto Sans JP"/>
            </a:endParaRPr>
          </a:p>
        </p:txBody>
      </p:sp>
      <p:sp>
        <p:nvSpPr>
          <p:cNvPr id="1148" name="Google Shape;1148;p44"/>
          <p:cNvSpPr/>
          <p:nvPr/>
        </p:nvSpPr>
        <p:spPr>
          <a:xfrm>
            <a:off x="4635225" y="5800905"/>
            <a:ext cx="3516300" cy="657600"/>
          </a:xfrm>
          <a:prstGeom prst="roundRect">
            <a:avLst>
              <a:gd name="adj" fmla="val 16667"/>
            </a:avLst>
          </a:prstGeom>
          <a:solidFill>
            <a:schemeClr val="lt1"/>
          </a:solidFill>
          <a:ln w="20550" cap="flat" cmpd="sng">
            <a:solidFill>
              <a:schemeClr val="accent1"/>
            </a:solidFill>
            <a:prstDash val="solid"/>
            <a:round/>
            <a:headEnd type="none" w="sm" len="sm"/>
            <a:tailEnd type="none" w="sm" len="sm"/>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r>
              <a:rPr lang="en" sz="1600" b="1">
                <a:latin typeface="Noto Sans JP"/>
                <a:ea typeface="Noto Sans JP"/>
                <a:cs typeface="Noto Sans JP"/>
                <a:sym typeface="Noto Sans JP"/>
              </a:rPr>
              <a:t>A</a:t>
            </a:r>
            <a:r>
              <a:rPr lang="en" sz="1600" b="1" i="0" u="none" strike="noStrike" cap="none">
                <a:solidFill>
                  <a:srgbClr val="000000"/>
                </a:solidFill>
                <a:latin typeface="Noto Sans JP"/>
                <a:ea typeface="Noto Sans JP"/>
                <a:cs typeface="Noto Sans JP"/>
                <a:sym typeface="Noto Sans JP"/>
              </a:rPr>
              <a:t>さん</a:t>
            </a:r>
            <a:endParaRPr sz="1600" b="1" i="0" u="none" strike="noStrike" cap="none">
              <a:solidFill>
                <a:srgbClr val="000000"/>
              </a:solidFill>
              <a:latin typeface="Noto Sans JP"/>
              <a:ea typeface="Noto Sans JP"/>
              <a:cs typeface="Noto Sans JP"/>
              <a:sym typeface="Noto Sans JP"/>
            </a:endParaRPr>
          </a:p>
          <a:p>
            <a:pPr marL="0" marR="0" lvl="0" indent="0" algn="ctr" rtl="0">
              <a:lnSpc>
                <a:spcPct val="100000"/>
              </a:lnSpc>
              <a:spcBef>
                <a:spcPts val="0"/>
              </a:spcBef>
              <a:spcAft>
                <a:spcPts val="0"/>
              </a:spcAft>
              <a:buClr>
                <a:srgbClr val="000000"/>
              </a:buClr>
              <a:buSzPts val="1942"/>
              <a:buFont typeface="Arial"/>
              <a:buNone/>
            </a:pPr>
            <a:r>
              <a:rPr lang="en" sz="1600" b="1">
                <a:latin typeface="Noto Sans JP"/>
                <a:ea typeface="Noto Sans JP"/>
                <a:cs typeface="Noto Sans JP"/>
                <a:sym typeface="Noto Sans JP"/>
              </a:rPr>
              <a:t>9:30-12:00</a:t>
            </a:r>
            <a:endParaRPr sz="1600" b="1">
              <a:latin typeface="Noto Sans JP"/>
              <a:ea typeface="Noto Sans JP"/>
              <a:cs typeface="Noto Sans JP"/>
              <a:sym typeface="Noto Sans JP"/>
            </a:endParaRPr>
          </a:p>
        </p:txBody>
      </p:sp>
      <p:sp>
        <p:nvSpPr>
          <p:cNvPr id="1149" name="Google Shape;1149;p44"/>
          <p:cNvSpPr/>
          <p:nvPr/>
        </p:nvSpPr>
        <p:spPr>
          <a:xfrm>
            <a:off x="8159250" y="5800888"/>
            <a:ext cx="152700" cy="6576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endParaRPr sz="1941" b="1" i="0" u="none" strike="noStrike" cap="none">
              <a:solidFill>
                <a:srgbClr val="FFFFFF"/>
              </a:solidFill>
              <a:latin typeface="Arial"/>
              <a:ea typeface="Arial"/>
              <a:cs typeface="Arial"/>
              <a:sym typeface="Arial"/>
            </a:endParaRPr>
          </a:p>
        </p:txBody>
      </p:sp>
      <p:sp>
        <p:nvSpPr>
          <p:cNvPr id="1150" name="Google Shape;1150;p44"/>
          <p:cNvSpPr txBox="1"/>
          <p:nvPr/>
        </p:nvSpPr>
        <p:spPr>
          <a:xfrm>
            <a:off x="8075315" y="5475623"/>
            <a:ext cx="1030800" cy="384000"/>
          </a:xfrm>
          <a:prstGeom prst="rect">
            <a:avLst/>
          </a:prstGeom>
          <a:noFill/>
          <a:ln>
            <a:noFill/>
          </a:ln>
        </p:spPr>
        <p:txBody>
          <a:bodyPr spcFirstLastPara="1" wrap="square" lIns="98625" tIns="98625" rIns="98625" bIns="98625" anchor="t" anchorCtr="0">
            <a:spAutoFit/>
          </a:bodyPr>
          <a:lstStyle/>
          <a:p>
            <a:pPr marL="0" lvl="0" indent="0" algn="l" rtl="0">
              <a:spcBef>
                <a:spcPts val="0"/>
              </a:spcBef>
              <a:spcAft>
                <a:spcPts val="0"/>
              </a:spcAft>
              <a:buNone/>
            </a:pPr>
            <a:r>
              <a:rPr lang="en" sz="1200" b="1">
                <a:solidFill>
                  <a:schemeClr val="accent1"/>
                </a:solidFill>
                <a:latin typeface="Noto Sans JP"/>
                <a:ea typeface="Noto Sans JP"/>
                <a:cs typeface="Noto Sans JP"/>
                <a:sym typeface="Noto Sans JP"/>
              </a:rPr>
              <a:t>降車を記録</a:t>
            </a:r>
            <a:endParaRPr sz="1200" b="1">
              <a:solidFill>
                <a:schemeClr val="accent1"/>
              </a:solidFill>
              <a:latin typeface="Noto Sans JP"/>
              <a:ea typeface="Noto Sans JP"/>
              <a:cs typeface="Noto Sans JP"/>
              <a:sym typeface="Noto Sans JP"/>
            </a:endParaRPr>
          </a:p>
        </p:txBody>
      </p:sp>
      <p:sp>
        <p:nvSpPr>
          <p:cNvPr id="1151" name="Google Shape;1151;p44"/>
          <p:cNvSpPr/>
          <p:nvPr/>
        </p:nvSpPr>
        <p:spPr>
          <a:xfrm>
            <a:off x="11561650" y="5811563"/>
            <a:ext cx="152700" cy="6576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98625" tIns="98625" rIns="98625" bIns="98625" anchor="ctr" anchorCtr="0">
            <a:noAutofit/>
          </a:bodyPr>
          <a:lstStyle/>
          <a:p>
            <a:pPr marL="0" marR="0" lvl="0" indent="0" algn="ctr" rtl="0">
              <a:lnSpc>
                <a:spcPct val="100000"/>
              </a:lnSpc>
              <a:spcBef>
                <a:spcPts val="0"/>
              </a:spcBef>
              <a:spcAft>
                <a:spcPts val="0"/>
              </a:spcAft>
              <a:buClr>
                <a:srgbClr val="000000"/>
              </a:buClr>
              <a:buSzPts val="1942"/>
              <a:buFont typeface="Arial"/>
              <a:buNone/>
            </a:pPr>
            <a:endParaRPr sz="1941" b="1" i="0" u="none" strike="noStrike" cap="none">
              <a:solidFill>
                <a:srgbClr val="FFFFFF"/>
              </a:solidFill>
              <a:latin typeface="Arial"/>
              <a:ea typeface="Arial"/>
              <a:cs typeface="Arial"/>
              <a:sym typeface="Arial"/>
            </a:endParaRPr>
          </a:p>
        </p:txBody>
      </p:sp>
      <p:sp>
        <p:nvSpPr>
          <p:cNvPr id="1152" name="Google Shape;1152;p44"/>
          <p:cNvSpPr/>
          <p:nvPr/>
        </p:nvSpPr>
        <p:spPr>
          <a:xfrm>
            <a:off x="13090010" y="3891575"/>
            <a:ext cx="4845600" cy="2530500"/>
          </a:xfrm>
          <a:prstGeom prst="rect">
            <a:avLst/>
          </a:prstGeom>
          <a:noFill/>
          <a:ln w="9525" cap="flat" cmpd="sng">
            <a:solidFill>
              <a:srgbClr val="BFBFBF"/>
            </a:solidFill>
            <a:prstDash val="solid"/>
            <a:round/>
            <a:headEnd type="none" w="sm" len="sm"/>
            <a:tailEnd type="none" w="sm" len="sm"/>
          </a:ln>
        </p:spPr>
        <p:txBody>
          <a:bodyPr spcFirstLastPara="1" wrap="square" lIns="109725" tIns="109725" rIns="109725" bIns="1097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［乗車を記録］の有効期間</a:t>
            </a:r>
            <a:endParaRPr b="1">
              <a:solidFill>
                <a:schemeClr val="dk1"/>
              </a:solidFill>
              <a:latin typeface="Noto Sans JP"/>
              <a:ea typeface="Noto Sans JP"/>
              <a:cs typeface="Noto Sans JP"/>
              <a:sym typeface="Noto Sans JP"/>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Noto Sans JP"/>
                <a:ea typeface="Noto Sans JP"/>
                <a:cs typeface="Noto Sans JP"/>
                <a:sym typeface="Noto Sans JP"/>
              </a:rPr>
              <a:t>有効期間が終了するのは、次のいずれかに該当したとき</a:t>
            </a:r>
            <a:br>
              <a:rPr lang="en">
                <a:solidFill>
                  <a:schemeClr val="dk1"/>
                </a:solidFill>
                <a:latin typeface="Noto Sans JP"/>
                <a:ea typeface="Noto Sans JP"/>
                <a:cs typeface="Noto Sans JP"/>
                <a:sym typeface="Noto Sans JP"/>
              </a:rPr>
            </a:br>
            <a:r>
              <a:rPr lang="en">
                <a:solidFill>
                  <a:schemeClr val="dk1"/>
                </a:solidFill>
                <a:latin typeface="Noto Sans JP"/>
                <a:ea typeface="Noto Sans JP"/>
                <a:cs typeface="Noto Sans JP"/>
                <a:sym typeface="Noto Sans JP"/>
              </a:rPr>
              <a:t>です。</a:t>
            </a:r>
            <a:endParaRPr>
              <a:solidFill>
                <a:schemeClr val="dk1"/>
              </a:solidFill>
              <a:latin typeface="Noto Sans JP"/>
              <a:ea typeface="Noto Sans JP"/>
              <a:cs typeface="Noto Sans JP"/>
              <a:sym typeface="Noto Sans JP"/>
            </a:endParaRPr>
          </a:p>
          <a:p>
            <a:pPr marL="411480" lvl="0" indent="-259080" algn="l" rtl="0">
              <a:lnSpc>
                <a:spcPct val="115000"/>
              </a:lnSpc>
              <a:spcBef>
                <a:spcPts val="0"/>
              </a:spcBef>
              <a:spcAft>
                <a:spcPts val="0"/>
              </a:spcAft>
              <a:buClr>
                <a:schemeClr val="dk1"/>
              </a:buClr>
              <a:buSzPts val="1200"/>
              <a:buFont typeface="Noto Sans JP"/>
              <a:buChar char="●"/>
            </a:pPr>
            <a:r>
              <a:rPr lang="en">
                <a:solidFill>
                  <a:schemeClr val="dk1"/>
                </a:solidFill>
                <a:latin typeface="Noto Sans JP"/>
                <a:ea typeface="Noto Sans JP"/>
                <a:cs typeface="Noto Sans JP"/>
                <a:sym typeface="Noto Sans JP"/>
              </a:rPr>
              <a:t>自分がその車に「降車を記録」を実施したとき</a:t>
            </a:r>
            <a:endParaRPr>
              <a:solidFill>
                <a:schemeClr val="dk1"/>
              </a:solidFill>
              <a:latin typeface="Noto Sans JP"/>
              <a:ea typeface="Noto Sans JP"/>
              <a:cs typeface="Noto Sans JP"/>
              <a:sym typeface="Noto Sans JP"/>
            </a:endParaRPr>
          </a:p>
          <a:p>
            <a:pPr marL="411480" lvl="0" indent="-259080" algn="l" rtl="0">
              <a:lnSpc>
                <a:spcPct val="115000"/>
              </a:lnSpc>
              <a:spcBef>
                <a:spcPts val="0"/>
              </a:spcBef>
              <a:spcAft>
                <a:spcPts val="0"/>
              </a:spcAft>
              <a:buClr>
                <a:schemeClr val="dk1"/>
              </a:buClr>
              <a:buSzPts val="1200"/>
              <a:buFont typeface="Noto Sans JP"/>
              <a:buChar char="●"/>
            </a:pPr>
            <a:r>
              <a:rPr lang="en">
                <a:solidFill>
                  <a:schemeClr val="dk1"/>
                </a:solidFill>
                <a:latin typeface="Noto Sans JP"/>
                <a:ea typeface="Noto Sans JP"/>
                <a:cs typeface="Noto Sans JP"/>
                <a:sym typeface="Noto Sans JP"/>
              </a:rPr>
              <a:t>自分が他の車に「乗車を記録」を実施したとき</a:t>
            </a:r>
            <a:endParaRPr>
              <a:solidFill>
                <a:schemeClr val="dk1"/>
              </a:solidFill>
              <a:latin typeface="Noto Sans JP"/>
              <a:ea typeface="Noto Sans JP"/>
              <a:cs typeface="Noto Sans JP"/>
              <a:sym typeface="Noto Sans JP"/>
            </a:endParaRPr>
          </a:p>
          <a:p>
            <a:pPr marL="411480" lvl="0" indent="-259080" algn="l" rtl="0">
              <a:lnSpc>
                <a:spcPct val="115000"/>
              </a:lnSpc>
              <a:spcBef>
                <a:spcPts val="0"/>
              </a:spcBef>
              <a:spcAft>
                <a:spcPts val="0"/>
              </a:spcAft>
              <a:buClr>
                <a:schemeClr val="dk1"/>
              </a:buClr>
              <a:buSzPts val="1200"/>
              <a:buFont typeface="Noto Sans JP"/>
              <a:buChar char="●"/>
            </a:pPr>
            <a:r>
              <a:rPr lang="en">
                <a:solidFill>
                  <a:schemeClr val="dk1"/>
                </a:solidFill>
                <a:latin typeface="Noto Sans JP"/>
                <a:ea typeface="Noto Sans JP"/>
                <a:cs typeface="Noto Sans JP"/>
                <a:sym typeface="Noto Sans JP"/>
              </a:rPr>
              <a:t>他の人がその車に「乗車を記録」を実施したとき</a:t>
            </a:r>
            <a:endParaRPr>
              <a:solidFill>
                <a:schemeClr val="dk1"/>
              </a:solidFill>
              <a:latin typeface="Noto Sans JP"/>
              <a:ea typeface="Noto Sans JP"/>
              <a:cs typeface="Noto Sans JP"/>
              <a:sym typeface="Noto Sans JP"/>
            </a:endParaRPr>
          </a:p>
          <a:p>
            <a:pPr marL="411480" lvl="0" indent="-259080" algn="l" rtl="0">
              <a:lnSpc>
                <a:spcPct val="115000"/>
              </a:lnSpc>
              <a:spcBef>
                <a:spcPts val="0"/>
              </a:spcBef>
              <a:spcAft>
                <a:spcPts val="0"/>
              </a:spcAft>
              <a:buClr>
                <a:schemeClr val="dk1"/>
              </a:buClr>
              <a:buSzPts val="1200"/>
              <a:buFont typeface="Noto Sans JP"/>
              <a:buChar char="●"/>
            </a:pPr>
            <a:r>
              <a:rPr lang="en">
                <a:solidFill>
                  <a:schemeClr val="dk1"/>
                </a:solidFill>
                <a:latin typeface="Noto Sans JP"/>
                <a:ea typeface="Noto Sans JP"/>
                <a:cs typeface="Noto Sans JP"/>
                <a:sym typeface="Noto Sans JP"/>
              </a:rPr>
              <a:t>「乗車を記録」から16時間経過したとき（有効期限が切れる仕様です）</a:t>
            </a:r>
            <a:endParaRPr>
              <a:solidFill>
                <a:schemeClr val="dk1"/>
              </a:solidFill>
              <a:latin typeface="Noto Sans JP"/>
              <a:ea typeface="Noto Sans JP"/>
              <a:cs typeface="Noto Sans JP"/>
              <a:sym typeface="Noto Sans JP"/>
            </a:endParaRPr>
          </a:p>
          <a:p>
            <a:pPr marL="411480" lvl="0" indent="0" algn="l" rtl="0">
              <a:lnSpc>
                <a:spcPct val="115000"/>
              </a:lnSpc>
              <a:spcBef>
                <a:spcPts val="0"/>
              </a:spcBef>
              <a:spcAft>
                <a:spcPts val="0"/>
              </a:spcAft>
              <a:buNone/>
            </a:pPr>
            <a:endParaRPr>
              <a:solidFill>
                <a:schemeClr val="dk1"/>
              </a:solidFill>
              <a:latin typeface="Noto Sans JP"/>
              <a:ea typeface="Noto Sans JP"/>
              <a:cs typeface="Noto Sans JP"/>
              <a:sym typeface="Noto Sans JP"/>
            </a:endParaRPr>
          </a:p>
        </p:txBody>
      </p:sp>
      <p:sp>
        <p:nvSpPr>
          <p:cNvPr id="1153" name="Google Shape;1153;p44"/>
          <p:cNvSpPr txBox="1"/>
          <p:nvPr/>
        </p:nvSpPr>
        <p:spPr>
          <a:xfrm>
            <a:off x="13089950" y="6556475"/>
            <a:ext cx="4845600" cy="3408600"/>
          </a:xfrm>
          <a:prstGeom prst="rect">
            <a:avLst/>
          </a:prstGeom>
          <a:noFill/>
          <a:ln w="9525" cap="flat" cmpd="sng">
            <a:solidFill>
              <a:srgbClr val="BFBFBF"/>
            </a:solidFill>
            <a:prstDash val="solid"/>
            <a:round/>
            <a:headEnd type="none" w="sm" len="sm"/>
            <a:tailEnd type="none" w="sm" len="sm"/>
          </a:ln>
        </p:spPr>
        <p:txBody>
          <a:bodyPr spcFirstLastPara="1" wrap="square" lIns="109725" tIns="109725" rIns="109725" bIns="1097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運用パターン別の推奨方法</a:t>
            </a:r>
            <a:endParaRPr b="1">
              <a:solidFill>
                <a:schemeClr val="dk1"/>
              </a:solidFill>
              <a:latin typeface="Noto Sans JP"/>
              <a:ea typeface="Noto Sans JP"/>
              <a:cs typeface="Noto Sans JP"/>
              <a:sym typeface="Noto Sans JP"/>
            </a:endParaRPr>
          </a:p>
          <a:p>
            <a:pPr marL="411480" lvl="0" indent="-259080" algn="l" rtl="0">
              <a:lnSpc>
                <a:spcPct val="115000"/>
              </a:lnSpc>
              <a:spcBef>
                <a:spcPts val="1000"/>
              </a:spcBef>
              <a:spcAft>
                <a:spcPts val="0"/>
              </a:spcAft>
              <a:buClr>
                <a:schemeClr val="dk1"/>
              </a:buClr>
              <a:buSzPts val="1200"/>
              <a:buFont typeface="Noto Sans JP"/>
              <a:buChar char="●"/>
            </a:pPr>
            <a:r>
              <a:rPr lang="en" b="1">
                <a:solidFill>
                  <a:schemeClr val="dk1"/>
                </a:solidFill>
                <a:latin typeface="Noto Sans JP"/>
                <a:ea typeface="Noto Sans JP"/>
                <a:cs typeface="Noto Sans JP"/>
                <a:sym typeface="Noto Sans JP"/>
              </a:rPr>
              <a:t>1日に、1台を1人が利用する場合</a:t>
            </a:r>
            <a:br>
              <a:rPr lang="en" b="1">
                <a:solidFill>
                  <a:schemeClr val="dk1"/>
                </a:solidFill>
                <a:latin typeface="Noto Sans JP"/>
                <a:ea typeface="Noto Sans JP"/>
                <a:cs typeface="Noto Sans JP"/>
                <a:sym typeface="Noto Sans JP"/>
              </a:rPr>
            </a:br>
            <a:r>
              <a:rPr lang="en">
                <a:solidFill>
                  <a:schemeClr val="dk1"/>
                </a:solidFill>
                <a:latin typeface="Noto Sans JP"/>
                <a:ea typeface="Noto Sans JP"/>
                <a:cs typeface="Noto Sans JP"/>
                <a:sym typeface="Noto Sans JP"/>
              </a:rPr>
              <a:t>16時間経過後に自動リセットされるため、業務開始前に1回だけ「乗車を記録」すればOKです。</a:t>
            </a:r>
            <a:endParaRPr>
              <a:solidFill>
                <a:schemeClr val="dk1"/>
              </a:solidFill>
              <a:latin typeface="Noto Sans JP"/>
              <a:ea typeface="Noto Sans JP"/>
              <a:cs typeface="Noto Sans JP"/>
              <a:sym typeface="Noto Sans JP"/>
            </a:endParaRPr>
          </a:p>
          <a:p>
            <a:pPr marL="411480" lvl="0" indent="-259080" algn="l" rtl="0">
              <a:lnSpc>
                <a:spcPct val="115000"/>
              </a:lnSpc>
              <a:spcBef>
                <a:spcPts val="1000"/>
              </a:spcBef>
              <a:spcAft>
                <a:spcPts val="0"/>
              </a:spcAft>
              <a:buClr>
                <a:schemeClr val="dk1"/>
              </a:buClr>
              <a:buSzPts val="1200"/>
              <a:buFont typeface="Noto Sans JP"/>
              <a:buChar char="●"/>
            </a:pPr>
            <a:r>
              <a:rPr lang="en" b="1">
                <a:solidFill>
                  <a:schemeClr val="dk1"/>
                </a:solidFill>
                <a:latin typeface="Noto Sans JP"/>
                <a:ea typeface="Noto Sans JP"/>
                <a:cs typeface="Noto Sans JP"/>
                <a:sym typeface="Noto Sans JP"/>
              </a:rPr>
              <a:t>1日に、1台を複数人で利用する場合</a:t>
            </a:r>
            <a:br>
              <a:rPr lang="en" b="1">
                <a:solidFill>
                  <a:schemeClr val="dk1"/>
                </a:solidFill>
                <a:latin typeface="Noto Sans JP"/>
                <a:ea typeface="Noto Sans JP"/>
                <a:cs typeface="Noto Sans JP"/>
                <a:sym typeface="Noto Sans JP"/>
              </a:rPr>
            </a:br>
            <a:r>
              <a:rPr lang="en">
                <a:solidFill>
                  <a:schemeClr val="dk1"/>
                </a:solidFill>
                <a:latin typeface="Noto Sans JP"/>
                <a:ea typeface="Noto Sans JP"/>
                <a:cs typeface="Noto Sans JP"/>
                <a:sym typeface="Noto Sans JP"/>
              </a:rPr>
              <a:t>ユーザー情報を正しく紐づけるため、車を使用するたびに「乗車を記録」と「降車を記録」をセットで行ってください。</a:t>
            </a:r>
            <a:br>
              <a:rPr lang="en">
                <a:solidFill>
                  <a:schemeClr val="dk1"/>
                </a:solidFill>
                <a:latin typeface="Noto Sans JP"/>
                <a:ea typeface="Noto Sans JP"/>
                <a:cs typeface="Noto Sans JP"/>
                <a:sym typeface="Noto Sans JP"/>
              </a:rPr>
            </a:br>
            <a:r>
              <a:rPr lang="en">
                <a:solidFill>
                  <a:schemeClr val="dk1"/>
                </a:solidFill>
                <a:latin typeface="Noto Sans JP"/>
                <a:ea typeface="Noto Sans JP"/>
                <a:cs typeface="Noto Sans JP"/>
                <a:sym typeface="Noto Sans JP"/>
              </a:rPr>
              <a:t>（※システム上は「乗車を記録」のみでも運用可能ですが、次の利用者が記録を忘れるケースがあるため、確実に「降車を記録」まで実施してください）</a:t>
            </a:r>
            <a:endParaRPr>
              <a:solidFill>
                <a:schemeClr val="dk1"/>
              </a:solidFill>
              <a:latin typeface="Noto Sans JP"/>
              <a:ea typeface="Noto Sans JP"/>
              <a:cs typeface="Noto Sans JP"/>
              <a:sym typeface="Noto Sans J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pic>
        <p:nvPicPr>
          <p:cNvPr id="1158" name="Google Shape;1158;p45"/>
          <p:cNvPicPr preferRelativeResize="0"/>
          <p:nvPr/>
        </p:nvPicPr>
        <p:blipFill rotWithShape="1">
          <a:blip r:embed="rId3">
            <a:alphaModFix/>
          </a:blip>
          <a:srcRect/>
          <a:stretch/>
        </p:blipFill>
        <p:spPr>
          <a:xfrm>
            <a:off x="8" y="0"/>
            <a:ext cx="18288000" cy="10286973"/>
          </a:xfrm>
          <a:prstGeom prst="rect">
            <a:avLst/>
          </a:prstGeom>
          <a:noFill/>
          <a:ln>
            <a:noFill/>
          </a:ln>
        </p:spPr>
      </p:pic>
      <p:sp>
        <p:nvSpPr>
          <p:cNvPr id="1159" name="Google Shape;1159;p45"/>
          <p:cNvSpPr txBox="1"/>
          <p:nvPr/>
        </p:nvSpPr>
        <p:spPr>
          <a:xfrm>
            <a:off x="390028" y="9633600"/>
            <a:ext cx="601800" cy="430200"/>
          </a:xfrm>
          <a:prstGeom prst="rect">
            <a:avLst/>
          </a:prstGeom>
          <a:noFill/>
          <a:ln>
            <a:noFill/>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 sz="1400" i="0" u="none" strike="noStrike" cap="none">
                <a:solidFill>
                  <a:srgbClr val="BAF7F4"/>
                </a:solidFill>
                <a:latin typeface="Noto Sans JP"/>
                <a:ea typeface="Noto Sans JP"/>
                <a:cs typeface="Noto Sans JP"/>
                <a:sym typeface="Noto Sans JP"/>
              </a:rPr>
              <a:t>36</a:t>
            </a:fld>
            <a:endParaRPr sz="1400" i="0" u="none" strike="noStrike" cap="none">
              <a:solidFill>
                <a:srgbClr val="BAF7F4"/>
              </a:solidFill>
              <a:latin typeface="Noto Sans JP"/>
              <a:ea typeface="Noto Sans JP"/>
              <a:cs typeface="Noto Sans JP"/>
              <a:sym typeface="Noto Sans JP"/>
            </a:endParaRPr>
          </a:p>
        </p:txBody>
      </p:sp>
      <p:pic>
        <p:nvPicPr>
          <p:cNvPr id="1160" name="Google Shape;1160;p45"/>
          <p:cNvPicPr preferRelativeResize="0"/>
          <p:nvPr/>
        </p:nvPicPr>
        <p:blipFill rotWithShape="1">
          <a:blip r:embed="rId4">
            <a:alphaModFix/>
          </a:blip>
          <a:srcRect/>
          <a:stretch/>
        </p:blipFill>
        <p:spPr>
          <a:xfrm>
            <a:off x="89075" y="180038"/>
            <a:ext cx="1235046" cy="1098580"/>
          </a:xfrm>
          <a:prstGeom prst="rect">
            <a:avLst/>
          </a:prstGeom>
          <a:noFill/>
          <a:ln>
            <a:noFill/>
          </a:ln>
        </p:spPr>
      </p:pic>
      <p:sp>
        <p:nvSpPr>
          <p:cNvPr id="1161" name="Google Shape;1161;p45"/>
          <p:cNvSpPr/>
          <p:nvPr/>
        </p:nvSpPr>
        <p:spPr>
          <a:xfrm>
            <a:off x="1856373" y="4569250"/>
            <a:ext cx="1692000" cy="95400"/>
          </a:xfrm>
          <a:prstGeom prst="rect">
            <a:avLst/>
          </a:prstGeom>
          <a:solidFill>
            <a:srgbClr val="CFFFFD"/>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cxnSp>
        <p:nvCxnSpPr>
          <p:cNvPr id="1162" name="Google Shape;1162;p45"/>
          <p:cNvCxnSpPr/>
          <p:nvPr/>
        </p:nvCxnSpPr>
        <p:spPr>
          <a:xfrm>
            <a:off x="1856354" y="4664350"/>
            <a:ext cx="8567400" cy="0"/>
          </a:xfrm>
          <a:prstGeom prst="straightConnector1">
            <a:avLst/>
          </a:prstGeom>
          <a:noFill/>
          <a:ln w="19050" cap="flat" cmpd="sng">
            <a:solidFill>
              <a:srgbClr val="BAF7F4"/>
            </a:solidFill>
            <a:prstDash val="solid"/>
            <a:round/>
            <a:headEnd type="none" w="sm" len="sm"/>
            <a:tailEnd type="none" w="sm" len="sm"/>
          </a:ln>
        </p:spPr>
      </p:cxnSp>
      <p:sp>
        <p:nvSpPr>
          <p:cNvPr id="1163" name="Google Shape;1163;p45"/>
          <p:cNvSpPr txBox="1"/>
          <p:nvPr/>
        </p:nvSpPr>
        <p:spPr>
          <a:xfrm>
            <a:off x="1856349" y="4942900"/>
            <a:ext cx="922800" cy="1108200"/>
          </a:xfrm>
          <a:prstGeom prst="rect">
            <a:avLst/>
          </a:prstGeom>
          <a:no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i="0" u="none" strike="noStrike" cap="none">
                <a:solidFill>
                  <a:srgbClr val="FFFFFF"/>
                </a:solidFill>
                <a:latin typeface="Noto Sans JP"/>
                <a:ea typeface="Noto Sans JP"/>
                <a:cs typeface="Noto Sans JP"/>
                <a:sym typeface="Noto Sans JP"/>
              </a:rPr>
              <a:t>0</a:t>
            </a:r>
            <a:r>
              <a:rPr lang="en" sz="3000">
                <a:solidFill>
                  <a:srgbClr val="FFFFFF"/>
                </a:solidFill>
                <a:latin typeface="Noto Sans JP"/>
                <a:ea typeface="Noto Sans JP"/>
                <a:cs typeface="Noto Sans JP"/>
                <a:sym typeface="Noto Sans JP"/>
              </a:rPr>
              <a:t>5</a:t>
            </a:r>
            <a:endParaRPr sz="3000" i="0" u="none" strike="noStrike" cap="none">
              <a:solidFill>
                <a:srgbClr val="FFFFFF"/>
              </a:solidFill>
              <a:latin typeface="Noto Sans JP"/>
              <a:ea typeface="Noto Sans JP"/>
              <a:cs typeface="Noto Sans JP"/>
              <a:sym typeface="Noto Sans JP"/>
            </a:endParaRPr>
          </a:p>
        </p:txBody>
      </p:sp>
      <p:sp>
        <p:nvSpPr>
          <p:cNvPr id="1164" name="Google Shape;1164;p45"/>
          <p:cNvSpPr txBox="1"/>
          <p:nvPr/>
        </p:nvSpPr>
        <p:spPr>
          <a:xfrm>
            <a:off x="2542375" y="4888575"/>
            <a:ext cx="15495000" cy="1231500"/>
          </a:xfrm>
          <a:prstGeom prst="rect">
            <a:avLst/>
          </a:prstGeom>
          <a:noFill/>
          <a:ln>
            <a:noFill/>
          </a:ln>
        </p:spPr>
        <p:txBody>
          <a:bodyPr spcFirstLastPara="1" wrap="square" lIns="91450" tIns="91450" rIns="91450" bIns="91450" anchor="t" anchorCtr="0">
            <a:spAutoFit/>
          </a:bodyPr>
          <a:lstStyle/>
          <a:p>
            <a:pPr marL="0" marR="0" lvl="0" indent="0" algn="l" rtl="0">
              <a:lnSpc>
                <a:spcPct val="100000"/>
              </a:lnSpc>
              <a:spcBef>
                <a:spcPts val="0"/>
              </a:spcBef>
              <a:spcAft>
                <a:spcPts val="0"/>
              </a:spcAft>
              <a:buClr>
                <a:srgbClr val="000000"/>
              </a:buClr>
              <a:buSzPts val="6800"/>
              <a:buFont typeface="Arial"/>
              <a:buNone/>
            </a:pPr>
            <a:r>
              <a:rPr lang="en" sz="6800" b="1">
                <a:solidFill>
                  <a:srgbClr val="FFFFFF"/>
                </a:solidFill>
                <a:latin typeface="Noto Sans JP"/>
                <a:ea typeface="Noto Sans JP"/>
                <a:cs typeface="Noto Sans JP"/>
                <a:sym typeface="Noto Sans JP"/>
              </a:rPr>
              <a:t>各種記録の入力方法</a:t>
            </a:r>
            <a:endParaRPr sz="6800" b="1">
              <a:solidFill>
                <a:srgbClr val="FFFFFF"/>
              </a:solidFill>
              <a:latin typeface="Noto Sans JP"/>
              <a:ea typeface="Noto Sans JP"/>
              <a:cs typeface="Noto Sans JP"/>
              <a:sym typeface="Noto Sans JP"/>
            </a:endParaRPr>
          </a:p>
        </p:txBody>
      </p:sp>
      <p:graphicFrame>
        <p:nvGraphicFramePr>
          <p:cNvPr id="1165" name="Google Shape;1165;p45"/>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166" name="Google Shape;1166;p45"/>
          <p:cNvSpPr txBox="1"/>
          <p:nvPr/>
        </p:nvSpPr>
        <p:spPr>
          <a:xfrm>
            <a:off x="15176500" y="158250"/>
            <a:ext cx="2764500" cy="432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i="0" u="none" strike="noStrike" cap="none">
                <a:solidFill>
                  <a:srgbClr val="FFFFFF"/>
                </a:solidFill>
                <a:latin typeface="Noto Sans JP"/>
                <a:ea typeface="Noto Sans JP"/>
                <a:cs typeface="Noto Sans JP"/>
                <a:sym typeface="Noto Sans JP"/>
              </a:rPr>
              <a:t>Confidential  ©SmartDrive</a:t>
            </a:r>
            <a:endParaRPr sz="1400" i="0" u="none" strike="noStrike" cap="none">
              <a:solidFill>
                <a:srgbClr val="FFFFFF"/>
              </a:solidFill>
              <a:latin typeface="Noto Sans JP"/>
              <a:ea typeface="Noto Sans JP"/>
              <a:cs typeface="Noto Sans JP"/>
              <a:sym typeface="Noto Sans JP"/>
            </a:endParaRPr>
          </a:p>
          <a:p>
            <a:pPr marL="0" marR="0" lvl="0" indent="0" algn="r" rtl="0">
              <a:lnSpc>
                <a:spcPct val="100000"/>
              </a:lnSpc>
              <a:spcBef>
                <a:spcPts val="0"/>
              </a:spcBef>
              <a:spcAft>
                <a:spcPts val="0"/>
              </a:spcAft>
              <a:buClr>
                <a:srgbClr val="000000"/>
              </a:buClr>
              <a:buSzPts val="1400"/>
              <a:buFont typeface="Arial"/>
              <a:buNone/>
            </a:pPr>
            <a:endParaRPr sz="1400" i="0" u="none" strike="noStrike" cap="none">
              <a:solidFill>
                <a:srgbClr val="FFFFFF"/>
              </a:solidFill>
              <a:latin typeface="Noto Sans JP"/>
              <a:ea typeface="Noto Sans JP"/>
              <a:cs typeface="Noto Sans JP"/>
              <a:sym typeface="Noto Sans JP"/>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46"/>
          <p:cNvSpPr txBox="1">
            <a:spLocks noGrp="1"/>
          </p:cNvSpPr>
          <p:nvPr>
            <p:ph type="sldNum" idx="12"/>
          </p:nvPr>
        </p:nvSpPr>
        <p:spPr>
          <a:xfrm>
            <a:off x="390028" y="9633600"/>
            <a:ext cx="601800" cy="4299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37</a:t>
            </a:fld>
            <a:endParaRPr/>
          </a:p>
        </p:txBody>
      </p:sp>
      <p:graphicFrame>
        <p:nvGraphicFramePr>
          <p:cNvPr id="1172" name="Google Shape;1172;p46"/>
          <p:cNvGraphicFramePr/>
          <p:nvPr/>
        </p:nvGraphicFramePr>
        <p:xfrm>
          <a:off x="10256924" y="2029918"/>
          <a:ext cx="3000000" cy="3000000"/>
        </p:xfrm>
        <a:graphic>
          <a:graphicData uri="http://schemas.openxmlformats.org/drawingml/2006/table">
            <a:tbl>
              <a:tblPr>
                <a:noFill/>
                <a:tableStyleId>{945D73D9-F74C-4B06-BE0F-A233A7CAC9E2}</a:tableStyleId>
              </a:tblPr>
              <a:tblGrid>
                <a:gridCol w="1491150">
                  <a:extLst>
                    <a:ext uri="{9D8B030D-6E8A-4147-A177-3AD203B41FA5}">
                      <a16:colId xmlns:a16="http://schemas.microsoft.com/office/drawing/2014/main" val="20000"/>
                    </a:ext>
                  </a:extLst>
                </a:gridCol>
                <a:gridCol w="5836600">
                  <a:extLst>
                    <a:ext uri="{9D8B030D-6E8A-4147-A177-3AD203B41FA5}">
                      <a16:colId xmlns:a16="http://schemas.microsoft.com/office/drawing/2014/main" val="20001"/>
                    </a:ext>
                  </a:extLst>
                </a:gridCol>
              </a:tblGrid>
              <a:tr h="865900">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入力項目</a:t>
                      </a:r>
                      <a:endParaRPr>
                        <a:solidFill>
                          <a:schemeClr val="lt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lt1"/>
                          </a:solidFill>
                          <a:latin typeface="Noto Sans JP"/>
                          <a:ea typeface="Noto Sans JP"/>
                          <a:cs typeface="Noto Sans JP"/>
                          <a:sym typeface="Noto Sans JP"/>
                        </a:rPr>
                        <a:t>*は必須項目</a:t>
                      </a:r>
                      <a:endParaRPr sz="1200">
                        <a:solidFill>
                          <a:schemeClr val="lt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仕様</a:t>
                      </a:r>
                      <a:endParaRPr sz="1200">
                        <a:solidFill>
                          <a:schemeClr val="lt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lt1"/>
                          </a:solidFill>
                          <a:latin typeface="Noto Sans JP"/>
                          <a:ea typeface="Noto Sans JP"/>
                          <a:cs typeface="Noto Sans JP"/>
                          <a:sym typeface="Noto Sans JP"/>
                        </a:rPr>
                        <a:t>利便性を高めるため、一部の項目はシステムにより自動で選択されますが、</a:t>
                      </a:r>
                      <a:endParaRPr sz="1200">
                        <a:solidFill>
                          <a:schemeClr val="lt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lt1"/>
                          </a:solidFill>
                          <a:latin typeface="Noto Sans JP"/>
                          <a:ea typeface="Noto Sans JP"/>
                          <a:cs typeface="Noto Sans JP"/>
                          <a:sym typeface="Noto Sans JP"/>
                        </a:rPr>
                        <a:t>手動での選択も可能です。</a:t>
                      </a:r>
                      <a:endParaRPr sz="1200">
                        <a:solidFill>
                          <a:schemeClr val="lt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595425">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走行開始時刻</a:t>
                      </a:r>
                      <a:endParaRPr>
                        <a:solidFill>
                          <a:srgbClr val="E6002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a:solidFill>
                            <a:schemeClr val="dk1"/>
                          </a:solidFill>
                          <a:latin typeface="Noto Sans JP"/>
                          <a:ea typeface="Noto Sans JP"/>
                          <a:cs typeface="Noto Sans JP"/>
                          <a:sym typeface="Noto Sans JP"/>
                        </a:rPr>
                        <a:t>デバイスから取得したGPS開始時刻が、自動で入力されます。</a:t>
                      </a:r>
                      <a:br>
                        <a:rPr lang="en">
                          <a:solidFill>
                            <a:schemeClr val="dk1"/>
                          </a:solidFill>
                          <a:latin typeface="Noto Sans JP"/>
                          <a:ea typeface="Noto Sans JP"/>
                          <a:cs typeface="Noto Sans JP"/>
                          <a:sym typeface="Noto Sans JP"/>
                        </a:rPr>
                      </a:br>
                      <a:r>
                        <a:rPr lang="en">
                          <a:solidFill>
                            <a:schemeClr val="dk1"/>
                          </a:solidFill>
                          <a:latin typeface="Noto Sans JP"/>
                          <a:ea typeface="Noto Sans JP"/>
                          <a:cs typeface="Noto Sans JP"/>
                          <a:sym typeface="Noto Sans JP"/>
                        </a:rPr>
                        <a:t>※入力された情報は 修正できません。</a:t>
                      </a:r>
                      <a:endParaRPr>
                        <a:solidFill>
                          <a:schemeClr val="dk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638725">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走行終了時刻</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1200"/>
                        </a:spcAft>
                        <a:buClr>
                          <a:schemeClr val="dk1"/>
                        </a:buClr>
                        <a:buSzPts val="1100"/>
                        <a:buFont typeface="Arial"/>
                        <a:buNone/>
                      </a:pPr>
                      <a:r>
                        <a:rPr lang="en">
                          <a:solidFill>
                            <a:schemeClr val="dk1"/>
                          </a:solidFill>
                          <a:latin typeface="Noto Sans JP"/>
                          <a:ea typeface="Noto Sans JP"/>
                          <a:cs typeface="Noto Sans JP"/>
                          <a:sym typeface="Noto Sans JP"/>
                        </a:rPr>
                        <a:t>デバイスから取得したGPS終了時刻が、自動で入力されます。</a:t>
                      </a:r>
                      <a:br>
                        <a:rPr lang="en">
                          <a:solidFill>
                            <a:schemeClr val="dk1"/>
                          </a:solidFill>
                          <a:latin typeface="Noto Sans JP"/>
                          <a:ea typeface="Noto Sans JP"/>
                          <a:cs typeface="Noto Sans JP"/>
                          <a:sym typeface="Noto Sans JP"/>
                        </a:rPr>
                      </a:br>
                      <a:r>
                        <a:rPr lang="en">
                          <a:solidFill>
                            <a:schemeClr val="dk1"/>
                          </a:solidFill>
                          <a:latin typeface="Noto Sans JP"/>
                          <a:ea typeface="Noto Sans JP"/>
                          <a:cs typeface="Noto Sans JP"/>
                          <a:sym typeface="Noto Sans JP"/>
                        </a:rPr>
                        <a:t>※入力された情報は 修正できません。</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606250">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車両名</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走行データに紐づく車両名が、</a:t>
                      </a:r>
                      <a:r>
                        <a:rPr lang="en">
                          <a:solidFill>
                            <a:schemeClr val="dk1"/>
                          </a:solidFill>
                          <a:latin typeface="Noto Sans JP"/>
                          <a:ea typeface="Noto Sans JP"/>
                          <a:cs typeface="Noto Sans JP"/>
                          <a:sym typeface="Noto Sans JP"/>
                        </a:rPr>
                        <a:t>自動で入力されます。</a:t>
                      </a:r>
                      <a:br>
                        <a:rPr lang="en">
                          <a:solidFill>
                            <a:schemeClr val="dk1"/>
                          </a:solidFill>
                          <a:latin typeface="Noto Sans JP"/>
                          <a:ea typeface="Noto Sans JP"/>
                          <a:cs typeface="Noto Sans JP"/>
                          <a:sym typeface="Noto Sans JP"/>
                        </a:rPr>
                      </a:br>
                      <a:r>
                        <a:rPr lang="en">
                          <a:solidFill>
                            <a:schemeClr val="dk1"/>
                          </a:solidFill>
                          <a:latin typeface="Noto Sans JP"/>
                          <a:ea typeface="Noto Sans JP"/>
                          <a:cs typeface="Noto Sans JP"/>
                          <a:sym typeface="Noto Sans JP"/>
                        </a:rPr>
                        <a:t>※アプリからは編集できません。</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590500">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行き先</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車両がエンジンOFFした際に、登録済みの［地点］半径内であれば、その地点名が自動で入力されます。</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graphicFrame>
        <p:nvGraphicFramePr>
          <p:cNvPr id="1173" name="Google Shape;1173;p46"/>
          <p:cNvGraphicFramePr/>
          <p:nvPr/>
        </p:nvGraphicFramePr>
        <p:xfrm>
          <a:off x="3005190" y="2029918"/>
          <a:ext cx="3000000" cy="3000000"/>
        </p:xfrm>
        <a:graphic>
          <a:graphicData uri="http://schemas.openxmlformats.org/drawingml/2006/table">
            <a:tbl>
              <a:tblPr>
                <a:noFill/>
                <a:tableStyleId>{945D73D9-F74C-4B06-BE0F-A233A7CAC9E2}</a:tableStyleId>
              </a:tblPr>
              <a:tblGrid>
                <a:gridCol w="6918450">
                  <a:extLst>
                    <a:ext uri="{9D8B030D-6E8A-4147-A177-3AD203B41FA5}">
                      <a16:colId xmlns:a16="http://schemas.microsoft.com/office/drawing/2014/main" val="20000"/>
                    </a:ext>
                  </a:extLst>
                </a:gridCol>
              </a:tblGrid>
              <a:tr h="391800">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日報とは</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1080300">
                <a:tc>
                  <a:txBody>
                    <a:bodyPr/>
                    <a:lstStyle/>
                    <a:p>
                      <a:pPr marL="411480" lvl="0" indent="-271780" algn="l" rtl="0">
                        <a:lnSpc>
                          <a:spcPct val="115000"/>
                        </a:lnSpc>
                        <a:spcBef>
                          <a:spcPts val="0"/>
                        </a:spcBef>
                        <a:spcAft>
                          <a:spcPts val="0"/>
                        </a:spcAft>
                        <a:buClr>
                          <a:schemeClr val="dk1"/>
                        </a:buClr>
                        <a:buSzPts val="1400"/>
                        <a:buFont typeface="Noto Sans JP"/>
                        <a:buChar char="●"/>
                      </a:pPr>
                      <a:r>
                        <a:rPr lang="en">
                          <a:solidFill>
                            <a:schemeClr val="dk1"/>
                          </a:solidFill>
                          <a:latin typeface="Noto Sans JP"/>
                          <a:ea typeface="Noto Sans JP"/>
                          <a:cs typeface="Noto Sans JP"/>
                          <a:sym typeface="Noto Sans JP"/>
                        </a:rPr>
                        <a:t>車両に設置しているデバイスが取得した走行データをもとに、日報を</a:t>
                      </a:r>
                      <a:br>
                        <a:rPr lang="en">
                          <a:solidFill>
                            <a:schemeClr val="dk1"/>
                          </a:solidFill>
                          <a:latin typeface="Noto Sans JP"/>
                          <a:ea typeface="Noto Sans JP"/>
                          <a:cs typeface="Noto Sans JP"/>
                          <a:sym typeface="Noto Sans JP"/>
                        </a:rPr>
                      </a:br>
                      <a:r>
                        <a:rPr lang="en">
                          <a:solidFill>
                            <a:schemeClr val="dk1"/>
                          </a:solidFill>
                          <a:latin typeface="Noto Sans JP"/>
                          <a:ea typeface="Noto Sans JP"/>
                          <a:cs typeface="Noto Sans JP"/>
                          <a:sym typeface="Noto Sans JP"/>
                        </a:rPr>
                        <a:t>自動で作成できる機能です。</a:t>
                      </a:r>
                      <a:endParaRPr>
                        <a:solidFill>
                          <a:schemeClr val="dk1"/>
                        </a:solidFill>
                        <a:latin typeface="Noto Sans JP"/>
                        <a:ea typeface="Noto Sans JP"/>
                        <a:cs typeface="Noto Sans JP"/>
                        <a:sym typeface="Noto Sans JP"/>
                      </a:endParaRPr>
                    </a:p>
                    <a:p>
                      <a:pPr marL="411480" lvl="0" indent="-271780" algn="l" rtl="0">
                        <a:lnSpc>
                          <a:spcPct val="115000"/>
                        </a:lnSpc>
                        <a:spcBef>
                          <a:spcPts val="0"/>
                        </a:spcBef>
                        <a:spcAft>
                          <a:spcPts val="0"/>
                        </a:spcAft>
                        <a:buClr>
                          <a:schemeClr val="dk1"/>
                        </a:buClr>
                        <a:buSzPts val="1400"/>
                        <a:buFont typeface="Noto Sans JP"/>
                        <a:buChar char="●"/>
                      </a:pPr>
                      <a:r>
                        <a:rPr lang="en">
                          <a:solidFill>
                            <a:schemeClr val="dk1"/>
                          </a:solidFill>
                          <a:latin typeface="Noto Sans JP"/>
                          <a:ea typeface="Noto Sans JP"/>
                          <a:cs typeface="Noto Sans JP"/>
                          <a:sym typeface="Noto Sans JP"/>
                        </a:rPr>
                        <a:t>出発・到着時刻、走行距離、走行時間、行き先などが自動で反映される</a:t>
                      </a:r>
                      <a:br>
                        <a:rPr lang="en">
                          <a:solidFill>
                            <a:schemeClr val="dk1"/>
                          </a:solidFill>
                          <a:latin typeface="Noto Sans JP"/>
                          <a:ea typeface="Noto Sans JP"/>
                          <a:cs typeface="Noto Sans JP"/>
                          <a:sym typeface="Noto Sans JP"/>
                        </a:rPr>
                      </a:br>
                      <a:r>
                        <a:rPr lang="en">
                          <a:solidFill>
                            <a:schemeClr val="dk1"/>
                          </a:solidFill>
                          <a:latin typeface="Noto Sans JP"/>
                          <a:ea typeface="Noto Sans JP"/>
                          <a:cs typeface="Noto Sans JP"/>
                          <a:sym typeface="Noto Sans JP"/>
                        </a:rPr>
                        <a:t>ため、ドライバーが手入力する手間を減らせます。</a:t>
                      </a:r>
                      <a:endParaRPr>
                        <a:solidFill>
                          <a:schemeClr val="dk1"/>
                        </a:solidFill>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174" name="Google Shape;1174;p46"/>
          <p:cNvGraphicFramePr/>
          <p:nvPr/>
        </p:nvGraphicFramePr>
        <p:xfrm>
          <a:off x="3005190" y="3847028"/>
          <a:ext cx="3000000" cy="3000000"/>
        </p:xfrm>
        <a:graphic>
          <a:graphicData uri="http://schemas.openxmlformats.org/drawingml/2006/table">
            <a:tbl>
              <a:tblPr>
                <a:noFill/>
                <a:tableStyleId>{945D73D9-F74C-4B06-BE0F-A233A7CAC9E2}</a:tableStyleId>
              </a:tblPr>
              <a:tblGrid>
                <a:gridCol w="6918450">
                  <a:extLst>
                    <a:ext uri="{9D8B030D-6E8A-4147-A177-3AD203B41FA5}">
                      <a16:colId xmlns:a16="http://schemas.microsoft.com/office/drawing/2014/main" val="20000"/>
                    </a:ext>
                  </a:extLst>
                </a:gridCol>
              </a:tblGrid>
              <a:tr h="431950">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行き先の入力について</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858500">
                <a:tc>
                  <a:txBody>
                    <a:bodyPr/>
                    <a:lstStyle/>
                    <a:p>
                      <a:pPr marL="320040" lvl="0" indent="-180340" algn="l" rtl="0">
                        <a:lnSpc>
                          <a:spcPct val="115000"/>
                        </a:lnSpc>
                        <a:spcBef>
                          <a:spcPts val="0"/>
                        </a:spcBef>
                        <a:spcAft>
                          <a:spcPts val="0"/>
                        </a:spcAft>
                        <a:buClr>
                          <a:schemeClr val="dk1"/>
                        </a:buClr>
                        <a:buSzPts val="1400"/>
                        <a:buFont typeface="Noto Sans JP"/>
                        <a:buChar char="●"/>
                      </a:pPr>
                      <a:r>
                        <a:rPr lang="en">
                          <a:solidFill>
                            <a:srgbClr val="FF0000"/>
                          </a:solidFill>
                          <a:latin typeface="Noto Sans JP"/>
                          <a:ea typeface="Noto Sans JP"/>
                          <a:cs typeface="Noto Sans JP"/>
                          <a:sym typeface="Noto Sans JP"/>
                        </a:rPr>
                        <a:t>入力例）</a:t>
                      </a:r>
                      <a:r>
                        <a:rPr lang="en">
                          <a:solidFill>
                            <a:schemeClr val="dk1"/>
                          </a:solidFill>
                          <a:latin typeface="Noto Sans JP"/>
                          <a:ea typeface="Noto Sans JP"/>
                          <a:cs typeface="Noto Sans JP"/>
                          <a:sym typeface="Noto Sans JP"/>
                        </a:rPr>
                        <a:t>走行データに必ず、「行き先」を追加してください。また、自動判定された地点が誤っているときは修正をしてください。</a:t>
                      </a:r>
                      <a:endParaRPr>
                        <a:solidFill>
                          <a:schemeClr val="dk1"/>
                        </a:solidFill>
                        <a:latin typeface="Noto Sans JP"/>
                        <a:ea typeface="Noto Sans JP"/>
                        <a:cs typeface="Noto Sans JP"/>
                        <a:sym typeface="Noto Sans JP"/>
                      </a:endParaRPr>
                    </a:p>
                    <a:p>
                      <a:pPr marL="320040" lvl="0" indent="-180340" algn="l" rtl="0">
                        <a:lnSpc>
                          <a:spcPct val="115000"/>
                        </a:lnSpc>
                        <a:spcBef>
                          <a:spcPts val="0"/>
                        </a:spcBef>
                        <a:spcAft>
                          <a:spcPts val="0"/>
                        </a:spcAft>
                        <a:buClr>
                          <a:schemeClr val="dk1"/>
                        </a:buClr>
                        <a:buSzPts val="1400"/>
                        <a:buFont typeface="Noto Sans JP"/>
                        <a:buChar char="●"/>
                      </a:pPr>
                      <a:r>
                        <a:rPr lang="en">
                          <a:solidFill>
                            <a:srgbClr val="FF0000"/>
                          </a:solidFill>
                          <a:latin typeface="Noto Sans JP"/>
                          <a:ea typeface="Noto Sans JP"/>
                          <a:cs typeface="Noto Sans JP"/>
                          <a:sym typeface="Noto Sans JP"/>
                        </a:rPr>
                        <a:t>入力例）</a:t>
                      </a:r>
                      <a:r>
                        <a:rPr lang="en">
                          <a:solidFill>
                            <a:schemeClr val="dk1"/>
                          </a:solidFill>
                          <a:latin typeface="Noto Sans JP"/>
                          <a:ea typeface="Noto Sans JP"/>
                          <a:cs typeface="Noto Sans JP"/>
                          <a:sym typeface="Noto Sans JP"/>
                        </a:rPr>
                        <a:t>「行き先」の入力は任意です。</a:t>
                      </a:r>
                      <a:endParaRPr>
                        <a:solidFill>
                          <a:schemeClr val="dk1"/>
                        </a:solidFill>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175" name="Google Shape;1175;p46"/>
          <p:cNvGraphicFramePr/>
          <p:nvPr/>
        </p:nvGraphicFramePr>
        <p:xfrm>
          <a:off x="3005190" y="5456037"/>
          <a:ext cx="3000000" cy="3000000"/>
        </p:xfrm>
        <a:graphic>
          <a:graphicData uri="http://schemas.openxmlformats.org/drawingml/2006/table">
            <a:tbl>
              <a:tblPr>
                <a:noFill/>
                <a:tableStyleId>{945D73D9-F74C-4B06-BE0F-A233A7CAC9E2}</a:tableStyleId>
              </a:tblPr>
              <a:tblGrid>
                <a:gridCol w="6918450">
                  <a:extLst>
                    <a:ext uri="{9D8B030D-6E8A-4147-A177-3AD203B41FA5}">
                      <a16:colId xmlns:a16="http://schemas.microsoft.com/office/drawing/2014/main" val="20000"/>
                    </a:ext>
                  </a:extLst>
                </a:gridCol>
              </a:tblGrid>
              <a:tr h="422750">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走行データが表示されないときの確認方法</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2256825">
                <a:tc>
                  <a:txBody>
                    <a:bodyPr/>
                    <a:lstStyle/>
                    <a:p>
                      <a:pPr marL="0" lvl="0" indent="0" algn="l" rtl="0">
                        <a:lnSpc>
                          <a:spcPct val="115000"/>
                        </a:lnSpc>
                        <a:spcBef>
                          <a:spcPts val="0"/>
                        </a:spcBef>
                        <a:spcAft>
                          <a:spcPts val="0"/>
                        </a:spcAft>
                        <a:buNone/>
                      </a:pPr>
                      <a:r>
                        <a:rPr lang="en">
                          <a:solidFill>
                            <a:schemeClr val="dk1"/>
                          </a:solidFill>
                          <a:latin typeface="Noto Sans JP"/>
                          <a:ea typeface="Noto Sans JP"/>
                          <a:cs typeface="Noto Sans JP"/>
                          <a:sym typeface="Noto Sans JP"/>
                        </a:rPr>
                        <a:t>走行データにユーザー名の紐づけが失敗したか、</a:t>
                      </a:r>
                      <a:endParaRPr>
                        <a:solidFill>
                          <a:schemeClr val="dk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a:solidFill>
                            <a:schemeClr val="dk1"/>
                          </a:solidFill>
                          <a:latin typeface="Noto Sans JP"/>
                          <a:ea typeface="Noto Sans JP"/>
                          <a:cs typeface="Noto Sans JP"/>
                          <a:sym typeface="Noto Sans JP"/>
                        </a:rPr>
                        <a:t>またはデバイスのエラーにより走行データが作成されていない可能性があります。</a:t>
                      </a:r>
                      <a:endParaRPr>
                        <a:solidFill>
                          <a:srgbClr val="FF0000"/>
                        </a:solidFill>
                        <a:latin typeface="Noto Sans JP"/>
                        <a:ea typeface="Noto Sans JP"/>
                        <a:cs typeface="Noto Sans JP"/>
                        <a:sym typeface="Noto Sans JP"/>
                      </a:endParaRPr>
                    </a:p>
                    <a:p>
                      <a:pPr marL="411480" lvl="0" indent="-271780" algn="l" rtl="0">
                        <a:lnSpc>
                          <a:spcPct val="115000"/>
                        </a:lnSpc>
                        <a:spcBef>
                          <a:spcPts val="1000"/>
                        </a:spcBef>
                        <a:spcAft>
                          <a:spcPts val="0"/>
                        </a:spcAft>
                        <a:buClr>
                          <a:schemeClr val="dk1"/>
                        </a:buClr>
                        <a:buSzPts val="1400"/>
                        <a:buFont typeface="Noto Sans JP"/>
                        <a:buChar char="●"/>
                      </a:pPr>
                      <a:r>
                        <a:rPr lang="en">
                          <a:solidFill>
                            <a:srgbClr val="FF0000"/>
                          </a:solidFill>
                          <a:latin typeface="Noto Sans JP"/>
                          <a:ea typeface="Noto Sans JP"/>
                          <a:cs typeface="Noto Sans JP"/>
                          <a:sym typeface="Noto Sans JP"/>
                        </a:rPr>
                        <a:t>入力例）</a:t>
                      </a:r>
                      <a:r>
                        <a:rPr lang="en">
                          <a:solidFill>
                            <a:schemeClr val="dk1"/>
                          </a:solidFill>
                          <a:latin typeface="Noto Sans JP"/>
                          <a:ea typeface="Noto Sans JP"/>
                          <a:cs typeface="Noto Sans JP"/>
                          <a:sym typeface="Noto Sans JP"/>
                        </a:rPr>
                        <a:t>走行データの情報を確認するため、対象の日時を管理者に連絡してください。</a:t>
                      </a:r>
                      <a:endParaRPr>
                        <a:solidFill>
                          <a:schemeClr val="dk1"/>
                        </a:solidFill>
                        <a:latin typeface="Noto Sans JP"/>
                        <a:ea typeface="Noto Sans JP"/>
                        <a:cs typeface="Noto Sans JP"/>
                        <a:sym typeface="Noto Sans JP"/>
                      </a:endParaRPr>
                    </a:p>
                    <a:p>
                      <a:pPr marL="411480" lvl="0" indent="-271780" algn="l" rtl="0">
                        <a:lnSpc>
                          <a:spcPct val="115000"/>
                        </a:lnSpc>
                        <a:spcBef>
                          <a:spcPts val="0"/>
                        </a:spcBef>
                        <a:spcAft>
                          <a:spcPts val="0"/>
                        </a:spcAft>
                        <a:buClr>
                          <a:schemeClr val="dk1"/>
                        </a:buClr>
                        <a:buSzPts val="1400"/>
                        <a:buFont typeface="Noto Sans JP"/>
                        <a:buChar char="●"/>
                      </a:pPr>
                      <a:r>
                        <a:rPr lang="en">
                          <a:solidFill>
                            <a:srgbClr val="FF0000"/>
                          </a:solidFill>
                          <a:latin typeface="Noto Sans JP"/>
                          <a:ea typeface="Noto Sans JP"/>
                          <a:cs typeface="Noto Sans JP"/>
                          <a:sym typeface="Noto Sans JP"/>
                        </a:rPr>
                        <a:t>入力例）</a:t>
                      </a:r>
                      <a:r>
                        <a:rPr lang="en">
                          <a:solidFill>
                            <a:schemeClr val="dk1"/>
                          </a:solidFill>
                          <a:latin typeface="Noto Sans JP"/>
                          <a:ea typeface="Noto Sans JP"/>
                          <a:cs typeface="Noto Sans JP"/>
                          <a:sym typeface="Noto Sans JP"/>
                        </a:rPr>
                        <a:t>PC管理画面にログインし、左側メニュー［走行履歴］から該当の走行データを検索し、</a:t>
                      </a:r>
                      <a:r>
                        <a:rPr lang="en" u="sng">
                          <a:solidFill>
                            <a:schemeClr val="hlink"/>
                          </a:solidFill>
                          <a:latin typeface="Noto Sans JP"/>
                          <a:ea typeface="Noto Sans JP"/>
                          <a:cs typeface="Noto Sans JP"/>
                          <a:sym typeface="Noto Sans JP"/>
                          <a:hlinkClick r:id="rId3"/>
                        </a:rPr>
                        <a:t>走行履歴の紐付け情報を編集</a:t>
                      </a:r>
                      <a:r>
                        <a:rPr lang="en">
                          <a:solidFill>
                            <a:schemeClr val="dk1"/>
                          </a:solidFill>
                          <a:latin typeface="Noto Sans JP"/>
                          <a:ea typeface="Noto Sans JP"/>
                          <a:cs typeface="Noto Sans JP"/>
                          <a:sym typeface="Noto Sans JP"/>
                        </a:rPr>
                        <a:t>してください。</a:t>
                      </a:r>
                      <a:endParaRPr>
                        <a:solidFill>
                          <a:schemeClr val="dk1"/>
                        </a:solidFill>
                        <a:latin typeface="Noto Sans JP"/>
                        <a:ea typeface="Noto Sans JP"/>
                        <a:cs typeface="Noto Sans JP"/>
                        <a:sym typeface="Noto Sans JP"/>
                      </a:endParaRPr>
                    </a:p>
                    <a:p>
                      <a:pPr marL="411480" lvl="0" indent="-271780" algn="l" rtl="0">
                        <a:lnSpc>
                          <a:spcPct val="115000"/>
                        </a:lnSpc>
                        <a:spcBef>
                          <a:spcPts val="0"/>
                        </a:spcBef>
                        <a:spcAft>
                          <a:spcPts val="0"/>
                        </a:spcAft>
                        <a:buClr>
                          <a:schemeClr val="dk1"/>
                        </a:buClr>
                        <a:buSzPts val="1400"/>
                        <a:buFont typeface="Noto Sans JP"/>
                        <a:buChar char="●"/>
                      </a:pPr>
                      <a:r>
                        <a:rPr lang="en">
                          <a:solidFill>
                            <a:srgbClr val="FF0000"/>
                          </a:solidFill>
                          <a:latin typeface="Noto Sans JP"/>
                          <a:ea typeface="Noto Sans JP"/>
                          <a:cs typeface="Noto Sans JP"/>
                          <a:sym typeface="Noto Sans JP"/>
                        </a:rPr>
                        <a:t>入力例）</a:t>
                      </a:r>
                      <a:r>
                        <a:rPr lang="en">
                          <a:solidFill>
                            <a:schemeClr val="dk1"/>
                          </a:solidFill>
                          <a:latin typeface="Noto Sans JP"/>
                          <a:ea typeface="Noto Sans JP"/>
                          <a:cs typeface="Noto Sans JP"/>
                          <a:sym typeface="Noto Sans JP"/>
                        </a:rPr>
                        <a:t>デバイスのエラーが疑われる場合は、走行データが作成されていない可能性があります。この場合は</a:t>
                      </a:r>
                      <a:r>
                        <a:rPr lang="en" u="sng">
                          <a:solidFill>
                            <a:schemeClr val="hlink"/>
                          </a:solidFill>
                          <a:latin typeface="Noto Sans JP"/>
                          <a:ea typeface="Noto Sans JP"/>
                          <a:cs typeface="Noto Sans JP"/>
                          <a:sym typeface="Noto Sans JP"/>
                          <a:hlinkClick r:id="rId4"/>
                        </a:rPr>
                        <a:t>不具合発生時の確認手順書</a:t>
                      </a:r>
                      <a:r>
                        <a:rPr lang="en">
                          <a:solidFill>
                            <a:schemeClr val="dk1"/>
                          </a:solidFill>
                          <a:latin typeface="Noto Sans JP"/>
                          <a:ea typeface="Noto Sans JP"/>
                          <a:cs typeface="Noto Sans JP"/>
                          <a:sym typeface="Noto Sans JP"/>
                        </a:rPr>
                        <a:t>を参照し、問題が解決しないときは管理者に連絡してください。</a:t>
                      </a:r>
                      <a:endParaRPr>
                        <a:solidFill>
                          <a:schemeClr val="dk1"/>
                        </a:solidFill>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176" name="Google Shape;1176;p46"/>
          <p:cNvGraphicFramePr/>
          <p:nvPr/>
        </p:nvGraphicFramePr>
        <p:xfrm>
          <a:off x="3005190" y="8686206"/>
          <a:ext cx="3000000" cy="3000000"/>
        </p:xfrm>
        <a:graphic>
          <a:graphicData uri="http://schemas.openxmlformats.org/drawingml/2006/table">
            <a:tbl>
              <a:tblPr>
                <a:noFill/>
                <a:tableStyleId>{945D73D9-F74C-4B06-BE0F-A233A7CAC9E2}</a:tableStyleId>
              </a:tblPr>
              <a:tblGrid>
                <a:gridCol w="6918450">
                  <a:extLst>
                    <a:ext uri="{9D8B030D-6E8A-4147-A177-3AD203B41FA5}">
                      <a16:colId xmlns:a16="http://schemas.microsoft.com/office/drawing/2014/main" val="20000"/>
                    </a:ext>
                  </a:extLst>
                </a:gridCol>
              </a:tblGrid>
              <a:tr h="347800">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XXXXXXX</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677600">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XXXXXXX</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177" name="Google Shape;1177;p46"/>
          <p:cNvGraphicFramePr/>
          <p:nvPr/>
        </p:nvGraphicFramePr>
        <p:xfrm>
          <a:off x="10267304" y="5761969"/>
          <a:ext cx="3000000" cy="3000000"/>
        </p:xfrm>
        <a:graphic>
          <a:graphicData uri="http://schemas.openxmlformats.org/drawingml/2006/table">
            <a:tbl>
              <a:tblPr>
                <a:noFill/>
                <a:tableStyleId>{945D73D9-F74C-4B06-BE0F-A233A7CAC9E2}</a:tableStyleId>
              </a:tblPr>
              <a:tblGrid>
                <a:gridCol w="2856025">
                  <a:extLst>
                    <a:ext uri="{9D8B030D-6E8A-4147-A177-3AD203B41FA5}">
                      <a16:colId xmlns:a16="http://schemas.microsoft.com/office/drawing/2014/main" val="20000"/>
                    </a:ext>
                  </a:extLst>
                </a:gridCol>
                <a:gridCol w="4471725">
                  <a:extLst>
                    <a:ext uri="{9D8B030D-6E8A-4147-A177-3AD203B41FA5}">
                      <a16:colId xmlns:a16="http://schemas.microsoft.com/office/drawing/2014/main" val="20001"/>
                    </a:ext>
                  </a:extLst>
                </a:gridCol>
              </a:tblGrid>
              <a:tr h="404000">
                <a:tc gridSpan="2">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備考</a:t>
                      </a:r>
                      <a:endParaRPr>
                        <a:solidFill>
                          <a:schemeClr val="lt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tc hMerge="1">
                  <a:txBody>
                    <a:bodyPr/>
                    <a:lstStyle/>
                    <a:p>
                      <a:endParaRPr lang="ja-JP"/>
                    </a:p>
                  </a:txBody>
                  <a:tcPr/>
                </a:tc>
                <a:extLst>
                  <a:ext uri="{0D108BD9-81ED-4DB2-BD59-A6C34878D82A}">
                    <a16:rowId xmlns:a16="http://schemas.microsoft.com/office/drawing/2014/main" val="10000"/>
                  </a:ext>
                </a:extLst>
              </a:tr>
              <a:tr h="774300">
                <a:tc gridSpan="2">
                  <a:txBody>
                    <a:bodyPr/>
                    <a:lstStyle/>
                    <a:p>
                      <a:pPr marL="0" lvl="0" indent="0" algn="l" rtl="0">
                        <a:lnSpc>
                          <a:spcPct val="115000"/>
                        </a:lnSpc>
                        <a:spcBef>
                          <a:spcPts val="0"/>
                        </a:spcBef>
                        <a:spcAft>
                          <a:spcPts val="0"/>
                        </a:spcAft>
                        <a:buNone/>
                      </a:pPr>
                      <a:r>
                        <a:rPr lang="en">
                          <a:solidFill>
                            <a:schemeClr val="dk1"/>
                          </a:solidFill>
                          <a:latin typeface="Noto Sans JP"/>
                          <a:ea typeface="Noto Sans JP"/>
                          <a:cs typeface="Noto Sans JP"/>
                          <a:sym typeface="Noto Sans JP"/>
                        </a:rPr>
                        <a:t>Fleet Driverアプリで表示されるデータについて</a:t>
                      </a:r>
                      <a:endParaRPr>
                        <a:solidFill>
                          <a:schemeClr val="dk1"/>
                        </a:solidFill>
                        <a:latin typeface="Noto Sans JP"/>
                        <a:ea typeface="Noto Sans JP"/>
                        <a:cs typeface="Noto Sans JP"/>
                        <a:sym typeface="Noto Sans JP"/>
                      </a:endParaRPr>
                    </a:p>
                    <a:p>
                      <a:pPr marL="411480" lvl="0" indent="-271780" algn="l" rtl="0">
                        <a:lnSpc>
                          <a:spcPct val="115000"/>
                        </a:lnSpc>
                        <a:spcBef>
                          <a:spcPts val="1000"/>
                        </a:spcBef>
                        <a:spcAft>
                          <a:spcPts val="0"/>
                        </a:spcAft>
                        <a:buClr>
                          <a:schemeClr val="dk1"/>
                        </a:buClr>
                        <a:buSzPts val="1400"/>
                        <a:buFont typeface="Noto Sans JP"/>
                        <a:buChar char="●"/>
                      </a:pPr>
                      <a:r>
                        <a:rPr lang="en">
                          <a:solidFill>
                            <a:schemeClr val="dk1"/>
                          </a:solidFill>
                          <a:latin typeface="Noto Sans JP"/>
                          <a:ea typeface="Noto Sans JP"/>
                          <a:cs typeface="Noto Sans JP"/>
                          <a:sym typeface="Noto Sans JP"/>
                        </a:rPr>
                        <a:t>本アプリは ドライバー専用アプリです。</a:t>
                      </a:r>
                      <a:endParaRPr>
                        <a:solidFill>
                          <a:schemeClr val="dk1"/>
                        </a:solidFill>
                        <a:latin typeface="Noto Sans JP"/>
                        <a:ea typeface="Noto Sans JP"/>
                        <a:cs typeface="Noto Sans JP"/>
                        <a:sym typeface="Noto Sans JP"/>
                      </a:endParaRPr>
                    </a:p>
                    <a:p>
                      <a:pPr marL="411480" lvl="0" indent="-271780" algn="l" rtl="0">
                        <a:lnSpc>
                          <a:spcPct val="115000"/>
                        </a:lnSpc>
                        <a:spcBef>
                          <a:spcPts val="0"/>
                        </a:spcBef>
                        <a:spcAft>
                          <a:spcPts val="0"/>
                        </a:spcAft>
                        <a:buClr>
                          <a:schemeClr val="dk1"/>
                        </a:buClr>
                        <a:buSzPts val="1400"/>
                        <a:buFont typeface="Noto Sans JP"/>
                        <a:buChar char="●"/>
                      </a:pPr>
                      <a:r>
                        <a:rPr lang="en">
                          <a:solidFill>
                            <a:schemeClr val="dk1"/>
                          </a:solidFill>
                          <a:latin typeface="Noto Sans JP"/>
                          <a:ea typeface="Noto Sans JP"/>
                          <a:cs typeface="Noto Sans JP"/>
                          <a:sym typeface="Noto Sans JP"/>
                        </a:rPr>
                        <a:t>ログインしているユーザーに紐づいた 走行データや記録のみ表示されます。</a:t>
                      </a:r>
                      <a:endParaRPr>
                        <a:solidFill>
                          <a:schemeClr val="dk1"/>
                        </a:solidFill>
                        <a:latin typeface="Noto Sans JP"/>
                        <a:ea typeface="Noto Sans JP"/>
                        <a:cs typeface="Noto Sans JP"/>
                        <a:sym typeface="Noto Sans JP"/>
                      </a:endParaRPr>
                    </a:p>
                    <a:p>
                      <a:pPr marL="411480" lvl="0" indent="-271780" algn="l" rtl="0">
                        <a:lnSpc>
                          <a:spcPct val="115000"/>
                        </a:lnSpc>
                        <a:spcBef>
                          <a:spcPts val="0"/>
                        </a:spcBef>
                        <a:spcAft>
                          <a:spcPts val="0"/>
                        </a:spcAft>
                        <a:buClr>
                          <a:schemeClr val="dk1"/>
                        </a:buClr>
                        <a:buSzPts val="1400"/>
                        <a:buFont typeface="Noto Sans JP"/>
                        <a:buChar char="●"/>
                      </a:pPr>
                      <a:r>
                        <a:rPr lang="en">
                          <a:solidFill>
                            <a:schemeClr val="dk1"/>
                          </a:solidFill>
                          <a:latin typeface="Noto Sans JP"/>
                          <a:ea typeface="Noto Sans JP"/>
                          <a:cs typeface="Noto Sans JP"/>
                          <a:sym typeface="Noto Sans JP"/>
                        </a:rPr>
                        <a:t>もし何らかの理由で 走行データにユーザー名が紐づかなかった場合、データ自体は作成されていますが、アプリ上には表示されません。</a:t>
                      </a:r>
                      <a:endParaRPr>
                        <a:solidFill>
                          <a:schemeClr val="dk1"/>
                        </a:solidFill>
                        <a:latin typeface="Noto Sans JP"/>
                        <a:ea typeface="Noto Sans JP"/>
                        <a:cs typeface="Noto Sans JP"/>
                        <a:sym typeface="Noto Sans JP"/>
                      </a:endParaRPr>
                    </a:p>
                  </a:txBody>
                  <a:tcPr marL="91425" marR="91425" marT="91425" marB="91425">
                    <a:lnT w="9525" cap="flat" cmpd="sng">
                      <a:solidFill>
                        <a:srgbClr val="9E9E9E"/>
                      </a:solidFill>
                      <a:prstDash val="solid"/>
                      <a:round/>
                      <a:headEnd type="none" w="sm" len="sm"/>
                      <a:tailEnd type="none" w="sm" len="sm"/>
                    </a:lnT>
                    <a:solidFill>
                      <a:schemeClr val="lt1"/>
                    </a:solidFill>
                  </a:tcPr>
                </a:tc>
                <a:tc hMerge="1">
                  <a:txBody>
                    <a:bodyPr/>
                    <a:lstStyle/>
                    <a:p>
                      <a:endParaRPr lang="ja-JP"/>
                    </a:p>
                  </a:txBody>
                  <a:tcPr/>
                </a:tc>
                <a:extLst>
                  <a:ext uri="{0D108BD9-81ED-4DB2-BD59-A6C34878D82A}">
                    <a16:rowId xmlns:a16="http://schemas.microsoft.com/office/drawing/2014/main" val="10001"/>
                  </a:ext>
                </a:extLst>
              </a:tr>
            </a:tbl>
          </a:graphicData>
        </a:graphic>
      </p:graphicFrame>
      <p:graphicFrame>
        <p:nvGraphicFramePr>
          <p:cNvPr id="1178" name="Google Shape;1178;p46"/>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1179" name="Google Shape;1179;p46"/>
          <p:cNvGraphicFramePr/>
          <p:nvPr/>
        </p:nvGraphicFramePr>
        <p:xfrm>
          <a:off x="-2997350" y="1371600"/>
          <a:ext cx="3000000" cy="3000000"/>
        </p:xfrm>
        <a:graphic>
          <a:graphicData uri="http://schemas.openxmlformats.org/drawingml/2006/table">
            <a:tbl>
              <a:tblPr>
                <a:noFill/>
                <a:tableStyleId>{945D73D9-F74C-4B06-BE0F-A233A7CAC9E2}</a:tableStyleId>
              </a:tblPr>
              <a:tblGrid>
                <a:gridCol w="2896100">
                  <a:extLst>
                    <a:ext uri="{9D8B030D-6E8A-4147-A177-3AD203B41FA5}">
                      <a16:colId xmlns:a16="http://schemas.microsoft.com/office/drawing/2014/main" val="20000"/>
                    </a:ext>
                  </a:extLst>
                </a:gridCol>
              </a:tblGrid>
              <a:tr h="392150">
                <a:tc>
                  <a:txBody>
                    <a:bodyPr/>
                    <a:lstStyle/>
                    <a:p>
                      <a:pPr marL="0" lvl="0" indent="0" algn="l" rtl="0">
                        <a:spcBef>
                          <a:spcPts val="0"/>
                        </a:spcBef>
                        <a:spcAft>
                          <a:spcPts val="0"/>
                        </a:spcAft>
                        <a:buNone/>
                      </a:pPr>
                      <a:r>
                        <a:rPr lang="en" sz="1200">
                          <a:solidFill>
                            <a:schemeClr val="dk1"/>
                          </a:solidFill>
                          <a:latin typeface="Kosugi"/>
                          <a:ea typeface="Kosugi"/>
                          <a:cs typeface="Kosugi"/>
                          <a:sym typeface="Kosugi"/>
                        </a:rPr>
                        <a:t>このページについて</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627525">
                <a:tc>
                  <a:txBody>
                    <a:bodyPr/>
                    <a:lstStyle/>
                    <a:p>
                      <a:pPr marL="457200" lvl="0" indent="-304800" algn="l" rtl="0">
                        <a:spcBef>
                          <a:spcPts val="1000"/>
                        </a:spcBef>
                        <a:spcAft>
                          <a:spcPts val="0"/>
                        </a:spcAft>
                        <a:buSzPts val="1200"/>
                        <a:buFont typeface="Kosugi"/>
                        <a:buAutoNum type="arabicPeriod"/>
                      </a:pPr>
                      <a:r>
                        <a:rPr lang="en" sz="1200">
                          <a:solidFill>
                            <a:srgbClr val="FF0000"/>
                          </a:solidFill>
                          <a:latin typeface="Kosugi"/>
                          <a:ea typeface="Kosugi"/>
                          <a:cs typeface="Kosugi"/>
                          <a:sym typeface="Kosugi"/>
                        </a:rPr>
                        <a:t>入力例）／赤文字 </a:t>
                      </a:r>
                      <a:r>
                        <a:rPr lang="en" sz="1200">
                          <a:latin typeface="Kosugi"/>
                          <a:ea typeface="Kosugi"/>
                          <a:cs typeface="Kosugi"/>
                          <a:sym typeface="Kosugi"/>
                        </a:rPr>
                        <a:t>など内容の編集は、貴社の運用に合わせてご対応ください。</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180" name="Google Shape;1180;p46"/>
          <p:cNvSpPr txBox="1">
            <a:spLocks noGrp="1"/>
          </p:cNvSpPr>
          <p:nvPr>
            <p:ph type="title"/>
          </p:nvPr>
        </p:nvSpPr>
        <p:spPr>
          <a:xfrm>
            <a:off x="2007375"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［日報（記録）］運用と入力項目について</a:t>
            </a:r>
            <a:endParaRPr sz="4800">
              <a:solidFill>
                <a:schemeClr val="accent4"/>
              </a:solidFill>
            </a:endParaRPr>
          </a:p>
          <a:p>
            <a:pPr marL="0" lvl="0" indent="0" algn="l" rtl="0">
              <a:spcBef>
                <a:spcPts val="0"/>
              </a:spcBef>
              <a:spcAft>
                <a:spcPts val="0"/>
              </a:spcAft>
              <a:buNone/>
            </a:pPr>
            <a:endParaRPr sz="4800">
              <a:solidFill>
                <a:schemeClr val="accent4"/>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47"/>
          <p:cNvSpPr txBox="1">
            <a:spLocks noGrp="1"/>
          </p:cNvSpPr>
          <p:nvPr>
            <p:ph type="sldNum" idx="12"/>
          </p:nvPr>
        </p:nvSpPr>
        <p:spPr>
          <a:xfrm>
            <a:off x="390028" y="9633600"/>
            <a:ext cx="601800" cy="4299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38</a:t>
            </a:fld>
            <a:endParaRPr/>
          </a:p>
        </p:txBody>
      </p:sp>
      <p:graphicFrame>
        <p:nvGraphicFramePr>
          <p:cNvPr id="1186" name="Google Shape;1186;p47"/>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187" name="Google Shape;1187;p47"/>
          <p:cNvSpPr/>
          <p:nvPr/>
        </p:nvSpPr>
        <p:spPr>
          <a:xfrm>
            <a:off x="10220525" y="1779458"/>
            <a:ext cx="7134900" cy="6616200"/>
          </a:xfrm>
          <a:prstGeom prst="roundRect">
            <a:avLst>
              <a:gd name="adj" fmla="val 4717"/>
            </a:avLst>
          </a:prstGeom>
          <a:solidFill>
            <a:schemeClr val="lt1"/>
          </a:solidFill>
          <a:ln>
            <a:noFill/>
          </a:ln>
          <a:effectLst>
            <a:outerShdw blurRad="657225" dist="76200" dir="5400000" algn="bl" rotWithShape="0">
              <a:srgbClr val="000000">
                <a:alpha val="1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1188" name="Google Shape;1188;p47"/>
          <p:cNvSpPr/>
          <p:nvPr/>
        </p:nvSpPr>
        <p:spPr>
          <a:xfrm>
            <a:off x="2662675" y="1779275"/>
            <a:ext cx="7134900" cy="6616200"/>
          </a:xfrm>
          <a:prstGeom prst="roundRect">
            <a:avLst>
              <a:gd name="adj" fmla="val 4563"/>
            </a:avLst>
          </a:prstGeom>
          <a:solidFill>
            <a:schemeClr val="lt1"/>
          </a:solidFill>
          <a:ln>
            <a:noFill/>
          </a:ln>
          <a:effectLst>
            <a:outerShdw blurRad="657225" dist="76200" dir="5400000" algn="bl" rotWithShape="0">
              <a:srgbClr val="000000">
                <a:alpha val="1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1189" name="Google Shape;1189;p47"/>
          <p:cNvSpPr txBox="1"/>
          <p:nvPr/>
        </p:nvSpPr>
        <p:spPr>
          <a:xfrm>
            <a:off x="2662675" y="6818025"/>
            <a:ext cx="2248500" cy="1085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①［業務］をタップ、［記録］をタップ、</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行き先を追加したい行をタップ</a:t>
            </a:r>
            <a:endParaRPr b="1">
              <a:solidFill>
                <a:schemeClr val="dk1"/>
              </a:solidFill>
              <a:latin typeface="Noto Sans JP"/>
              <a:ea typeface="Noto Sans JP"/>
              <a:cs typeface="Noto Sans JP"/>
              <a:sym typeface="Noto Sans JP"/>
            </a:endParaRPr>
          </a:p>
        </p:txBody>
      </p:sp>
      <p:sp>
        <p:nvSpPr>
          <p:cNvPr id="1190" name="Google Shape;1190;p47"/>
          <p:cNvSpPr txBox="1"/>
          <p:nvPr/>
        </p:nvSpPr>
        <p:spPr>
          <a:xfrm>
            <a:off x="5135750" y="6818025"/>
            <a:ext cx="2150700" cy="608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②［行き先を追加］をタップ</a:t>
            </a:r>
            <a:endParaRPr b="1">
              <a:solidFill>
                <a:schemeClr val="dk1"/>
              </a:solidFill>
              <a:latin typeface="Noto Sans JP"/>
              <a:ea typeface="Noto Sans JP"/>
              <a:cs typeface="Noto Sans JP"/>
              <a:sym typeface="Noto Sans JP"/>
            </a:endParaRPr>
          </a:p>
        </p:txBody>
      </p:sp>
      <p:sp>
        <p:nvSpPr>
          <p:cNvPr id="1191" name="Google Shape;1191;p47"/>
          <p:cNvSpPr txBox="1"/>
          <p:nvPr/>
        </p:nvSpPr>
        <p:spPr>
          <a:xfrm>
            <a:off x="10496474" y="6818025"/>
            <a:ext cx="2248500" cy="125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①［業務］をタップ、［記録］をタップ、</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行き先を追加したい行をタップ</a:t>
            </a:r>
            <a:endParaRPr b="1">
              <a:solidFill>
                <a:schemeClr val="dk1"/>
              </a:solidFill>
              <a:latin typeface="Noto Sans JP"/>
              <a:ea typeface="Noto Sans JP"/>
              <a:cs typeface="Noto Sans JP"/>
              <a:sym typeface="Noto Sans JP"/>
            </a:endParaRPr>
          </a:p>
        </p:txBody>
      </p:sp>
      <p:sp>
        <p:nvSpPr>
          <p:cNvPr id="1192" name="Google Shape;1192;p47"/>
          <p:cNvSpPr txBox="1"/>
          <p:nvPr/>
        </p:nvSpPr>
        <p:spPr>
          <a:xfrm>
            <a:off x="12872657" y="6818021"/>
            <a:ext cx="2103000" cy="125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② 編集・削除したい</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地点名をタップ</a:t>
            </a:r>
            <a:endParaRPr b="1">
              <a:solidFill>
                <a:schemeClr val="dk1"/>
              </a:solidFill>
              <a:latin typeface="Noto Sans JP"/>
              <a:ea typeface="Noto Sans JP"/>
              <a:cs typeface="Noto Sans JP"/>
              <a:sym typeface="Noto Sans JP"/>
            </a:endParaRPr>
          </a:p>
        </p:txBody>
      </p:sp>
      <p:sp>
        <p:nvSpPr>
          <p:cNvPr id="1193" name="Google Shape;1193;p47"/>
          <p:cNvSpPr txBox="1"/>
          <p:nvPr/>
        </p:nvSpPr>
        <p:spPr>
          <a:xfrm>
            <a:off x="14988875" y="6818025"/>
            <a:ext cx="2300700" cy="125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③ 編集して</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［保存］をタップ</a:t>
            </a:r>
            <a:endParaRPr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削除したいときは</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［ゴミ箱］をタップ</a:t>
            </a:r>
            <a:endParaRPr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endParaRPr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endParaRPr b="1">
              <a:solidFill>
                <a:schemeClr val="dk1"/>
              </a:solidFill>
              <a:latin typeface="Noto Sans JP"/>
              <a:ea typeface="Noto Sans JP"/>
              <a:cs typeface="Noto Sans JP"/>
              <a:sym typeface="Noto Sans JP"/>
            </a:endParaRPr>
          </a:p>
        </p:txBody>
      </p:sp>
      <p:sp>
        <p:nvSpPr>
          <p:cNvPr id="1194" name="Google Shape;1194;p47"/>
          <p:cNvSpPr/>
          <p:nvPr/>
        </p:nvSpPr>
        <p:spPr>
          <a:xfrm>
            <a:off x="2662675" y="1779275"/>
            <a:ext cx="7134900" cy="6402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Noto Sans JP"/>
                <a:ea typeface="Noto Sans JP"/>
                <a:cs typeface="Noto Sans JP"/>
                <a:sym typeface="Noto Sans JP"/>
              </a:rPr>
              <a:t>登録</a:t>
            </a:r>
            <a:endParaRPr>
              <a:latin typeface="Noto Sans JP"/>
              <a:ea typeface="Noto Sans JP"/>
              <a:cs typeface="Noto Sans JP"/>
              <a:sym typeface="Noto Sans JP"/>
            </a:endParaRPr>
          </a:p>
        </p:txBody>
      </p:sp>
      <p:sp>
        <p:nvSpPr>
          <p:cNvPr id="1195" name="Google Shape;1195;p47"/>
          <p:cNvSpPr/>
          <p:nvPr/>
        </p:nvSpPr>
        <p:spPr>
          <a:xfrm>
            <a:off x="10220525" y="1779275"/>
            <a:ext cx="7134900" cy="6402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Noto Sans JP"/>
                <a:ea typeface="Noto Sans JP"/>
                <a:cs typeface="Noto Sans JP"/>
                <a:sym typeface="Noto Sans JP"/>
              </a:rPr>
              <a:t>削除・編集</a:t>
            </a:r>
            <a:endParaRPr sz="2000" b="1">
              <a:solidFill>
                <a:schemeClr val="lt1"/>
              </a:solidFill>
              <a:latin typeface="Noto Sans JP"/>
              <a:ea typeface="Noto Sans JP"/>
              <a:cs typeface="Noto Sans JP"/>
              <a:sym typeface="Noto Sans JP"/>
            </a:endParaRPr>
          </a:p>
        </p:txBody>
      </p:sp>
      <p:sp>
        <p:nvSpPr>
          <p:cNvPr id="1196" name="Google Shape;1196;p47"/>
          <p:cNvSpPr/>
          <p:nvPr/>
        </p:nvSpPr>
        <p:spPr>
          <a:xfrm>
            <a:off x="2611700" y="8644278"/>
            <a:ext cx="14928000" cy="917100"/>
          </a:xfrm>
          <a:prstGeom prst="roundRect">
            <a:avLst>
              <a:gd name="adj" fmla="val 16667"/>
            </a:avLst>
          </a:prstGeom>
          <a:solidFill>
            <a:schemeClr val="lt2"/>
          </a:solidFill>
          <a:ln>
            <a:noFill/>
          </a:ln>
        </p:spPr>
        <p:txBody>
          <a:bodyPr spcFirstLastPara="1" wrap="square" lIns="182875" tIns="182875" rIns="182875" bIns="182875" anchor="t" anchorCtr="0">
            <a:noAutofit/>
          </a:bodyPr>
          <a:lstStyle/>
          <a:p>
            <a:pPr marL="0" lvl="0" indent="0" algn="l" rtl="0">
              <a:spcBef>
                <a:spcPts val="0"/>
              </a:spcBef>
              <a:spcAft>
                <a:spcPts val="0"/>
              </a:spcAft>
              <a:buNone/>
            </a:pPr>
            <a:r>
              <a:rPr lang="en" sz="1200">
                <a:solidFill>
                  <a:schemeClr val="dk1"/>
                </a:solidFill>
                <a:latin typeface="Noto Sans JP"/>
                <a:ea typeface="Noto Sans JP"/>
                <a:cs typeface="Noto Sans JP"/>
                <a:sym typeface="Noto Sans JP"/>
              </a:rPr>
              <a:t>備考</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［日報に行き先を追加］操作手順の詳細：</a:t>
            </a:r>
            <a:r>
              <a:rPr lang="en" sz="1200" u="sng">
                <a:solidFill>
                  <a:schemeClr val="hlink"/>
                </a:solidFill>
                <a:latin typeface="Noto Sans JP"/>
                <a:ea typeface="Noto Sans JP"/>
                <a:cs typeface="Noto Sans JP"/>
                <a:sym typeface="Noto Sans JP"/>
                <a:hlinkClick r:id="rId3"/>
              </a:rPr>
              <a:t>https://help.smartdrive.co.jp/hc/ja/articles/9971951768729</a:t>
            </a:r>
            <a:endParaRPr sz="1200">
              <a:solidFill>
                <a:schemeClr val="dk1"/>
              </a:solidFill>
              <a:latin typeface="Noto Sans JP"/>
              <a:ea typeface="Noto Sans JP"/>
              <a:cs typeface="Noto Sans JP"/>
              <a:sym typeface="Noto Sans JP"/>
            </a:endParaRPr>
          </a:p>
        </p:txBody>
      </p:sp>
      <p:sp>
        <p:nvSpPr>
          <p:cNvPr id="1197" name="Google Shape;1197;p47"/>
          <p:cNvSpPr txBox="1">
            <a:spLocks noGrp="1"/>
          </p:cNvSpPr>
          <p:nvPr>
            <p:ph type="title"/>
          </p:nvPr>
        </p:nvSpPr>
        <p:spPr>
          <a:xfrm>
            <a:off x="2004300"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［日報］操作手順</a:t>
            </a:r>
            <a:endParaRPr sz="4800">
              <a:solidFill>
                <a:schemeClr val="accent4"/>
              </a:solidFill>
            </a:endParaRPr>
          </a:p>
        </p:txBody>
      </p:sp>
      <p:pic>
        <p:nvPicPr>
          <p:cNvPr id="1198" name="Google Shape;1198;p47" title="61.png"/>
          <p:cNvPicPr preferRelativeResize="0"/>
          <p:nvPr/>
        </p:nvPicPr>
        <p:blipFill>
          <a:blip r:embed="rId4">
            <a:alphaModFix/>
          </a:blip>
          <a:stretch>
            <a:fillRect/>
          </a:stretch>
        </p:blipFill>
        <p:spPr>
          <a:xfrm>
            <a:off x="2808173" y="2892154"/>
            <a:ext cx="2103120" cy="3880257"/>
          </a:xfrm>
          <a:prstGeom prst="rect">
            <a:avLst/>
          </a:prstGeom>
          <a:noFill/>
          <a:ln>
            <a:noFill/>
          </a:ln>
        </p:spPr>
      </p:pic>
      <p:sp>
        <p:nvSpPr>
          <p:cNvPr id="1199" name="Google Shape;1199;p47"/>
          <p:cNvSpPr/>
          <p:nvPr/>
        </p:nvSpPr>
        <p:spPr>
          <a:xfrm>
            <a:off x="2956600" y="4600475"/>
            <a:ext cx="1764000" cy="5613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nvGrpSpPr>
          <p:cNvPr id="1200" name="Google Shape;1200;p47"/>
          <p:cNvGrpSpPr/>
          <p:nvPr/>
        </p:nvGrpSpPr>
        <p:grpSpPr>
          <a:xfrm>
            <a:off x="5139359" y="2892154"/>
            <a:ext cx="2103120" cy="3932834"/>
            <a:chOff x="4936319" y="2410166"/>
            <a:chExt cx="2103120" cy="3932834"/>
          </a:xfrm>
        </p:grpSpPr>
        <p:pic>
          <p:nvPicPr>
            <p:cNvPr id="1201" name="Google Shape;1201;p47" title="29-17-6-mobile.png"/>
            <p:cNvPicPr preferRelativeResize="0"/>
            <p:nvPr/>
          </p:nvPicPr>
          <p:blipFill>
            <a:blip r:embed="rId5">
              <a:alphaModFix/>
            </a:blip>
            <a:stretch>
              <a:fillRect/>
            </a:stretch>
          </p:blipFill>
          <p:spPr>
            <a:xfrm>
              <a:off x="4936319" y="2410166"/>
              <a:ext cx="2103120" cy="3932834"/>
            </a:xfrm>
            <a:prstGeom prst="rect">
              <a:avLst/>
            </a:prstGeom>
            <a:noFill/>
            <a:ln>
              <a:noFill/>
            </a:ln>
          </p:spPr>
        </p:pic>
        <p:sp>
          <p:nvSpPr>
            <p:cNvPr id="1202" name="Google Shape;1202;p47"/>
            <p:cNvSpPr/>
            <p:nvPr/>
          </p:nvSpPr>
          <p:spPr>
            <a:xfrm>
              <a:off x="6114816" y="5636250"/>
              <a:ext cx="764100" cy="3657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sp>
        <p:nvSpPr>
          <p:cNvPr id="1203" name="Google Shape;1203;p47"/>
          <p:cNvSpPr txBox="1"/>
          <p:nvPr/>
        </p:nvSpPr>
        <p:spPr>
          <a:xfrm>
            <a:off x="7413351" y="6818025"/>
            <a:ext cx="2248500" cy="608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③ 情報を入力し［追加］をタップ</a:t>
            </a:r>
            <a:endParaRPr b="1">
              <a:solidFill>
                <a:schemeClr val="dk1"/>
              </a:solidFill>
              <a:latin typeface="Noto Sans JP"/>
              <a:ea typeface="Noto Sans JP"/>
              <a:cs typeface="Noto Sans JP"/>
              <a:sym typeface="Noto Sans JP"/>
            </a:endParaRPr>
          </a:p>
        </p:txBody>
      </p:sp>
      <p:sp>
        <p:nvSpPr>
          <p:cNvPr id="1204" name="Google Shape;1204;p47"/>
          <p:cNvSpPr/>
          <p:nvPr/>
        </p:nvSpPr>
        <p:spPr>
          <a:xfrm>
            <a:off x="7698578" y="6029775"/>
            <a:ext cx="1709400" cy="309900"/>
          </a:xfrm>
          <a:prstGeom prst="rect">
            <a:avLst/>
          </a:prstGeom>
          <a:noFill/>
          <a:ln w="19050"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pic>
        <p:nvPicPr>
          <p:cNvPr id="1205" name="Google Shape;1205;p47" title="66.png"/>
          <p:cNvPicPr preferRelativeResize="0"/>
          <p:nvPr/>
        </p:nvPicPr>
        <p:blipFill>
          <a:blip r:embed="rId6">
            <a:alphaModFix/>
          </a:blip>
          <a:stretch>
            <a:fillRect/>
          </a:stretch>
        </p:blipFill>
        <p:spPr>
          <a:xfrm>
            <a:off x="7508231" y="2892141"/>
            <a:ext cx="2103120" cy="3880257"/>
          </a:xfrm>
          <a:prstGeom prst="rect">
            <a:avLst/>
          </a:prstGeom>
          <a:noFill/>
          <a:ln>
            <a:noFill/>
          </a:ln>
        </p:spPr>
      </p:pic>
      <p:sp>
        <p:nvSpPr>
          <p:cNvPr id="1206" name="Google Shape;1206;p47"/>
          <p:cNvSpPr/>
          <p:nvPr/>
        </p:nvSpPr>
        <p:spPr>
          <a:xfrm>
            <a:off x="7653550" y="6271500"/>
            <a:ext cx="1804200" cy="3099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pic>
        <p:nvPicPr>
          <p:cNvPr id="1207" name="Google Shape;1207;p47" title="61.png"/>
          <p:cNvPicPr preferRelativeResize="0"/>
          <p:nvPr/>
        </p:nvPicPr>
        <p:blipFill>
          <a:blip r:embed="rId4">
            <a:alphaModFix/>
          </a:blip>
          <a:stretch>
            <a:fillRect/>
          </a:stretch>
        </p:blipFill>
        <p:spPr>
          <a:xfrm>
            <a:off x="10641921" y="2892154"/>
            <a:ext cx="2103120" cy="3880257"/>
          </a:xfrm>
          <a:prstGeom prst="rect">
            <a:avLst/>
          </a:prstGeom>
          <a:noFill/>
          <a:ln>
            <a:noFill/>
          </a:ln>
        </p:spPr>
      </p:pic>
      <p:sp>
        <p:nvSpPr>
          <p:cNvPr id="1208" name="Google Shape;1208;p47"/>
          <p:cNvSpPr/>
          <p:nvPr/>
        </p:nvSpPr>
        <p:spPr>
          <a:xfrm>
            <a:off x="10787024" y="4757245"/>
            <a:ext cx="1804200" cy="6948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nvGrpSpPr>
          <p:cNvPr id="1209" name="Google Shape;1209;p47"/>
          <p:cNvGrpSpPr/>
          <p:nvPr/>
        </p:nvGrpSpPr>
        <p:grpSpPr>
          <a:xfrm>
            <a:off x="12857079" y="2892141"/>
            <a:ext cx="2103120" cy="3932834"/>
            <a:chOff x="13037772" y="2441841"/>
            <a:chExt cx="2103120" cy="3932834"/>
          </a:xfrm>
        </p:grpSpPr>
        <p:pic>
          <p:nvPicPr>
            <p:cNvPr id="1210" name="Google Shape;1210;p47" title="29-17-6-mobile.png"/>
            <p:cNvPicPr preferRelativeResize="0"/>
            <p:nvPr/>
          </p:nvPicPr>
          <p:blipFill>
            <a:blip r:embed="rId5">
              <a:alphaModFix/>
            </a:blip>
            <a:stretch>
              <a:fillRect/>
            </a:stretch>
          </p:blipFill>
          <p:spPr>
            <a:xfrm>
              <a:off x="13037772" y="2441841"/>
              <a:ext cx="2103120" cy="3932834"/>
            </a:xfrm>
            <a:prstGeom prst="rect">
              <a:avLst/>
            </a:prstGeom>
            <a:noFill/>
            <a:ln>
              <a:noFill/>
            </a:ln>
          </p:spPr>
        </p:pic>
        <p:sp>
          <p:nvSpPr>
            <p:cNvPr id="1211" name="Google Shape;1211;p47"/>
            <p:cNvSpPr/>
            <p:nvPr/>
          </p:nvSpPr>
          <p:spPr>
            <a:xfrm>
              <a:off x="13166817" y="5994188"/>
              <a:ext cx="1856100" cy="2142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grpSp>
        <p:nvGrpSpPr>
          <p:cNvPr id="1212" name="Google Shape;1212;p47"/>
          <p:cNvGrpSpPr/>
          <p:nvPr/>
        </p:nvGrpSpPr>
        <p:grpSpPr>
          <a:xfrm>
            <a:off x="15134317" y="2883529"/>
            <a:ext cx="2103120" cy="3880257"/>
            <a:chOff x="15301794" y="2432729"/>
            <a:chExt cx="2103120" cy="3880257"/>
          </a:xfrm>
        </p:grpSpPr>
        <p:pic>
          <p:nvPicPr>
            <p:cNvPr id="1213" name="Google Shape;1213;p47" title="67.png"/>
            <p:cNvPicPr preferRelativeResize="0"/>
            <p:nvPr/>
          </p:nvPicPr>
          <p:blipFill>
            <a:blip r:embed="rId7">
              <a:alphaModFix/>
            </a:blip>
            <a:stretch>
              <a:fillRect/>
            </a:stretch>
          </p:blipFill>
          <p:spPr>
            <a:xfrm>
              <a:off x="15301794" y="2432729"/>
              <a:ext cx="2103120" cy="3880257"/>
            </a:xfrm>
            <a:prstGeom prst="rect">
              <a:avLst/>
            </a:prstGeom>
            <a:noFill/>
            <a:ln>
              <a:noFill/>
            </a:ln>
          </p:spPr>
        </p:pic>
        <p:sp>
          <p:nvSpPr>
            <p:cNvPr id="1214" name="Google Shape;1214;p47"/>
            <p:cNvSpPr/>
            <p:nvPr/>
          </p:nvSpPr>
          <p:spPr>
            <a:xfrm>
              <a:off x="15498653" y="5808600"/>
              <a:ext cx="1709400" cy="3099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sp>
        <p:nvSpPr>
          <p:cNvPr id="1215" name="Google Shape;1215;p47"/>
          <p:cNvSpPr/>
          <p:nvPr/>
        </p:nvSpPr>
        <p:spPr>
          <a:xfrm>
            <a:off x="16866190" y="2983275"/>
            <a:ext cx="236400" cy="3099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48"/>
          <p:cNvSpPr txBox="1">
            <a:spLocks noGrp="1"/>
          </p:cNvSpPr>
          <p:nvPr>
            <p:ph type="sldNum" idx="12"/>
          </p:nvPr>
        </p:nvSpPr>
        <p:spPr>
          <a:xfrm>
            <a:off x="390028" y="9633600"/>
            <a:ext cx="601800" cy="4299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39</a:t>
            </a:fld>
            <a:endParaRPr/>
          </a:p>
        </p:txBody>
      </p:sp>
      <p:graphicFrame>
        <p:nvGraphicFramePr>
          <p:cNvPr id="1221" name="Google Shape;1221;p48"/>
          <p:cNvGraphicFramePr/>
          <p:nvPr/>
        </p:nvGraphicFramePr>
        <p:xfrm>
          <a:off x="7337049" y="1714493"/>
          <a:ext cx="3000000" cy="3000000"/>
        </p:xfrm>
        <a:graphic>
          <a:graphicData uri="http://schemas.openxmlformats.org/drawingml/2006/table">
            <a:tbl>
              <a:tblPr>
                <a:noFill/>
                <a:tableStyleId>{945D73D9-F74C-4B06-BE0F-A233A7CAC9E2}</a:tableStyleId>
              </a:tblPr>
              <a:tblGrid>
                <a:gridCol w="4357350">
                  <a:extLst>
                    <a:ext uri="{9D8B030D-6E8A-4147-A177-3AD203B41FA5}">
                      <a16:colId xmlns:a16="http://schemas.microsoft.com/office/drawing/2014/main" val="20000"/>
                    </a:ext>
                  </a:extLst>
                </a:gridCol>
                <a:gridCol w="6371825">
                  <a:extLst>
                    <a:ext uri="{9D8B030D-6E8A-4147-A177-3AD203B41FA5}">
                      <a16:colId xmlns:a16="http://schemas.microsoft.com/office/drawing/2014/main" val="20001"/>
                    </a:ext>
                  </a:extLst>
                </a:gridCol>
              </a:tblGrid>
              <a:tr h="889350">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入力項目</a:t>
                      </a:r>
                      <a:endParaRPr>
                        <a:solidFill>
                          <a:schemeClr val="lt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lt1"/>
                          </a:solidFill>
                          <a:latin typeface="Noto Sans JP"/>
                          <a:ea typeface="Noto Sans JP"/>
                          <a:cs typeface="Noto Sans JP"/>
                          <a:sym typeface="Noto Sans JP"/>
                        </a:rPr>
                        <a:t>*は必須項目</a:t>
                      </a:r>
                      <a:endParaRPr sz="1200">
                        <a:solidFill>
                          <a:schemeClr val="lt1"/>
                        </a:solidFill>
                        <a:latin typeface="Noto Sans JP"/>
                        <a:ea typeface="Noto Sans JP"/>
                        <a:cs typeface="Noto Sans JP"/>
                        <a:sym typeface="Noto Sans JP"/>
                      </a:endParaRPr>
                    </a:p>
                  </a:txBody>
                  <a:tcPr marL="91425" marR="91425" marT="7315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仕様</a:t>
                      </a:r>
                      <a:endParaRPr b="1">
                        <a:solidFill>
                          <a:schemeClr val="lt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lt1"/>
                          </a:solidFill>
                          <a:latin typeface="Noto Sans JP"/>
                          <a:ea typeface="Noto Sans JP"/>
                          <a:cs typeface="Noto Sans JP"/>
                          <a:sym typeface="Noto Sans JP"/>
                        </a:rPr>
                        <a:t>利便性を高めるため、一部の項目はシステムにより自動で選択されますが、</a:t>
                      </a:r>
                      <a:endParaRPr sz="1200">
                        <a:solidFill>
                          <a:schemeClr val="lt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lt1"/>
                          </a:solidFill>
                          <a:latin typeface="Noto Sans JP"/>
                          <a:ea typeface="Noto Sans JP"/>
                          <a:cs typeface="Noto Sans JP"/>
                          <a:sym typeface="Noto Sans JP"/>
                        </a:rPr>
                        <a:t>手動での選択も可能です。</a:t>
                      </a:r>
                      <a:endParaRPr sz="1200">
                        <a:solidFill>
                          <a:schemeClr val="lt1"/>
                        </a:solidFill>
                        <a:latin typeface="Noto Sans JP"/>
                        <a:ea typeface="Noto Sans JP"/>
                        <a:cs typeface="Noto Sans JP"/>
                        <a:sym typeface="Noto Sans JP"/>
                      </a:endParaRPr>
                    </a:p>
                  </a:txBody>
                  <a:tcPr marL="91425" marR="91425" marT="7315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788975">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種別</a:t>
                      </a:r>
                      <a:r>
                        <a:rPr lang="en">
                          <a:solidFill>
                            <a:srgbClr val="E60021"/>
                          </a:solidFill>
                          <a:latin typeface="Noto Sans JP"/>
                          <a:ea typeface="Noto Sans JP"/>
                          <a:cs typeface="Noto Sans JP"/>
                          <a:sym typeface="Noto Sans JP"/>
                        </a:rPr>
                        <a:t>*</a:t>
                      </a:r>
                      <a:endParaRPr>
                        <a:solidFill>
                          <a:srgbClr val="E6002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a:solidFill>
                            <a:schemeClr val="dk1"/>
                          </a:solidFill>
                          <a:latin typeface="Noto Sans JP"/>
                          <a:ea typeface="Noto Sans JP"/>
                          <a:cs typeface="Noto Sans JP"/>
                          <a:sym typeface="Noto Sans JP"/>
                        </a:rPr>
                        <a:t>┗「運転前」「運転後」</a:t>
                      </a:r>
                      <a:endParaRPr>
                        <a:solidFill>
                          <a:srgbClr val="E60021"/>
                        </a:solidFill>
                        <a:latin typeface="Noto Sans JP"/>
                        <a:ea typeface="Noto Sans JP"/>
                        <a:cs typeface="Noto Sans JP"/>
                        <a:sym typeface="Noto Sans JP"/>
                      </a:endParaRPr>
                    </a:p>
                  </a:txBody>
                  <a:tcPr marL="91425" marR="91425" marT="7315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a:solidFill>
                            <a:schemeClr val="dk1"/>
                          </a:solidFill>
                          <a:latin typeface="Noto Sans JP"/>
                          <a:ea typeface="Noto Sans JP"/>
                          <a:cs typeface="Noto Sans JP"/>
                          <a:sym typeface="Noto Sans JP"/>
                        </a:rPr>
                        <a:t>記録状況に応じて、種別は自動で選択されます。</a:t>
                      </a:r>
                      <a:br>
                        <a:rPr lang="en">
                          <a:solidFill>
                            <a:schemeClr val="dk1"/>
                          </a:solidFill>
                          <a:latin typeface="Noto Sans JP"/>
                          <a:ea typeface="Noto Sans JP"/>
                          <a:cs typeface="Noto Sans JP"/>
                          <a:sym typeface="Noto Sans JP"/>
                        </a:rPr>
                      </a:br>
                      <a:r>
                        <a:rPr lang="en">
                          <a:solidFill>
                            <a:schemeClr val="dk1"/>
                          </a:solidFill>
                          <a:latin typeface="Noto Sans JP"/>
                          <a:ea typeface="Noto Sans JP"/>
                          <a:cs typeface="Noto Sans JP"/>
                          <a:sym typeface="Noto Sans JP"/>
                        </a:rPr>
                        <a:t>・当日（0:00〜23:59）に記録がない場合：「運転前」</a:t>
                      </a:r>
                      <a:br>
                        <a:rPr lang="en">
                          <a:solidFill>
                            <a:schemeClr val="dk1"/>
                          </a:solidFill>
                          <a:latin typeface="Noto Sans JP"/>
                          <a:ea typeface="Noto Sans JP"/>
                          <a:cs typeface="Noto Sans JP"/>
                          <a:sym typeface="Noto Sans JP"/>
                        </a:rPr>
                      </a:br>
                      <a:r>
                        <a:rPr lang="en">
                          <a:solidFill>
                            <a:schemeClr val="dk1"/>
                          </a:solidFill>
                          <a:latin typeface="Noto Sans JP"/>
                          <a:ea typeface="Noto Sans JP"/>
                          <a:cs typeface="Noto Sans JP"/>
                          <a:sym typeface="Noto Sans JP"/>
                        </a:rPr>
                        <a:t>・当日（0:00〜23:59）に「運転前」の記録がある場合：「運転後」</a:t>
                      </a:r>
                      <a:endParaRPr>
                        <a:solidFill>
                          <a:schemeClr val="dk1"/>
                        </a:solidFill>
                        <a:latin typeface="Noto Sans JP"/>
                        <a:ea typeface="Noto Sans JP"/>
                        <a:cs typeface="Noto Sans JP"/>
                        <a:sym typeface="Noto Sans JP"/>
                      </a:endParaRPr>
                    </a:p>
                  </a:txBody>
                  <a:tcPr marL="91425" marR="91425" marT="7315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52450">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運転者</a:t>
                      </a:r>
                      <a:r>
                        <a:rPr lang="en">
                          <a:solidFill>
                            <a:srgbClr val="E60021"/>
                          </a:solidFill>
                          <a:latin typeface="Noto Sans JP"/>
                          <a:ea typeface="Noto Sans JP"/>
                          <a:cs typeface="Noto Sans JP"/>
                          <a:sym typeface="Noto Sans JP"/>
                        </a:rPr>
                        <a:t>*</a:t>
                      </a:r>
                      <a:endParaRPr>
                        <a:latin typeface="Noto Sans JP"/>
                        <a:ea typeface="Noto Sans JP"/>
                        <a:cs typeface="Noto Sans JP"/>
                        <a:sym typeface="Noto Sans JP"/>
                      </a:endParaRPr>
                    </a:p>
                  </a:txBody>
                  <a:tcPr marL="91425" marR="91425" marT="7315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ログインしているユーザー名が自動で選択されます。</a:t>
                      </a:r>
                      <a:endParaRPr>
                        <a:latin typeface="Noto Sans JP"/>
                        <a:ea typeface="Noto Sans JP"/>
                        <a:cs typeface="Noto Sans JP"/>
                        <a:sym typeface="Noto Sans JP"/>
                      </a:endParaRPr>
                    </a:p>
                  </a:txBody>
                  <a:tcPr marL="91425" marR="91425" marT="7315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625650">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チェック時刻</a:t>
                      </a:r>
                      <a:r>
                        <a:rPr lang="en">
                          <a:solidFill>
                            <a:srgbClr val="E60021"/>
                          </a:solidFill>
                          <a:latin typeface="Noto Sans JP"/>
                          <a:ea typeface="Noto Sans JP"/>
                          <a:cs typeface="Noto Sans JP"/>
                          <a:sym typeface="Noto Sans JP"/>
                        </a:rPr>
                        <a:t>*</a:t>
                      </a:r>
                      <a:endParaRPr>
                        <a:latin typeface="Noto Sans JP"/>
                        <a:ea typeface="Noto Sans JP"/>
                        <a:cs typeface="Noto Sans JP"/>
                        <a:sym typeface="Noto Sans JP"/>
                      </a:endParaRPr>
                    </a:p>
                  </a:txBody>
                  <a:tcPr marL="91425" marR="91425" marT="7315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「アルコールチェック」をタップした時刻が自動で入力されます。</a:t>
                      </a:r>
                      <a:endParaRPr>
                        <a:latin typeface="Noto Sans JP"/>
                        <a:ea typeface="Noto Sans JP"/>
                        <a:cs typeface="Noto Sans JP"/>
                        <a:sym typeface="Noto Sans JP"/>
                      </a:endParaRPr>
                    </a:p>
                    <a:p>
                      <a:pPr marL="0" lvl="0" indent="0" algn="l" rtl="0">
                        <a:lnSpc>
                          <a:spcPct val="115000"/>
                        </a:lnSpc>
                        <a:spcBef>
                          <a:spcPts val="0"/>
                        </a:spcBef>
                        <a:spcAft>
                          <a:spcPts val="0"/>
                        </a:spcAft>
                        <a:buNone/>
                      </a:pPr>
                      <a:r>
                        <a:rPr lang="en">
                          <a:latin typeface="Noto Sans JP"/>
                          <a:ea typeface="Noto Sans JP"/>
                          <a:cs typeface="Noto Sans JP"/>
                          <a:sym typeface="Noto Sans JP"/>
                        </a:rPr>
                        <a:t>※選択な時刻は当日0:00〜現在時刻までの間に限られます。</a:t>
                      </a:r>
                      <a:endParaRPr>
                        <a:latin typeface="Noto Sans JP"/>
                        <a:ea typeface="Noto Sans JP"/>
                        <a:cs typeface="Noto Sans JP"/>
                        <a:sym typeface="Noto Sans JP"/>
                      </a:endParaRPr>
                    </a:p>
                  </a:txBody>
                  <a:tcPr marL="91425" marR="91425" marT="7315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542225">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車両</a:t>
                      </a:r>
                      <a:r>
                        <a:rPr lang="en">
                          <a:solidFill>
                            <a:srgbClr val="E60021"/>
                          </a:solidFill>
                          <a:latin typeface="Noto Sans JP"/>
                          <a:ea typeface="Noto Sans JP"/>
                          <a:cs typeface="Noto Sans JP"/>
                          <a:sym typeface="Noto Sans JP"/>
                        </a:rPr>
                        <a:t>*</a:t>
                      </a:r>
                      <a:endParaRPr>
                        <a:latin typeface="Noto Sans JP"/>
                        <a:ea typeface="Noto Sans JP"/>
                        <a:cs typeface="Noto Sans JP"/>
                        <a:sym typeface="Noto Sans JP"/>
                      </a:endParaRPr>
                    </a:p>
                  </a:txBody>
                  <a:tcPr marL="91425" marR="91425" marT="7315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Noto Sans JP"/>
                          <a:ea typeface="Noto Sans JP"/>
                          <a:cs typeface="Noto Sans JP"/>
                          <a:sym typeface="Noto Sans JP"/>
                        </a:rPr>
                        <a:t>「アルコールチェック」をタップした際、［業務］の［現況］に車両名が表示されている場合は、使用中の車両として自動で選択されます。</a:t>
                      </a:r>
                      <a:endParaRPr>
                        <a:solidFill>
                          <a:schemeClr val="dk1"/>
                        </a:solidFill>
                        <a:latin typeface="Noto Sans JP"/>
                        <a:ea typeface="Noto Sans JP"/>
                        <a:cs typeface="Noto Sans JP"/>
                        <a:sym typeface="Noto Sans JP"/>
                      </a:endParaRPr>
                    </a:p>
                  </a:txBody>
                  <a:tcPr marL="91425" marR="91425" marT="7315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542225">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立会人</a:t>
                      </a:r>
                      <a:r>
                        <a:rPr lang="en">
                          <a:solidFill>
                            <a:srgbClr val="E60021"/>
                          </a:solidFill>
                          <a:latin typeface="Noto Sans JP"/>
                          <a:ea typeface="Noto Sans JP"/>
                          <a:cs typeface="Noto Sans JP"/>
                          <a:sym typeface="Noto Sans JP"/>
                        </a:rPr>
                        <a:t>*</a:t>
                      </a:r>
                      <a:endParaRPr>
                        <a:latin typeface="Noto Sans JP"/>
                        <a:ea typeface="Noto Sans JP"/>
                        <a:cs typeface="Noto Sans JP"/>
                        <a:sym typeface="Noto Sans JP"/>
                      </a:endParaRPr>
                    </a:p>
                  </a:txBody>
                  <a:tcPr marL="91425" marR="91425" marT="7315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前回選択した立会人が自動で選択されます。</a:t>
                      </a:r>
                      <a:endParaRPr>
                        <a:latin typeface="Noto Sans JP"/>
                        <a:ea typeface="Noto Sans JP"/>
                        <a:cs typeface="Noto Sans JP"/>
                        <a:sym typeface="Noto Sans JP"/>
                      </a:endParaRPr>
                    </a:p>
                    <a:p>
                      <a:pPr marL="0" lvl="0" indent="0" algn="l" rtl="0">
                        <a:lnSpc>
                          <a:spcPct val="115000"/>
                        </a:lnSpc>
                        <a:spcBef>
                          <a:spcPts val="0"/>
                        </a:spcBef>
                        <a:spcAft>
                          <a:spcPts val="0"/>
                        </a:spcAft>
                        <a:buNone/>
                      </a:pPr>
                      <a:r>
                        <a:rPr lang="en">
                          <a:latin typeface="Noto Sans JP"/>
                          <a:ea typeface="Noto Sans JP"/>
                          <a:cs typeface="Noto Sans JP"/>
                          <a:sym typeface="Noto Sans JP"/>
                        </a:rPr>
                        <a:t>※運転者と同一のユーザー名は選択できません。</a:t>
                      </a:r>
                      <a:endParaRPr>
                        <a:latin typeface="Noto Sans JP"/>
                        <a:ea typeface="Noto Sans JP"/>
                        <a:cs typeface="Noto Sans JP"/>
                        <a:sym typeface="Noto Sans JP"/>
                      </a:endParaRPr>
                    </a:p>
                  </a:txBody>
                  <a:tcPr marL="91425" marR="91425" marT="7315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553875">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立会方法</a:t>
                      </a:r>
                      <a:r>
                        <a:rPr lang="en">
                          <a:solidFill>
                            <a:srgbClr val="E60021"/>
                          </a:solidFill>
                          <a:latin typeface="Noto Sans JP"/>
                          <a:ea typeface="Noto Sans JP"/>
                          <a:cs typeface="Noto Sans JP"/>
                          <a:sym typeface="Noto Sans JP"/>
                        </a:rPr>
                        <a:t>*</a:t>
                      </a:r>
                      <a:endParaRPr>
                        <a:solidFill>
                          <a:srgbClr val="E6002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a:solidFill>
                            <a:schemeClr val="dk1"/>
                          </a:solidFill>
                          <a:latin typeface="Noto Sans JP"/>
                          <a:ea typeface="Noto Sans JP"/>
                          <a:cs typeface="Noto Sans JP"/>
                          <a:sym typeface="Noto Sans JP"/>
                        </a:rPr>
                        <a:t>┗「対面」「動画通話」「音声通話」「その他」</a:t>
                      </a:r>
                      <a:endParaRPr>
                        <a:solidFill>
                          <a:schemeClr val="dk1"/>
                        </a:solidFill>
                        <a:latin typeface="Noto Sans JP"/>
                        <a:ea typeface="Noto Sans JP"/>
                        <a:cs typeface="Noto Sans JP"/>
                        <a:sym typeface="Noto Sans JP"/>
                      </a:endParaRPr>
                    </a:p>
                  </a:txBody>
                  <a:tcPr marL="91425" marR="91425" marT="7315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endParaRPr>
                        <a:latin typeface="Noto Sans JP"/>
                        <a:ea typeface="Noto Sans JP"/>
                        <a:cs typeface="Noto Sans JP"/>
                        <a:sym typeface="Noto Sans JP"/>
                      </a:endParaRPr>
                    </a:p>
                  </a:txBody>
                  <a:tcPr marL="91425" marR="91425" marT="7315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542225">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指示事項</a:t>
                      </a:r>
                      <a:r>
                        <a:rPr lang="en">
                          <a:solidFill>
                            <a:srgbClr val="E60021"/>
                          </a:solidFill>
                          <a:latin typeface="Noto Sans JP"/>
                          <a:ea typeface="Noto Sans JP"/>
                          <a:cs typeface="Noto Sans JP"/>
                          <a:sym typeface="Noto Sans JP"/>
                        </a:rPr>
                        <a:t>*</a:t>
                      </a:r>
                      <a:endParaRPr>
                        <a:solidFill>
                          <a:srgbClr val="E6002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a:solidFill>
                            <a:schemeClr val="dk1"/>
                          </a:solidFill>
                          <a:latin typeface="Noto Sans JP"/>
                          <a:ea typeface="Noto Sans JP"/>
                          <a:cs typeface="Noto Sans JP"/>
                          <a:sym typeface="Noto Sans JP"/>
                        </a:rPr>
                        <a:t>┗「指示事項あり」「指示事項なし」</a:t>
                      </a:r>
                      <a:endParaRPr>
                        <a:solidFill>
                          <a:srgbClr val="E60021"/>
                        </a:solidFill>
                        <a:latin typeface="Noto Sans JP"/>
                        <a:ea typeface="Noto Sans JP"/>
                        <a:cs typeface="Noto Sans JP"/>
                        <a:sym typeface="Noto Sans JP"/>
                      </a:endParaRPr>
                    </a:p>
                  </a:txBody>
                  <a:tcPr marL="91425" marR="91425" marT="7315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「指示事項あり」を選択すると、指示内容の入力欄が表示されます。</a:t>
                      </a:r>
                      <a:endParaRPr>
                        <a:latin typeface="Noto Sans JP"/>
                        <a:ea typeface="Noto Sans JP"/>
                        <a:cs typeface="Noto Sans JP"/>
                        <a:sym typeface="Noto Sans JP"/>
                      </a:endParaRPr>
                    </a:p>
                  </a:txBody>
                  <a:tcPr marL="91425" marR="91425" marT="7315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352450">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メモ（10,000文字以内）</a:t>
                      </a:r>
                      <a:endParaRPr>
                        <a:latin typeface="Noto Sans JP"/>
                        <a:ea typeface="Noto Sans JP"/>
                        <a:cs typeface="Noto Sans JP"/>
                        <a:sym typeface="Noto Sans JP"/>
                      </a:endParaRPr>
                    </a:p>
                  </a:txBody>
                  <a:tcPr marL="91425" marR="91425" marT="7315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endParaRPr>
                        <a:latin typeface="Noto Sans JP"/>
                        <a:ea typeface="Noto Sans JP"/>
                        <a:cs typeface="Noto Sans JP"/>
                        <a:sym typeface="Noto Sans JP"/>
                      </a:endParaRPr>
                    </a:p>
                  </a:txBody>
                  <a:tcPr marL="91425" marR="91425" marT="7315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8"/>
                  </a:ext>
                </a:extLst>
              </a:tr>
              <a:tr h="352450">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写真（最大2枚まで）</a:t>
                      </a:r>
                      <a:endParaRPr>
                        <a:latin typeface="Noto Sans JP"/>
                        <a:ea typeface="Noto Sans JP"/>
                        <a:cs typeface="Noto Sans JP"/>
                        <a:sym typeface="Noto Sans JP"/>
                      </a:endParaRPr>
                    </a:p>
                  </a:txBody>
                  <a:tcPr marL="91425" marR="91425" marT="7315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endParaRPr>
                        <a:latin typeface="Noto Sans JP"/>
                        <a:ea typeface="Noto Sans JP"/>
                        <a:cs typeface="Noto Sans JP"/>
                        <a:sym typeface="Noto Sans JP"/>
                      </a:endParaRPr>
                    </a:p>
                  </a:txBody>
                  <a:tcPr marL="91425" marR="91425" marT="7315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9"/>
                  </a:ext>
                </a:extLst>
              </a:tr>
              <a:tr h="1301425">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検知器の入力方法</a:t>
                      </a:r>
                      <a:r>
                        <a:rPr lang="en">
                          <a:solidFill>
                            <a:srgbClr val="E60021"/>
                          </a:solidFill>
                          <a:latin typeface="Noto Sans JP"/>
                          <a:ea typeface="Noto Sans JP"/>
                          <a:cs typeface="Noto Sans JP"/>
                          <a:sym typeface="Noto Sans JP"/>
                        </a:rPr>
                        <a:t>*</a:t>
                      </a:r>
                      <a:endParaRPr>
                        <a:solidFill>
                          <a:srgbClr val="E6002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a:solidFill>
                            <a:schemeClr val="dk1"/>
                          </a:solidFill>
                          <a:latin typeface="Noto Sans JP"/>
                          <a:ea typeface="Noto Sans JP"/>
                          <a:cs typeface="Noto Sans JP"/>
                          <a:sym typeface="Noto Sans JP"/>
                        </a:rPr>
                        <a:t>┗</a:t>
                      </a:r>
                      <a:r>
                        <a:rPr lang="en">
                          <a:solidFill>
                            <a:srgbClr val="FF0000"/>
                          </a:solidFill>
                          <a:latin typeface="Noto Sans JP"/>
                          <a:ea typeface="Noto Sans JP"/>
                          <a:cs typeface="Noto Sans JP"/>
                          <a:sym typeface="Noto Sans JP"/>
                        </a:rPr>
                        <a:t>「手動入力」「検知器を撮影」</a:t>
                      </a:r>
                      <a:br>
                        <a:rPr lang="en">
                          <a:solidFill>
                            <a:srgbClr val="FF0000"/>
                          </a:solidFill>
                          <a:latin typeface="Noto Sans JP"/>
                          <a:ea typeface="Noto Sans JP"/>
                          <a:cs typeface="Noto Sans JP"/>
                          <a:sym typeface="Noto Sans JP"/>
                        </a:rPr>
                      </a:br>
                      <a:r>
                        <a:rPr lang="en">
                          <a:solidFill>
                            <a:srgbClr val="FF0000"/>
                          </a:solidFill>
                          <a:latin typeface="Noto Sans JP"/>
                          <a:ea typeface="Noto Sans JP"/>
                          <a:cs typeface="Noto Sans JP"/>
                          <a:sym typeface="Noto Sans JP"/>
                        </a:rPr>
                        <a:t>       「Bluetooth」</a:t>
                      </a:r>
                      <a:endParaRPr>
                        <a:solidFill>
                          <a:srgbClr val="FF0000"/>
                        </a:solidFill>
                        <a:latin typeface="Noto Sans JP"/>
                        <a:ea typeface="Noto Sans JP"/>
                        <a:cs typeface="Noto Sans JP"/>
                        <a:sym typeface="Noto Sans JP"/>
                      </a:endParaRPr>
                    </a:p>
                  </a:txBody>
                  <a:tcPr marL="91425" marR="91425" marT="73150" marB="45700">
                    <a:lnT w="9525" cap="flat" cmpd="sng">
                      <a:solidFill>
                        <a:srgbClr val="9E9E9E"/>
                      </a:solidFill>
                      <a:prstDash val="solid"/>
                      <a:round/>
                      <a:headEnd type="none" w="sm" len="sm"/>
                      <a:tailEnd type="none" w="sm" len="sm"/>
                    </a:lnT>
                  </a:tcPr>
                </a:tc>
                <a:tc>
                  <a:txBody>
                    <a:bodyPr/>
                    <a:lstStyle/>
                    <a:p>
                      <a:pPr marL="0" lvl="0" indent="0" algn="l" rtl="0">
                        <a:lnSpc>
                          <a:spcPct val="115000"/>
                        </a:lnSpc>
                        <a:spcBef>
                          <a:spcPts val="0"/>
                        </a:spcBef>
                        <a:spcAft>
                          <a:spcPts val="0"/>
                        </a:spcAft>
                        <a:buNone/>
                      </a:pPr>
                      <a:r>
                        <a:rPr lang="en">
                          <a:solidFill>
                            <a:srgbClr val="FF0000"/>
                          </a:solidFill>
                          <a:latin typeface="Noto Sans JP"/>
                          <a:ea typeface="Noto Sans JP"/>
                          <a:cs typeface="Noto Sans JP"/>
                          <a:sym typeface="Noto Sans JP"/>
                        </a:rPr>
                        <a:t>※設定は変更できます。以下の内容は一例のため、設定に応じて適宜編集してください。</a:t>
                      </a:r>
                      <a:endParaRPr>
                        <a:solidFill>
                          <a:srgbClr val="FF0000"/>
                        </a:solidFill>
                        <a:latin typeface="Noto Sans JP"/>
                        <a:ea typeface="Noto Sans JP"/>
                        <a:cs typeface="Noto Sans JP"/>
                        <a:sym typeface="Noto Sans JP"/>
                      </a:endParaRPr>
                    </a:p>
                    <a:p>
                      <a:pPr marL="411480" lvl="0" indent="-271780" algn="l" rtl="0">
                        <a:lnSpc>
                          <a:spcPct val="115000"/>
                        </a:lnSpc>
                        <a:spcBef>
                          <a:spcPts val="0"/>
                        </a:spcBef>
                        <a:spcAft>
                          <a:spcPts val="0"/>
                        </a:spcAft>
                        <a:buClr>
                          <a:schemeClr val="dk1"/>
                        </a:buClr>
                        <a:buSzPts val="1400"/>
                        <a:buFont typeface="Noto Sans JP"/>
                        <a:buChar char="●"/>
                      </a:pPr>
                      <a:r>
                        <a:rPr lang="en">
                          <a:solidFill>
                            <a:srgbClr val="FF0000"/>
                          </a:solidFill>
                          <a:latin typeface="Noto Sans JP"/>
                          <a:ea typeface="Noto Sans JP"/>
                          <a:cs typeface="Noto Sans JP"/>
                          <a:sym typeface="Noto Sans JP"/>
                        </a:rPr>
                        <a:t>入力例）</a:t>
                      </a:r>
                      <a:r>
                        <a:rPr lang="en">
                          <a:solidFill>
                            <a:schemeClr val="dk1"/>
                          </a:solidFill>
                          <a:latin typeface="Noto Sans JP"/>
                          <a:ea typeface="Noto Sans JP"/>
                          <a:cs typeface="Noto Sans JP"/>
                          <a:sym typeface="Noto Sans JP"/>
                        </a:rPr>
                        <a:t>「Bluetooth」で接続できないときは、他の方法を選択してください。</a:t>
                      </a:r>
                      <a:endParaRPr>
                        <a:solidFill>
                          <a:schemeClr val="dk1"/>
                        </a:solidFill>
                        <a:latin typeface="Noto Sans JP"/>
                        <a:ea typeface="Noto Sans JP"/>
                        <a:cs typeface="Noto Sans JP"/>
                        <a:sym typeface="Noto Sans JP"/>
                      </a:endParaRPr>
                    </a:p>
                    <a:p>
                      <a:pPr marL="411480" lvl="0" indent="-271780" algn="l" rtl="0">
                        <a:lnSpc>
                          <a:spcPct val="115000"/>
                        </a:lnSpc>
                        <a:spcBef>
                          <a:spcPts val="0"/>
                        </a:spcBef>
                        <a:spcAft>
                          <a:spcPts val="0"/>
                        </a:spcAft>
                        <a:buClr>
                          <a:schemeClr val="dk1"/>
                        </a:buClr>
                        <a:buSzPts val="1400"/>
                        <a:buFont typeface="Noto Sans JP"/>
                        <a:buChar char="●"/>
                      </a:pPr>
                      <a:r>
                        <a:rPr lang="en">
                          <a:solidFill>
                            <a:srgbClr val="FF0000"/>
                          </a:solidFill>
                          <a:latin typeface="Noto Sans JP"/>
                          <a:ea typeface="Noto Sans JP"/>
                          <a:cs typeface="Noto Sans JP"/>
                          <a:sym typeface="Noto Sans JP"/>
                        </a:rPr>
                        <a:t>入力例）</a:t>
                      </a:r>
                      <a:r>
                        <a:rPr lang="en">
                          <a:solidFill>
                            <a:schemeClr val="dk1"/>
                          </a:solidFill>
                          <a:latin typeface="Noto Sans JP"/>
                          <a:ea typeface="Noto Sans JP"/>
                          <a:cs typeface="Noto Sans JP"/>
                          <a:sym typeface="Noto Sans JP"/>
                        </a:rPr>
                        <a:t>「検知器を撮影」で読み取りに失敗したときは、他の方法を選択してください。</a:t>
                      </a:r>
                      <a:endParaRPr>
                        <a:solidFill>
                          <a:schemeClr val="dk1"/>
                        </a:solidFill>
                        <a:latin typeface="Noto Sans JP"/>
                        <a:ea typeface="Noto Sans JP"/>
                        <a:cs typeface="Noto Sans JP"/>
                        <a:sym typeface="Noto Sans JP"/>
                      </a:endParaRPr>
                    </a:p>
                  </a:txBody>
                  <a:tcPr marL="91425" marR="91425" marT="73150" marB="45700">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10"/>
                  </a:ext>
                </a:extLst>
              </a:tr>
              <a:tr h="921825">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位置情報</a:t>
                      </a:r>
                      <a:endParaRPr>
                        <a:latin typeface="Noto Sans JP"/>
                        <a:ea typeface="Noto Sans JP"/>
                        <a:cs typeface="Noto Sans JP"/>
                        <a:sym typeface="Noto Sans JP"/>
                      </a:endParaRPr>
                    </a:p>
                  </a:txBody>
                  <a:tcPr marL="91425" marR="91425" marT="73150" marB="45700"/>
                </a:tc>
                <a:tc>
                  <a:txBody>
                    <a:bodyPr/>
                    <a:lstStyle/>
                    <a:p>
                      <a:pPr marL="0" lvl="0" indent="0" algn="l" rtl="0">
                        <a:lnSpc>
                          <a:spcPct val="115000"/>
                        </a:lnSpc>
                        <a:spcBef>
                          <a:spcPts val="0"/>
                        </a:spcBef>
                        <a:spcAft>
                          <a:spcPts val="0"/>
                        </a:spcAft>
                        <a:buNone/>
                      </a:pPr>
                      <a:r>
                        <a:rPr lang="en">
                          <a:solidFill>
                            <a:srgbClr val="FF0000"/>
                          </a:solidFill>
                          <a:latin typeface="Noto Sans JP"/>
                          <a:ea typeface="Noto Sans JP"/>
                          <a:cs typeface="Noto Sans JP"/>
                          <a:sym typeface="Noto Sans JP"/>
                        </a:rPr>
                        <a:t>※設定は変更できます。以下の内容は一例のため、設定に応じて適宜編集してください。</a:t>
                      </a:r>
                      <a:endParaRPr>
                        <a:solidFill>
                          <a:srgbClr val="FF0000"/>
                        </a:solidFill>
                        <a:latin typeface="Noto Sans JP"/>
                        <a:ea typeface="Noto Sans JP"/>
                        <a:cs typeface="Noto Sans JP"/>
                        <a:sym typeface="Noto Sans JP"/>
                      </a:endParaRPr>
                    </a:p>
                    <a:p>
                      <a:pPr marL="411480" lvl="0" indent="-271780" algn="l" rtl="0">
                        <a:lnSpc>
                          <a:spcPct val="115000"/>
                        </a:lnSpc>
                        <a:spcBef>
                          <a:spcPts val="0"/>
                        </a:spcBef>
                        <a:spcAft>
                          <a:spcPts val="0"/>
                        </a:spcAft>
                        <a:buClr>
                          <a:schemeClr val="dk1"/>
                        </a:buClr>
                        <a:buSzPts val="1400"/>
                        <a:buFont typeface="Noto Sans JP"/>
                        <a:buChar char="●"/>
                      </a:pPr>
                      <a:r>
                        <a:rPr lang="en">
                          <a:solidFill>
                            <a:srgbClr val="FF0000"/>
                          </a:solidFill>
                          <a:latin typeface="Noto Sans JP"/>
                          <a:ea typeface="Noto Sans JP"/>
                          <a:cs typeface="Noto Sans JP"/>
                          <a:sym typeface="Noto Sans JP"/>
                        </a:rPr>
                        <a:t>入力例）</a:t>
                      </a:r>
                      <a:r>
                        <a:rPr lang="en">
                          <a:solidFill>
                            <a:schemeClr val="dk1"/>
                          </a:solidFill>
                          <a:latin typeface="Noto Sans JP"/>
                          <a:ea typeface="Noto Sans JP"/>
                          <a:cs typeface="Noto Sans JP"/>
                          <a:sym typeface="Noto Sans JP"/>
                        </a:rPr>
                        <a:t>登録を実施した際の位置情報が記録されます。位置情報を記録したくない場合は、チェックを外してください。</a:t>
                      </a:r>
                      <a:endParaRPr>
                        <a:solidFill>
                          <a:schemeClr val="dk1"/>
                        </a:solidFill>
                        <a:latin typeface="Noto Sans JP"/>
                        <a:ea typeface="Noto Sans JP"/>
                        <a:cs typeface="Noto Sans JP"/>
                        <a:sym typeface="Noto Sans JP"/>
                      </a:endParaRPr>
                    </a:p>
                  </a:txBody>
                  <a:tcPr marL="91425" marR="91425" marT="73150" marB="45700"/>
                </a:tc>
                <a:extLst>
                  <a:ext uri="{0D108BD9-81ED-4DB2-BD59-A6C34878D82A}">
                    <a16:rowId xmlns:a16="http://schemas.microsoft.com/office/drawing/2014/main" val="10011"/>
                  </a:ext>
                </a:extLst>
              </a:tr>
            </a:tbl>
          </a:graphicData>
        </a:graphic>
      </p:graphicFrame>
      <p:graphicFrame>
        <p:nvGraphicFramePr>
          <p:cNvPr id="1222" name="Google Shape;1222;p48"/>
          <p:cNvGraphicFramePr/>
          <p:nvPr/>
        </p:nvGraphicFramePr>
        <p:xfrm>
          <a:off x="2392665" y="1714493"/>
          <a:ext cx="3000000" cy="3000000"/>
        </p:xfrm>
        <a:graphic>
          <a:graphicData uri="http://schemas.openxmlformats.org/drawingml/2006/table">
            <a:tbl>
              <a:tblPr>
                <a:noFill/>
                <a:tableStyleId>{945D73D9-F74C-4B06-BE0F-A233A7CAC9E2}</a:tableStyleId>
              </a:tblPr>
              <a:tblGrid>
                <a:gridCol w="4700850">
                  <a:extLst>
                    <a:ext uri="{9D8B030D-6E8A-4147-A177-3AD203B41FA5}">
                      <a16:colId xmlns:a16="http://schemas.microsoft.com/office/drawing/2014/main" val="20000"/>
                    </a:ext>
                  </a:extLst>
                </a:gridCol>
              </a:tblGrid>
              <a:tr h="391800">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アルコールチェックを記録するタイミングは？</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1080300">
                <a:tc>
                  <a:txBody>
                    <a:bodyPr/>
                    <a:lstStyle/>
                    <a:p>
                      <a:pPr marL="411480" lvl="0" indent="-271780" algn="l" rtl="0">
                        <a:lnSpc>
                          <a:spcPct val="115000"/>
                        </a:lnSpc>
                        <a:spcBef>
                          <a:spcPts val="0"/>
                        </a:spcBef>
                        <a:spcAft>
                          <a:spcPts val="0"/>
                        </a:spcAft>
                        <a:buSzPts val="1400"/>
                        <a:buFont typeface="Noto Sans JP"/>
                        <a:buChar char="●"/>
                      </a:pPr>
                      <a:r>
                        <a:rPr lang="en">
                          <a:solidFill>
                            <a:srgbClr val="FF0000"/>
                          </a:solidFill>
                          <a:latin typeface="Noto Sans JP"/>
                          <a:ea typeface="Noto Sans JP"/>
                          <a:cs typeface="Noto Sans JP"/>
                          <a:sym typeface="Noto Sans JP"/>
                        </a:rPr>
                        <a:t>入力例）</a:t>
                      </a:r>
                      <a:r>
                        <a:rPr lang="en">
                          <a:latin typeface="Noto Sans JP"/>
                          <a:ea typeface="Noto Sans JP"/>
                          <a:cs typeface="Noto Sans JP"/>
                          <a:sym typeface="Noto Sans JP"/>
                        </a:rPr>
                        <a:t>1回目：業務開始前に「運転前」を</a:t>
                      </a:r>
                      <a:br>
                        <a:rPr lang="en">
                          <a:latin typeface="Noto Sans JP"/>
                          <a:ea typeface="Noto Sans JP"/>
                          <a:cs typeface="Noto Sans JP"/>
                          <a:sym typeface="Noto Sans JP"/>
                        </a:rPr>
                      </a:br>
                      <a:r>
                        <a:rPr lang="en">
                          <a:latin typeface="Noto Sans JP"/>
                          <a:ea typeface="Noto Sans JP"/>
                          <a:cs typeface="Noto Sans JP"/>
                          <a:sym typeface="Noto Sans JP"/>
                        </a:rPr>
                        <a:t>記録してください。</a:t>
                      </a:r>
                      <a:endParaRPr>
                        <a:latin typeface="Noto Sans JP"/>
                        <a:ea typeface="Noto Sans JP"/>
                        <a:cs typeface="Noto Sans JP"/>
                        <a:sym typeface="Noto Sans JP"/>
                      </a:endParaRPr>
                    </a:p>
                    <a:p>
                      <a:pPr marL="411480" lvl="0" indent="-271780" algn="l" rtl="0">
                        <a:lnSpc>
                          <a:spcPct val="115000"/>
                        </a:lnSpc>
                        <a:spcBef>
                          <a:spcPts val="0"/>
                        </a:spcBef>
                        <a:spcAft>
                          <a:spcPts val="0"/>
                        </a:spcAft>
                        <a:buSzPts val="1400"/>
                        <a:buFont typeface="Noto Sans JP"/>
                        <a:buChar char="●"/>
                      </a:pPr>
                      <a:r>
                        <a:rPr lang="en">
                          <a:solidFill>
                            <a:srgbClr val="FF0000"/>
                          </a:solidFill>
                          <a:latin typeface="Noto Sans JP"/>
                          <a:ea typeface="Noto Sans JP"/>
                          <a:cs typeface="Noto Sans JP"/>
                          <a:sym typeface="Noto Sans JP"/>
                        </a:rPr>
                        <a:t>入力例）</a:t>
                      </a:r>
                      <a:r>
                        <a:rPr lang="en">
                          <a:latin typeface="Noto Sans JP"/>
                          <a:ea typeface="Noto Sans JP"/>
                          <a:cs typeface="Noto Sans JP"/>
                          <a:sym typeface="Noto Sans JP"/>
                        </a:rPr>
                        <a:t>2回目：業務終了後に「運転後」を</a:t>
                      </a:r>
                      <a:br>
                        <a:rPr lang="en">
                          <a:latin typeface="Noto Sans JP"/>
                          <a:ea typeface="Noto Sans JP"/>
                          <a:cs typeface="Noto Sans JP"/>
                          <a:sym typeface="Noto Sans JP"/>
                        </a:rPr>
                      </a:br>
                      <a:r>
                        <a:rPr lang="en">
                          <a:latin typeface="Noto Sans JP"/>
                          <a:ea typeface="Noto Sans JP"/>
                          <a:cs typeface="Noto Sans JP"/>
                          <a:sym typeface="Noto Sans JP"/>
                        </a:rPr>
                        <a:t>記録してください。</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223" name="Google Shape;1223;p48"/>
          <p:cNvGraphicFramePr/>
          <p:nvPr/>
        </p:nvGraphicFramePr>
        <p:xfrm>
          <a:off x="2392665" y="3455578"/>
          <a:ext cx="3000000" cy="3000000"/>
        </p:xfrm>
        <a:graphic>
          <a:graphicData uri="http://schemas.openxmlformats.org/drawingml/2006/table">
            <a:tbl>
              <a:tblPr>
                <a:noFill/>
                <a:tableStyleId>{945D73D9-F74C-4B06-BE0F-A233A7CAC9E2}</a:tableStyleId>
              </a:tblPr>
              <a:tblGrid>
                <a:gridCol w="4700850">
                  <a:extLst>
                    <a:ext uri="{9D8B030D-6E8A-4147-A177-3AD203B41FA5}">
                      <a16:colId xmlns:a16="http://schemas.microsoft.com/office/drawing/2014/main" val="20000"/>
                    </a:ext>
                  </a:extLst>
                </a:gridCol>
              </a:tblGrid>
              <a:tr h="386375">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アルコールチェックの記録を忘れたときは？</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2016150">
                <a:tc>
                  <a:txBody>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Noto Sans JP"/>
                          <a:ea typeface="Noto Sans JP"/>
                          <a:cs typeface="Noto Sans JP"/>
                          <a:sym typeface="Noto Sans JP"/>
                        </a:rPr>
                        <a:t>１）当日の記録をしたいとき</a:t>
                      </a:r>
                      <a:endParaRPr>
                        <a:solidFill>
                          <a:schemeClr val="dk1"/>
                        </a:solidFill>
                        <a:latin typeface="Noto Sans JP"/>
                        <a:ea typeface="Noto Sans JP"/>
                        <a:cs typeface="Noto Sans JP"/>
                        <a:sym typeface="Noto Sans JP"/>
                      </a:endParaRPr>
                    </a:p>
                    <a:p>
                      <a:pPr marL="411480" lvl="0" indent="-271780" algn="l" rtl="0">
                        <a:lnSpc>
                          <a:spcPct val="115000"/>
                        </a:lnSpc>
                        <a:spcBef>
                          <a:spcPts val="0"/>
                        </a:spcBef>
                        <a:spcAft>
                          <a:spcPts val="0"/>
                        </a:spcAft>
                        <a:buClr>
                          <a:schemeClr val="dk1"/>
                        </a:buClr>
                        <a:buSzPts val="1400"/>
                        <a:buFont typeface="Noto Sans JP"/>
                        <a:buChar char="●"/>
                      </a:pPr>
                      <a:r>
                        <a:rPr lang="en">
                          <a:solidFill>
                            <a:srgbClr val="FF0000"/>
                          </a:solidFill>
                          <a:latin typeface="Noto Sans JP"/>
                          <a:ea typeface="Noto Sans JP"/>
                          <a:cs typeface="Noto Sans JP"/>
                          <a:sym typeface="Noto Sans JP"/>
                        </a:rPr>
                        <a:t>入力例）</a:t>
                      </a:r>
                      <a:r>
                        <a:rPr lang="en">
                          <a:solidFill>
                            <a:schemeClr val="dk1"/>
                          </a:solidFill>
                          <a:latin typeface="Noto Sans JP"/>
                          <a:ea typeface="Noto Sans JP"/>
                          <a:cs typeface="Noto Sans JP"/>
                          <a:sym typeface="Noto Sans JP"/>
                        </a:rPr>
                        <a:t>アプリから登録をしてください。</a:t>
                      </a:r>
                      <a:endParaRPr>
                        <a:solidFill>
                          <a:schemeClr val="dk1"/>
                        </a:solidFill>
                        <a:latin typeface="Noto Sans JP"/>
                        <a:ea typeface="Noto Sans JP"/>
                        <a:cs typeface="Noto Sans JP"/>
                        <a:sym typeface="Noto Sans JP"/>
                      </a:endParaRPr>
                    </a:p>
                    <a:p>
                      <a:pPr marL="411480" lvl="0" indent="-271780" algn="l" rtl="0">
                        <a:lnSpc>
                          <a:spcPct val="115000"/>
                        </a:lnSpc>
                        <a:spcBef>
                          <a:spcPts val="0"/>
                        </a:spcBef>
                        <a:spcAft>
                          <a:spcPts val="0"/>
                        </a:spcAft>
                        <a:buClr>
                          <a:schemeClr val="dk1"/>
                        </a:buClr>
                        <a:buSzPts val="1400"/>
                        <a:buFont typeface="Noto Sans JP"/>
                        <a:buChar char="●"/>
                      </a:pPr>
                      <a:r>
                        <a:rPr lang="en">
                          <a:solidFill>
                            <a:srgbClr val="FF0000"/>
                          </a:solidFill>
                          <a:latin typeface="Noto Sans JP"/>
                          <a:ea typeface="Noto Sans JP"/>
                          <a:cs typeface="Noto Sans JP"/>
                          <a:sym typeface="Noto Sans JP"/>
                        </a:rPr>
                        <a:t>入力例）</a:t>
                      </a:r>
                      <a:r>
                        <a:rPr lang="en">
                          <a:solidFill>
                            <a:schemeClr val="dk1"/>
                          </a:solidFill>
                          <a:latin typeface="Noto Sans JP"/>
                          <a:ea typeface="Noto Sans JP"/>
                          <a:cs typeface="Noto Sans JP"/>
                          <a:sym typeface="Noto Sans JP"/>
                        </a:rPr>
                        <a:t>アプリから登録し、「メモ」に後から</a:t>
                      </a:r>
                      <a:br>
                        <a:rPr lang="en">
                          <a:solidFill>
                            <a:schemeClr val="dk1"/>
                          </a:solidFill>
                          <a:latin typeface="Noto Sans JP"/>
                          <a:ea typeface="Noto Sans JP"/>
                          <a:cs typeface="Noto Sans JP"/>
                          <a:sym typeface="Noto Sans JP"/>
                        </a:rPr>
                      </a:br>
                      <a:r>
                        <a:rPr lang="en">
                          <a:solidFill>
                            <a:schemeClr val="dk1"/>
                          </a:solidFill>
                          <a:latin typeface="Noto Sans JP"/>
                          <a:ea typeface="Noto Sans JP"/>
                          <a:cs typeface="Noto Sans JP"/>
                          <a:sym typeface="Noto Sans JP"/>
                        </a:rPr>
                        <a:t>記録した理由を記載してください。</a:t>
                      </a:r>
                      <a:endParaRPr>
                        <a:solidFill>
                          <a:schemeClr val="dk1"/>
                        </a:solidFill>
                        <a:latin typeface="Noto Sans JP"/>
                        <a:ea typeface="Noto Sans JP"/>
                        <a:cs typeface="Noto Sans JP"/>
                        <a:sym typeface="Noto Sans JP"/>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Noto Sans JP"/>
                          <a:ea typeface="Noto Sans JP"/>
                          <a:cs typeface="Noto Sans JP"/>
                          <a:sym typeface="Noto Sans JP"/>
                        </a:rPr>
                        <a:t>２）過去日の記録をしたいとき</a:t>
                      </a:r>
                      <a:endParaRPr>
                        <a:solidFill>
                          <a:schemeClr val="dk1"/>
                        </a:solidFill>
                        <a:latin typeface="Noto Sans JP"/>
                        <a:ea typeface="Noto Sans JP"/>
                        <a:cs typeface="Noto Sans JP"/>
                        <a:sym typeface="Noto Sans JP"/>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Noto Sans JP"/>
                          <a:ea typeface="Noto Sans JP"/>
                          <a:cs typeface="Noto Sans JP"/>
                          <a:sym typeface="Noto Sans JP"/>
                        </a:rPr>
                        <a:t>※アプリからは、記録できません。</a:t>
                      </a:r>
                      <a:endParaRPr>
                        <a:solidFill>
                          <a:schemeClr val="dk1"/>
                        </a:solidFill>
                        <a:latin typeface="Noto Sans JP"/>
                        <a:ea typeface="Noto Sans JP"/>
                        <a:cs typeface="Noto Sans JP"/>
                        <a:sym typeface="Noto Sans JP"/>
                      </a:endParaRPr>
                    </a:p>
                    <a:p>
                      <a:pPr marL="411480" lvl="0" indent="-271780" algn="l" rtl="0">
                        <a:lnSpc>
                          <a:spcPct val="115000"/>
                        </a:lnSpc>
                        <a:spcBef>
                          <a:spcPts val="0"/>
                        </a:spcBef>
                        <a:spcAft>
                          <a:spcPts val="0"/>
                        </a:spcAft>
                        <a:buClr>
                          <a:schemeClr val="dk1"/>
                        </a:buClr>
                        <a:buSzPts val="1400"/>
                        <a:buFont typeface="Noto Sans JP"/>
                        <a:buChar char="●"/>
                      </a:pPr>
                      <a:r>
                        <a:rPr lang="en">
                          <a:solidFill>
                            <a:srgbClr val="FF0000"/>
                          </a:solidFill>
                          <a:latin typeface="Noto Sans JP"/>
                          <a:ea typeface="Noto Sans JP"/>
                          <a:cs typeface="Noto Sans JP"/>
                          <a:sym typeface="Noto Sans JP"/>
                        </a:rPr>
                        <a:t>入力例）</a:t>
                      </a:r>
                      <a:r>
                        <a:rPr lang="en">
                          <a:solidFill>
                            <a:schemeClr val="dk1"/>
                          </a:solidFill>
                          <a:latin typeface="Noto Sans JP"/>
                          <a:ea typeface="Noto Sans JP"/>
                          <a:cs typeface="Noto Sans JP"/>
                          <a:sym typeface="Noto Sans JP"/>
                        </a:rPr>
                        <a:t>管理者に依頼してください。</a:t>
                      </a:r>
                      <a:endParaRPr>
                        <a:solidFill>
                          <a:schemeClr val="dk1"/>
                        </a:solidFill>
                        <a:latin typeface="Noto Sans JP"/>
                        <a:ea typeface="Noto Sans JP"/>
                        <a:cs typeface="Noto Sans JP"/>
                        <a:sym typeface="Noto Sans JP"/>
                      </a:endParaRPr>
                    </a:p>
                    <a:p>
                      <a:pPr marL="411480" lvl="0" indent="-271780" algn="l" rtl="0">
                        <a:lnSpc>
                          <a:spcPct val="115000"/>
                        </a:lnSpc>
                        <a:spcBef>
                          <a:spcPts val="0"/>
                        </a:spcBef>
                        <a:spcAft>
                          <a:spcPts val="0"/>
                        </a:spcAft>
                        <a:buClr>
                          <a:schemeClr val="dk1"/>
                        </a:buClr>
                        <a:buSzPts val="1400"/>
                        <a:buFont typeface="Noto Sans JP"/>
                        <a:buChar char="●"/>
                      </a:pPr>
                      <a:r>
                        <a:rPr lang="en">
                          <a:solidFill>
                            <a:srgbClr val="FF0000"/>
                          </a:solidFill>
                          <a:latin typeface="Noto Sans JP"/>
                          <a:ea typeface="Noto Sans JP"/>
                          <a:cs typeface="Noto Sans JP"/>
                          <a:sym typeface="Noto Sans JP"/>
                        </a:rPr>
                        <a:t>入力例）</a:t>
                      </a:r>
                      <a:r>
                        <a:rPr lang="en">
                          <a:solidFill>
                            <a:schemeClr val="dk1"/>
                          </a:solidFill>
                          <a:latin typeface="Noto Sans JP"/>
                          <a:ea typeface="Noto Sans JP"/>
                          <a:cs typeface="Noto Sans JP"/>
                          <a:sym typeface="Noto Sans JP"/>
                        </a:rPr>
                        <a:t>PC管理画面から記録してください。</a:t>
                      </a:r>
                      <a:endParaRPr>
                        <a:solidFill>
                          <a:schemeClr val="dk1"/>
                        </a:solidFill>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224" name="Google Shape;1224;p48"/>
          <p:cNvGraphicFramePr/>
          <p:nvPr/>
        </p:nvGraphicFramePr>
        <p:xfrm>
          <a:off x="2392665" y="6688774"/>
          <a:ext cx="3000000" cy="3000000"/>
        </p:xfrm>
        <a:graphic>
          <a:graphicData uri="http://schemas.openxmlformats.org/drawingml/2006/table">
            <a:tbl>
              <a:tblPr>
                <a:noFill/>
                <a:tableStyleId>{945D73D9-F74C-4B06-BE0F-A233A7CAC9E2}</a:tableStyleId>
              </a:tblPr>
              <a:tblGrid>
                <a:gridCol w="4700850">
                  <a:extLst>
                    <a:ext uri="{9D8B030D-6E8A-4147-A177-3AD203B41FA5}">
                      <a16:colId xmlns:a16="http://schemas.microsoft.com/office/drawing/2014/main" val="20000"/>
                    </a:ext>
                  </a:extLst>
                </a:gridCol>
              </a:tblGrid>
              <a:tr h="0">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XXXXXXX</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701150">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XXXXXXX</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225" name="Google Shape;1225;p48"/>
          <p:cNvGraphicFramePr/>
          <p:nvPr/>
        </p:nvGraphicFramePr>
        <p:xfrm>
          <a:off x="2392665" y="7982871"/>
          <a:ext cx="3000000" cy="3000000"/>
        </p:xfrm>
        <a:graphic>
          <a:graphicData uri="http://schemas.openxmlformats.org/drawingml/2006/table">
            <a:tbl>
              <a:tblPr>
                <a:noFill/>
                <a:tableStyleId>{945D73D9-F74C-4B06-BE0F-A233A7CAC9E2}</a:tableStyleId>
              </a:tblPr>
              <a:tblGrid>
                <a:gridCol w="4700850">
                  <a:extLst>
                    <a:ext uri="{9D8B030D-6E8A-4147-A177-3AD203B41FA5}">
                      <a16:colId xmlns:a16="http://schemas.microsoft.com/office/drawing/2014/main" val="20000"/>
                    </a:ext>
                  </a:extLst>
                </a:gridCol>
              </a:tblGrid>
              <a:tr h="305775">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XXXXXXX</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521075">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XXXXXXX</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226" name="Google Shape;1226;p48"/>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1227" name="Google Shape;1227;p48"/>
          <p:cNvGraphicFramePr/>
          <p:nvPr/>
        </p:nvGraphicFramePr>
        <p:xfrm>
          <a:off x="-2997350" y="1371600"/>
          <a:ext cx="3000000" cy="3000000"/>
        </p:xfrm>
        <a:graphic>
          <a:graphicData uri="http://schemas.openxmlformats.org/drawingml/2006/table">
            <a:tbl>
              <a:tblPr>
                <a:noFill/>
                <a:tableStyleId>{945D73D9-F74C-4B06-BE0F-A233A7CAC9E2}</a:tableStyleId>
              </a:tblPr>
              <a:tblGrid>
                <a:gridCol w="2896100">
                  <a:extLst>
                    <a:ext uri="{9D8B030D-6E8A-4147-A177-3AD203B41FA5}">
                      <a16:colId xmlns:a16="http://schemas.microsoft.com/office/drawing/2014/main" val="20000"/>
                    </a:ext>
                  </a:extLst>
                </a:gridCol>
              </a:tblGrid>
              <a:tr h="392150">
                <a:tc>
                  <a:txBody>
                    <a:bodyPr/>
                    <a:lstStyle/>
                    <a:p>
                      <a:pPr marL="0" lvl="0" indent="0" algn="l" rtl="0">
                        <a:spcBef>
                          <a:spcPts val="0"/>
                        </a:spcBef>
                        <a:spcAft>
                          <a:spcPts val="0"/>
                        </a:spcAft>
                        <a:buNone/>
                      </a:pPr>
                      <a:r>
                        <a:rPr lang="en" sz="1200">
                          <a:solidFill>
                            <a:schemeClr val="dk1"/>
                          </a:solidFill>
                          <a:latin typeface="Kosugi"/>
                          <a:ea typeface="Kosugi"/>
                          <a:cs typeface="Kosugi"/>
                          <a:sym typeface="Kosugi"/>
                        </a:rPr>
                        <a:t>このページについて</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627525">
                <a:tc>
                  <a:txBody>
                    <a:bodyPr/>
                    <a:lstStyle/>
                    <a:p>
                      <a:pPr marL="457200" lvl="0" indent="-304800" algn="l" rtl="0">
                        <a:spcBef>
                          <a:spcPts val="1000"/>
                        </a:spcBef>
                        <a:spcAft>
                          <a:spcPts val="0"/>
                        </a:spcAft>
                        <a:buSzPts val="1200"/>
                        <a:buFont typeface="Kosugi"/>
                        <a:buAutoNum type="arabicPeriod"/>
                      </a:pPr>
                      <a:r>
                        <a:rPr lang="en" sz="1200">
                          <a:solidFill>
                            <a:srgbClr val="FF0000"/>
                          </a:solidFill>
                          <a:latin typeface="Kosugi"/>
                          <a:ea typeface="Kosugi"/>
                          <a:cs typeface="Kosugi"/>
                          <a:sym typeface="Kosugi"/>
                        </a:rPr>
                        <a:t>入力例）／赤文字 </a:t>
                      </a:r>
                      <a:r>
                        <a:rPr lang="en" sz="1200">
                          <a:latin typeface="Kosugi"/>
                          <a:ea typeface="Kosugi"/>
                          <a:cs typeface="Kosugi"/>
                          <a:sym typeface="Kosugi"/>
                        </a:rPr>
                        <a:t>など内容の編集は、貴社の運用に合わせてご対応ください。</a:t>
                      </a:r>
                      <a:endParaRPr sz="1200">
                        <a:latin typeface="Kosugi"/>
                        <a:ea typeface="Kosugi"/>
                        <a:cs typeface="Kosugi"/>
                        <a:sym typeface="Kosugi"/>
                      </a:endParaRPr>
                    </a:p>
                    <a:p>
                      <a:pPr marL="457200" lvl="0" indent="-304800" algn="l" rtl="0">
                        <a:spcBef>
                          <a:spcPts val="1000"/>
                        </a:spcBef>
                        <a:spcAft>
                          <a:spcPts val="0"/>
                        </a:spcAft>
                        <a:buSzPts val="1200"/>
                        <a:buFont typeface="Kosugi"/>
                        <a:buAutoNum type="arabicPeriod"/>
                      </a:pPr>
                      <a:r>
                        <a:rPr lang="en" sz="1200">
                          <a:solidFill>
                            <a:schemeClr val="dk1"/>
                          </a:solidFill>
                          <a:latin typeface="Kosugi"/>
                          <a:ea typeface="Kosugi"/>
                          <a:cs typeface="Kosugi"/>
                          <a:sym typeface="Kosugi"/>
                        </a:rPr>
                        <a:t>入力項目は、一部カスタマイズが可能です。詳細は「</a:t>
                      </a:r>
                      <a:r>
                        <a:rPr lang="en" sz="1200" u="sng">
                          <a:solidFill>
                            <a:schemeClr val="hlink"/>
                          </a:solidFill>
                          <a:latin typeface="Kosugi"/>
                          <a:ea typeface="Kosugi"/>
                          <a:cs typeface="Kosugi"/>
                          <a:sym typeface="Kosugi"/>
                          <a:hlinkClick r:id="rId3"/>
                        </a:rPr>
                        <a:t>アルコールチェックのデータ登録方法を設定する</a:t>
                      </a:r>
                      <a:r>
                        <a:rPr lang="en" sz="1200">
                          <a:solidFill>
                            <a:schemeClr val="dk1"/>
                          </a:solidFill>
                          <a:latin typeface="Kosugi"/>
                          <a:ea typeface="Kosugi"/>
                          <a:cs typeface="Kosugi"/>
                          <a:sym typeface="Kosugi"/>
                        </a:rPr>
                        <a:t>」を参照ください。</a:t>
                      </a:r>
                      <a:endParaRPr sz="1200">
                        <a:solidFill>
                          <a:schemeClr val="dk1"/>
                        </a:solidFill>
                        <a:latin typeface="Kosugi"/>
                        <a:ea typeface="Kosugi"/>
                        <a:cs typeface="Kosugi"/>
                        <a:sym typeface="Kosugi"/>
                      </a:endParaRPr>
                    </a:p>
                    <a:p>
                      <a:pPr marL="457200" lvl="0" indent="-304800" algn="l" rtl="0">
                        <a:spcBef>
                          <a:spcPts val="1000"/>
                        </a:spcBef>
                        <a:spcAft>
                          <a:spcPts val="0"/>
                        </a:spcAft>
                        <a:buClr>
                          <a:schemeClr val="dk1"/>
                        </a:buClr>
                        <a:buSzPts val="1200"/>
                        <a:buFont typeface="Kosugi"/>
                        <a:buAutoNum type="arabicPeriod"/>
                      </a:pPr>
                      <a:r>
                        <a:rPr lang="en" sz="1200">
                          <a:solidFill>
                            <a:schemeClr val="dk1"/>
                          </a:solidFill>
                          <a:latin typeface="Kosugi"/>
                          <a:ea typeface="Kosugi"/>
                          <a:cs typeface="Kosugi"/>
                          <a:sym typeface="Kosugi"/>
                        </a:rPr>
                        <a:t>Bluetooth連携のアルコール検知器を利用するときは、2.の設定画面から「検知器数値」の『検知器連携(Bluetooth)』をチェックしてください。</a:t>
                      </a:r>
                      <a:endParaRPr sz="1200">
                        <a:solidFill>
                          <a:schemeClr val="dk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228" name="Google Shape;1228;p48"/>
          <p:cNvSpPr txBox="1">
            <a:spLocks noGrp="1"/>
          </p:cNvSpPr>
          <p:nvPr>
            <p:ph type="title"/>
          </p:nvPr>
        </p:nvSpPr>
        <p:spPr>
          <a:xfrm>
            <a:off x="2004300"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［アルコールチェック］運用と入力項目について</a:t>
            </a:r>
            <a:endParaRPr sz="4800">
              <a:solidFill>
                <a:schemeClr val="accent4"/>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3"/>
          <p:cNvSpPr/>
          <p:nvPr/>
        </p:nvSpPr>
        <p:spPr>
          <a:xfrm>
            <a:off x="13577725" y="2232725"/>
            <a:ext cx="4209300" cy="7484700"/>
          </a:xfrm>
          <a:prstGeom prst="roundRect">
            <a:avLst>
              <a:gd name="adj" fmla="val 6348"/>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213" name="Google Shape;213;p13"/>
          <p:cNvSpPr txBox="1">
            <a:spLocks noGrp="1"/>
          </p:cNvSpPr>
          <p:nvPr>
            <p:ph type="sldNum" idx="12"/>
          </p:nvPr>
        </p:nvSpPr>
        <p:spPr>
          <a:xfrm>
            <a:off x="390028" y="9633600"/>
            <a:ext cx="601800" cy="4299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None/>
            </a:pPr>
            <a:fld id="{00000000-1234-1234-1234-123412341234}" type="slidenum">
              <a:rPr lang="en"/>
              <a:t>4</a:t>
            </a:fld>
            <a:endParaRPr/>
          </a:p>
        </p:txBody>
      </p:sp>
      <p:graphicFrame>
        <p:nvGraphicFramePr>
          <p:cNvPr id="214" name="Google Shape;214;p13"/>
          <p:cNvGraphicFramePr/>
          <p:nvPr/>
        </p:nvGraphicFramePr>
        <p:xfrm>
          <a:off x="2634175" y="2216369"/>
          <a:ext cx="10602025" cy="7484830"/>
        </p:xfrm>
        <a:graphic>
          <a:graphicData uri="http://schemas.openxmlformats.org/drawingml/2006/table">
            <a:tbl>
              <a:tblPr>
                <a:noFill/>
                <a:tableStyleId>{945D73D9-F74C-4B06-BE0F-A233A7CAC9E2}</a:tableStyleId>
              </a:tblPr>
              <a:tblGrid>
                <a:gridCol w="1339025">
                  <a:extLst>
                    <a:ext uri="{9D8B030D-6E8A-4147-A177-3AD203B41FA5}">
                      <a16:colId xmlns:a16="http://schemas.microsoft.com/office/drawing/2014/main" val="20000"/>
                    </a:ext>
                  </a:extLst>
                </a:gridCol>
                <a:gridCol w="2315750">
                  <a:extLst>
                    <a:ext uri="{9D8B030D-6E8A-4147-A177-3AD203B41FA5}">
                      <a16:colId xmlns:a16="http://schemas.microsoft.com/office/drawing/2014/main" val="20001"/>
                    </a:ext>
                  </a:extLst>
                </a:gridCol>
                <a:gridCol w="2315750">
                  <a:extLst>
                    <a:ext uri="{9D8B030D-6E8A-4147-A177-3AD203B41FA5}">
                      <a16:colId xmlns:a16="http://schemas.microsoft.com/office/drawing/2014/main" val="20002"/>
                    </a:ext>
                  </a:extLst>
                </a:gridCol>
                <a:gridCol w="2315750">
                  <a:extLst>
                    <a:ext uri="{9D8B030D-6E8A-4147-A177-3AD203B41FA5}">
                      <a16:colId xmlns:a16="http://schemas.microsoft.com/office/drawing/2014/main" val="20003"/>
                    </a:ext>
                  </a:extLst>
                </a:gridCol>
                <a:gridCol w="2315750">
                  <a:extLst>
                    <a:ext uri="{9D8B030D-6E8A-4147-A177-3AD203B41FA5}">
                      <a16:colId xmlns:a16="http://schemas.microsoft.com/office/drawing/2014/main" val="20004"/>
                    </a:ext>
                  </a:extLst>
                </a:gridCol>
              </a:tblGrid>
              <a:tr h="569600">
                <a:tc rowSpan="2">
                  <a:txBody>
                    <a:bodyPr/>
                    <a:lstStyle/>
                    <a:p>
                      <a:pPr marL="0" lvl="0" indent="0" algn="ctr" rtl="0">
                        <a:spcBef>
                          <a:spcPts val="0"/>
                        </a:spcBef>
                        <a:spcAft>
                          <a:spcPts val="0"/>
                        </a:spcAft>
                        <a:buNone/>
                      </a:pPr>
                      <a:r>
                        <a:rPr lang="en" sz="1200" b="1">
                          <a:solidFill>
                            <a:schemeClr val="dk1"/>
                          </a:solidFill>
                          <a:latin typeface="Noto Sans JP"/>
                          <a:ea typeface="Noto Sans JP"/>
                          <a:cs typeface="Noto Sans JP"/>
                          <a:sym typeface="Noto Sans JP"/>
                        </a:rPr>
                        <a:t>ページ種別</a:t>
                      </a:r>
                      <a:endParaRPr sz="1200" b="1">
                        <a:solidFill>
                          <a:schemeClr val="dk1"/>
                        </a:solidFill>
                        <a:latin typeface="Noto Sans JP"/>
                        <a:ea typeface="Noto Sans JP"/>
                        <a:cs typeface="Noto Sans JP"/>
                        <a:sym typeface="Noto Sans JP"/>
                      </a:endParaRPr>
                    </a:p>
                  </a:txBody>
                  <a:tcPr marL="91425" marR="91425" marT="91425" marB="91425" anchor="ctr">
                    <a:solidFill>
                      <a:schemeClr val="lt2"/>
                    </a:solidFill>
                  </a:tcPr>
                </a:tc>
                <a:tc rowSpan="2">
                  <a:txBody>
                    <a:bodyPr/>
                    <a:lstStyle/>
                    <a:p>
                      <a:pPr marL="0" lvl="0" indent="0" algn="ctr" rtl="0">
                        <a:spcBef>
                          <a:spcPts val="0"/>
                        </a:spcBef>
                        <a:spcAft>
                          <a:spcPts val="0"/>
                        </a:spcAft>
                        <a:buNone/>
                      </a:pPr>
                      <a:r>
                        <a:rPr lang="en" sz="1200" b="1">
                          <a:solidFill>
                            <a:schemeClr val="dk1"/>
                          </a:solidFill>
                          <a:latin typeface="Noto Sans JP"/>
                          <a:ea typeface="Noto Sans JP"/>
                          <a:cs typeface="Noto Sans JP"/>
                          <a:sym typeface="Noto Sans JP"/>
                        </a:rPr>
                        <a:t>ページ詳細</a:t>
                      </a:r>
                      <a:endParaRPr sz="1200" b="1">
                        <a:solidFill>
                          <a:schemeClr val="dk1"/>
                        </a:solidFill>
                        <a:latin typeface="Noto Sans JP"/>
                        <a:ea typeface="Noto Sans JP"/>
                        <a:cs typeface="Noto Sans JP"/>
                        <a:sym typeface="Noto Sans JP"/>
                      </a:endParaRPr>
                    </a:p>
                  </a:txBody>
                  <a:tcPr marL="91425" marR="91425" marT="91425" marB="91425" anchor="ctr">
                    <a:solidFill>
                      <a:schemeClr val="lt2"/>
                    </a:solidFill>
                  </a:tcPr>
                </a:tc>
                <a:tc>
                  <a:txBody>
                    <a:bodyPr/>
                    <a:lstStyle/>
                    <a:p>
                      <a:pPr marL="0" lvl="0" indent="0" algn="ctr" rtl="0">
                        <a:spcBef>
                          <a:spcPts val="0"/>
                        </a:spcBef>
                        <a:spcAft>
                          <a:spcPts val="0"/>
                        </a:spcAft>
                        <a:buNone/>
                      </a:pPr>
                      <a:r>
                        <a:rPr lang="en" sz="1200" b="1">
                          <a:latin typeface="Noto Sans JP"/>
                          <a:ea typeface="Noto Sans JP"/>
                          <a:cs typeface="Noto Sans JP"/>
                          <a:sym typeface="Noto Sans JP"/>
                        </a:rPr>
                        <a:t>初期設定でスタート</a:t>
                      </a:r>
                      <a:endParaRPr sz="1200" b="1">
                        <a:latin typeface="Noto Sans JP"/>
                        <a:ea typeface="Noto Sans JP"/>
                        <a:cs typeface="Noto Sans JP"/>
                        <a:sym typeface="Noto Sans JP"/>
                      </a:endParaRPr>
                    </a:p>
                  </a:txBody>
                  <a:tcPr marL="91425" marR="91425" marT="91425" marB="91425" anchor="ctr">
                    <a:solidFill>
                      <a:srgbClr val="CFFFFD"/>
                    </a:solidFill>
                  </a:tcPr>
                </a:tc>
                <a:tc>
                  <a:txBody>
                    <a:bodyPr/>
                    <a:lstStyle/>
                    <a:p>
                      <a:pPr marL="0" lvl="0" indent="0" algn="ctr" rtl="0">
                        <a:spcBef>
                          <a:spcPts val="0"/>
                        </a:spcBef>
                        <a:spcAft>
                          <a:spcPts val="0"/>
                        </a:spcAft>
                        <a:buNone/>
                      </a:pPr>
                      <a:r>
                        <a:rPr lang="en" sz="1200" b="1">
                          <a:solidFill>
                            <a:schemeClr val="dk1"/>
                          </a:solidFill>
                          <a:latin typeface="Noto Sans JP"/>
                          <a:ea typeface="Noto Sans JP"/>
                          <a:cs typeface="Noto Sans JP"/>
                          <a:sym typeface="Noto Sans JP"/>
                        </a:rPr>
                        <a:t>おすすめ設定で</a:t>
                      </a:r>
                      <a:br>
                        <a:rPr lang="en" sz="1200" b="1">
                          <a:solidFill>
                            <a:schemeClr val="dk1"/>
                          </a:solidFill>
                          <a:latin typeface="Noto Sans JP"/>
                          <a:ea typeface="Noto Sans JP"/>
                          <a:cs typeface="Noto Sans JP"/>
                          <a:sym typeface="Noto Sans JP"/>
                        </a:rPr>
                      </a:br>
                      <a:r>
                        <a:rPr lang="en" sz="1200" b="1">
                          <a:solidFill>
                            <a:schemeClr val="dk1"/>
                          </a:solidFill>
                          <a:latin typeface="Noto Sans JP"/>
                          <a:ea typeface="Noto Sans JP"/>
                          <a:cs typeface="Noto Sans JP"/>
                          <a:sym typeface="Noto Sans JP"/>
                        </a:rPr>
                        <a:t>クイックスタート</a:t>
                      </a:r>
                      <a:endParaRPr sz="1200" b="1">
                        <a:solidFill>
                          <a:schemeClr val="dk1"/>
                        </a:solidFill>
                        <a:latin typeface="Noto Sans JP"/>
                        <a:ea typeface="Noto Sans JP"/>
                        <a:cs typeface="Noto Sans JP"/>
                        <a:sym typeface="Noto Sans JP"/>
                      </a:endParaRPr>
                    </a:p>
                  </a:txBody>
                  <a:tcPr marL="91425" marR="91425" marT="91425" marB="91425" anchor="ctr">
                    <a:solidFill>
                      <a:schemeClr val="accent2"/>
                    </a:solidFill>
                  </a:tcPr>
                </a:tc>
                <a:tc>
                  <a:txBody>
                    <a:bodyPr/>
                    <a:lstStyle/>
                    <a:p>
                      <a:pPr marL="0" lvl="0" indent="0" algn="ctr" rtl="0">
                        <a:spcBef>
                          <a:spcPts val="0"/>
                        </a:spcBef>
                        <a:spcAft>
                          <a:spcPts val="0"/>
                        </a:spcAft>
                        <a:buClr>
                          <a:schemeClr val="dk1"/>
                        </a:buClr>
                        <a:buSzPts val="1100"/>
                        <a:buFont typeface="Arial"/>
                        <a:buNone/>
                      </a:pPr>
                      <a:r>
                        <a:rPr lang="en" sz="1200" b="1">
                          <a:solidFill>
                            <a:schemeClr val="dk1"/>
                          </a:solidFill>
                          <a:latin typeface="Noto Sans JP"/>
                          <a:ea typeface="Noto Sans JP"/>
                          <a:cs typeface="Noto Sans JP"/>
                          <a:sym typeface="Noto Sans JP"/>
                        </a:rPr>
                        <a:t>詳細設定を行ってスタート</a:t>
                      </a:r>
                      <a:endParaRPr sz="1200" b="1">
                        <a:latin typeface="Noto Sans JP"/>
                        <a:ea typeface="Noto Sans JP"/>
                        <a:cs typeface="Noto Sans JP"/>
                        <a:sym typeface="Noto Sans JP"/>
                      </a:endParaRPr>
                    </a:p>
                  </a:txBody>
                  <a:tcPr marL="91425" marR="91425" marT="91425" marB="91425" anchor="ctr">
                    <a:solidFill>
                      <a:srgbClr val="CFFFFD"/>
                    </a:solidFill>
                  </a:tcPr>
                </a:tc>
                <a:extLst>
                  <a:ext uri="{0D108BD9-81ED-4DB2-BD59-A6C34878D82A}">
                    <a16:rowId xmlns:a16="http://schemas.microsoft.com/office/drawing/2014/main" val="10000"/>
                  </a:ext>
                </a:extLst>
              </a:tr>
              <a:tr h="759475">
                <a:tc vMerge="1">
                  <a:txBody>
                    <a:bodyPr/>
                    <a:lstStyle/>
                    <a:p>
                      <a:endParaRPr lang="ja-JP"/>
                    </a:p>
                  </a:txBody>
                  <a:tcPr/>
                </a:tc>
                <a:tc vMerge="1">
                  <a:txBody>
                    <a:bodyPr/>
                    <a:lstStyle/>
                    <a:p>
                      <a:endParaRPr lang="ja-JP"/>
                    </a:p>
                  </a:txBody>
                  <a:tcPr/>
                </a:tc>
                <a:tc>
                  <a:txBody>
                    <a:bodyPr/>
                    <a:lstStyle/>
                    <a:p>
                      <a:pPr marL="0" lvl="0" indent="0" algn="ctr" rtl="0">
                        <a:spcBef>
                          <a:spcPts val="0"/>
                        </a:spcBef>
                        <a:spcAft>
                          <a:spcPts val="0"/>
                        </a:spcAft>
                        <a:buClr>
                          <a:schemeClr val="dk1"/>
                        </a:buClr>
                        <a:buSzPts val="1100"/>
                        <a:buFont typeface="Arial"/>
                        <a:buNone/>
                      </a:pPr>
                      <a:r>
                        <a:rPr lang="en" sz="1200" b="1">
                          <a:solidFill>
                            <a:schemeClr val="dk1"/>
                          </a:solidFill>
                          <a:latin typeface="Noto Sans JP"/>
                          <a:ea typeface="Noto Sans JP"/>
                          <a:cs typeface="Noto Sans JP"/>
                          <a:sym typeface="Noto Sans JP"/>
                        </a:rPr>
                        <a:t>初期設定でそのまま</a:t>
                      </a:r>
                      <a:br>
                        <a:rPr lang="en" sz="1200" b="1">
                          <a:solidFill>
                            <a:schemeClr val="dk1"/>
                          </a:solidFill>
                          <a:latin typeface="Noto Sans JP"/>
                          <a:ea typeface="Noto Sans JP"/>
                          <a:cs typeface="Noto Sans JP"/>
                          <a:sym typeface="Noto Sans JP"/>
                        </a:rPr>
                      </a:br>
                      <a:r>
                        <a:rPr lang="en" sz="1200" b="1">
                          <a:solidFill>
                            <a:schemeClr val="dk1"/>
                          </a:solidFill>
                          <a:latin typeface="Noto Sans JP"/>
                          <a:ea typeface="Noto Sans JP"/>
                          <a:cs typeface="Noto Sans JP"/>
                          <a:sym typeface="Noto Sans JP"/>
                        </a:rPr>
                        <a:t>利用開始します。</a:t>
                      </a:r>
                      <a:endParaRPr sz="1200" b="1">
                        <a:latin typeface="Noto Sans JP"/>
                        <a:ea typeface="Noto Sans JP"/>
                        <a:cs typeface="Noto Sans JP"/>
                        <a:sym typeface="Noto Sans JP"/>
                      </a:endParaRPr>
                    </a:p>
                  </a:txBody>
                  <a:tcPr marL="91425" marR="91425" marT="91425" marB="91425" anchor="ctr">
                    <a:solidFill>
                      <a:srgbClr val="CFFFFD"/>
                    </a:solidFill>
                  </a:tcPr>
                </a:tc>
                <a:tc>
                  <a:txBody>
                    <a:bodyPr/>
                    <a:lstStyle/>
                    <a:p>
                      <a:pPr marL="0" lvl="0" indent="0" algn="ctr" rtl="0">
                        <a:spcBef>
                          <a:spcPts val="0"/>
                        </a:spcBef>
                        <a:spcAft>
                          <a:spcPts val="0"/>
                        </a:spcAft>
                        <a:buNone/>
                      </a:pPr>
                      <a:r>
                        <a:rPr lang="en" sz="1200" b="1">
                          <a:solidFill>
                            <a:schemeClr val="dk1"/>
                          </a:solidFill>
                          <a:latin typeface="Noto Sans JP"/>
                          <a:ea typeface="Noto Sans JP"/>
                          <a:cs typeface="Noto Sans JP"/>
                          <a:sym typeface="Noto Sans JP"/>
                        </a:rPr>
                        <a:t>多くの企業で使われている</a:t>
                      </a:r>
                      <a:br>
                        <a:rPr lang="en" sz="1200" b="1">
                          <a:solidFill>
                            <a:schemeClr val="dk1"/>
                          </a:solidFill>
                          <a:latin typeface="Noto Sans JP"/>
                          <a:ea typeface="Noto Sans JP"/>
                          <a:cs typeface="Noto Sans JP"/>
                          <a:sym typeface="Noto Sans JP"/>
                        </a:rPr>
                      </a:br>
                      <a:r>
                        <a:rPr lang="en" sz="1200" b="1">
                          <a:solidFill>
                            <a:schemeClr val="dk1"/>
                          </a:solidFill>
                          <a:latin typeface="Noto Sans JP"/>
                          <a:ea typeface="Noto Sans JP"/>
                          <a:cs typeface="Noto Sans JP"/>
                          <a:sym typeface="Noto Sans JP"/>
                        </a:rPr>
                        <a:t>設定例を参考に、</a:t>
                      </a:r>
                      <a:br>
                        <a:rPr lang="en" sz="1200" b="1">
                          <a:solidFill>
                            <a:schemeClr val="dk1"/>
                          </a:solidFill>
                          <a:latin typeface="Noto Sans JP"/>
                          <a:ea typeface="Noto Sans JP"/>
                          <a:cs typeface="Noto Sans JP"/>
                          <a:sym typeface="Noto Sans JP"/>
                        </a:rPr>
                      </a:br>
                      <a:r>
                        <a:rPr lang="en" sz="1200" b="1">
                          <a:solidFill>
                            <a:schemeClr val="dk1"/>
                          </a:solidFill>
                          <a:latin typeface="Noto Sans JP"/>
                          <a:ea typeface="Noto Sans JP"/>
                          <a:cs typeface="Noto Sans JP"/>
                          <a:sym typeface="Noto Sans JP"/>
                        </a:rPr>
                        <a:t>手早く利用開始します。</a:t>
                      </a:r>
                      <a:endParaRPr sz="1200" b="1">
                        <a:solidFill>
                          <a:schemeClr val="dk1"/>
                        </a:solidFill>
                        <a:latin typeface="Noto Sans JP"/>
                        <a:ea typeface="Noto Sans JP"/>
                        <a:cs typeface="Noto Sans JP"/>
                        <a:sym typeface="Noto Sans JP"/>
                      </a:endParaRPr>
                    </a:p>
                  </a:txBody>
                  <a:tcPr marL="91425" marR="91425" marT="91425" marB="91425" anchor="ctr">
                    <a:solidFill>
                      <a:srgbClr val="CFFFFD"/>
                    </a:solidFill>
                  </a:tcPr>
                </a:tc>
                <a:tc>
                  <a:txBody>
                    <a:bodyPr/>
                    <a:lstStyle/>
                    <a:p>
                      <a:pPr marL="0" lvl="0" indent="0" algn="ctr" rtl="0">
                        <a:spcBef>
                          <a:spcPts val="0"/>
                        </a:spcBef>
                        <a:spcAft>
                          <a:spcPts val="0"/>
                        </a:spcAft>
                        <a:buNone/>
                      </a:pPr>
                      <a:r>
                        <a:rPr lang="en" sz="1100" b="1">
                          <a:solidFill>
                            <a:schemeClr val="dk1"/>
                          </a:solidFill>
                          <a:latin typeface="Noto Sans JP"/>
                          <a:ea typeface="Noto Sans JP"/>
                          <a:cs typeface="Noto Sans JP"/>
                          <a:sym typeface="Noto Sans JP"/>
                        </a:rPr>
                        <a:t>自分で細かく設定を</a:t>
                      </a:r>
                      <a:br>
                        <a:rPr lang="en" sz="1100" b="1">
                          <a:solidFill>
                            <a:schemeClr val="dk1"/>
                          </a:solidFill>
                          <a:latin typeface="Noto Sans JP"/>
                          <a:ea typeface="Noto Sans JP"/>
                          <a:cs typeface="Noto Sans JP"/>
                          <a:sym typeface="Noto Sans JP"/>
                        </a:rPr>
                      </a:br>
                      <a:r>
                        <a:rPr lang="en" sz="1100" b="1">
                          <a:solidFill>
                            <a:schemeClr val="dk1"/>
                          </a:solidFill>
                          <a:latin typeface="Noto Sans JP"/>
                          <a:ea typeface="Noto Sans JP"/>
                          <a:cs typeface="Noto Sans JP"/>
                          <a:sym typeface="Noto Sans JP"/>
                        </a:rPr>
                        <a:t>カスタマイズして</a:t>
                      </a:r>
                      <a:br>
                        <a:rPr lang="en" sz="1100" b="1">
                          <a:solidFill>
                            <a:schemeClr val="dk1"/>
                          </a:solidFill>
                          <a:latin typeface="Noto Sans JP"/>
                          <a:ea typeface="Noto Sans JP"/>
                          <a:cs typeface="Noto Sans JP"/>
                          <a:sym typeface="Noto Sans JP"/>
                        </a:rPr>
                      </a:br>
                      <a:r>
                        <a:rPr lang="en" sz="1100" b="1">
                          <a:solidFill>
                            <a:schemeClr val="dk1"/>
                          </a:solidFill>
                          <a:latin typeface="Noto Sans JP"/>
                          <a:ea typeface="Noto Sans JP"/>
                          <a:cs typeface="Noto Sans JP"/>
                          <a:sym typeface="Noto Sans JP"/>
                        </a:rPr>
                        <a:t>利用開始します。</a:t>
                      </a:r>
                      <a:endParaRPr sz="1100" b="1">
                        <a:solidFill>
                          <a:schemeClr val="dk1"/>
                        </a:solidFill>
                        <a:latin typeface="Noto Sans JP"/>
                        <a:ea typeface="Noto Sans JP"/>
                        <a:cs typeface="Noto Sans JP"/>
                        <a:sym typeface="Noto Sans JP"/>
                      </a:endParaRPr>
                    </a:p>
                  </a:txBody>
                  <a:tcPr marL="91425" marR="91425" marT="91425" marB="91425" anchor="ctr">
                    <a:solidFill>
                      <a:srgbClr val="CFFFFD"/>
                    </a:solidFill>
                  </a:tcPr>
                </a:tc>
                <a:extLst>
                  <a:ext uri="{0D108BD9-81ED-4DB2-BD59-A6C34878D82A}">
                    <a16:rowId xmlns:a16="http://schemas.microsoft.com/office/drawing/2014/main" val="10001"/>
                  </a:ext>
                </a:extLst>
              </a:tr>
              <a:tr h="843000">
                <a:tc>
                  <a:txBody>
                    <a:bodyPr/>
                    <a:lstStyle/>
                    <a:p>
                      <a:pPr marL="0" lvl="0" indent="0" algn="ctr" rtl="0">
                        <a:spcBef>
                          <a:spcPts val="0"/>
                        </a:spcBef>
                        <a:spcAft>
                          <a:spcPts val="0"/>
                        </a:spcAft>
                        <a:buNone/>
                      </a:pPr>
                      <a:r>
                        <a:rPr lang="en" sz="1200" b="1">
                          <a:solidFill>
                            <a:schemeClr val="dk1"/>
                          </a:solidFill>
                          <a:latin typeface="Noto Sans JP"/>
                          <a:ea typeface="Noto Sans JP"/>
                          <a:cs typeface="Noto Sans JP"/>
                          <a:sym typeface="Noto Sans JP"/>
                        </a:rPr>
                        <a:t>導入理由</a:t>
                      </a:r>
                      <a:endParaRPr sz="1200" b="1">
                        <a:solidFill>
                          <a:schemeClr val="dk1"/>
                        </a:solidFill>
                        <a:latin typeface="Noto Sans JP"/>
                        <a:ea typeface="Noto Sans JP"/>
                        <a:cs typeface="Noto Sans JP"/>
                        <a:sym typeface="Noto Sans JP"/>
                      </a:endParaRPr>
                    </a:p>
                  </a:txBody>
                  <a:tcPr marL="91425" marR="91425" marT="91425" marB="91425" anchor="ctr">
                    <a:solidFill>
                      <a:schemeClr val="lt2"/>
                    </a:solidFill>
                  </a:tcPr>
                </a:tc>
                <a:tc>
                  <a:txBody>
                    <a:bodyPr/>
                    <a:lstStyle/>
                    <a:p>
                      <a:pPr marL="0" lvl="0" indent="0" algn="ctr" rtl="0">
                        <a:spcBef>
                          <a:spcPts val="0"/>
                        </a:spcBef>
                        <a:spcAft>
                          <a:spcPts val="0"/>
                        </a:spcAft>
                        <a:buNone/>
                      </a:pPr>
                      <a:r>
                        <a:rPr lang="en" sz="1200">
                          <a:latin typeface="Noto Sans JP"/>
                          <a:ea typeface="Noto Sans JP"/>
                          <a:cs typeface="Noto Sans JP"/>
                          <a:sym typeface="Noto Sans JP"/>
                        </a:rPr>
                        <a:t>ドライバーの皆様に導入理由をご理解いただくための情報をまとめています。</a:t>
                      </a:r>
                      <a:endParaRPr sz="1200">
                        <a:latin typeface="Noto Sans JP"/>
                        <a:ea typeface="Noto Sans JP"/>
                        <a:cs typeface="Noto Sans JP"/>
                        <a:sym typeface="Noto Sans JP"/>
                      </a:endParaRPr>
                    </a:p>
                  </a:txBody>
                  <a:tcPr marL="91425" marR="91425" marT="91425" marB="91425" anchor="ctr">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a:t>
                      </a:r>
                      <a:endParaRPr sz="1200">
                        <a:latin typeface="Noto Sans JP"/>
                        <a:ea typeface="Noto Sans JP"/>
                        <a:cs typeface="Noto Sans JP"/>
                        <a:sym typeface="Noto Sans JP"/>
                      </a:endParaRPr>
                    </a:p>
                  </a:txBody>
                  <a:tcPr marL="91425" marR="91425" marT="91425" marB="91425" anchor="ct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a:t>
                      </a:r>
                      <a:endParaRPr sz="1200">
                        <a:latin typeface="Noto Sans JP"/>
                        <a:ea typeface="Noto Sans JP"/>
                        <a:cs typeface="Noto Sans JP"/>
                        <a:sym typeface="Noto Sans JP"/>
                      </a:endParaRPr>
                    </a:p>
                  </a:txBody>
                  <a:tcPr marL="91425" marR="91425" marT="91425" marB="91425" anchor="ctr"/>
                </a:tc>
                <a:tc rowSpan="11">
                  <a:txBody>
                    <a:bodyPr/>
                    <a:lstStyle/>
                    <a:p>
                      <a:pPr marL="0" lvl="0" indent="0" algn="ctr" rtl="0">
                        <a:spcBef>
                          <a:spcPts val="0"/>
                        </a:spcBef>
                        <a:spcAft>
                          <a:spcPts val="0"/>
                        </a:spcAft>
                        <a:buNone/>
                      </a:pPr>
                      <a:r>
                        <a:rPr lang="en" sz="1200">
                          <a:latin typeface="Noto Sans JP"/>
                          <a:ea typeface="Noto Sans JP"/>
                          <a:cs typeface="Noto Sans JP"/>
                          <a:sym typeface="Noto Sans JP"/>
                        </a:rPr>
                        <a:t>貴社の運用に合わせてページの利用有無を検討し、</a:t>
                      </a:r>
                      <a:br>
                        <a:rPr lang="en" sz="1200">
                          <a:latin typeface="Noto Sans JP"/>
                          <a:ea typeface="Noto Sans JP"/>
                          <a:cs typeface="Noto Sans JP"/>
                          <a:sym typeface="Noto Sans JP"/>
                        </a:rPr>
                      </a:br>
                      <a:r>
                        <a:rPr lang="en" sz="1200">
                          <a:latin typeface="Noto Sans JP"/>
                          <a:ea typeface="Noto Sans JP"/>
                          <a:cs typeface="Noto Sans JP"/>
                          <a:sym typeface="Noto Sans JP"/>
                        </a:rPr>
                        <a:t>資料を完成させてください。</a:t>
                      </a:r>
                      <a:endParaRPr sz="1200">
                        <a:latin typeface="Noto Sans JP"/>
                        <a:ea typeface="Noto Sans JP"/>
                        <a:cs typeface="Noto Sans JP"/>
                        <a:sym typeface="Noto Sans JP"/>
                      </a:endParaRPr>
                    </a:p>
                  </a:txBody>
                  <a:tcPr marL="91425" marR="91425" marT="91425" marB="91425" anchor="ctr"/>
                </a:tc>
                <a:extLst>
                  <a:ext uri="{0D108BD9-81ED-4DB2-BD59-A6C34878D82A}">
                    <a16:rowId xmlns:a16="http://schemas.microsoft.com/office/drawing/2014/main" val="10002"/>
                  </a:ext>
                </a:extLst>
              </a:tr>
              <a:tr h="767025">
                <a:tc>
                  <a:txBody>
                    <a:bodyPr/>
                    <a:lstStyle/>
                    <a:p>
                      <a:pPr marL="0" lvl="0" indent="0" algn="ctr" rtl="0">
                        <a:spcBef>
                          <a:spcPts val="0"/>
                        </a:spcBef>
                        <a:spcAft>
                          <a:spcPts val="0"/>
                        </a:spcAft>
                        <a:buNone/>
                      </a:pPr>
                      <a:r>
                        <a:rPr lang="en" sz="1200" b="1">
                          <a:solidFill>
                            <a:schemeClr val="dk1"/>
                          </a:solidFill>
                          <a:latin typeface="Noto Sans JP"/>
                          <a:ea typeface="Noto Sans JP"/>
                          <a:cs typeface="Noto Sans JP"/>
                          <a:sym typeface="Noto Sans JP"/>
                        </a:rPr>
                        <a:t>ドライバーの基本的な流れ</a:t>
                      </a:r>
                      <a:endParaRPr sz="1200" b="1">
                        <a:solidFill>
                          <a:schemeClr val="dk1"/>
                        </a:solidFill>
                        <a:latin typeface="Noto Sans JP"/>
                        <a:ea typeface="Noto Sans JP"/>
                        <a:cs typeface="Noto Sans JP"/>
                        <a:sym typeface="Noto Sans JP"/>
                      </a:endParaRPr>
                    </a:p>
                  </a:txBody>
                  <a:tcPr marL="91425" marR="91425" marT="91425" marB="91425" anchor="ctr">
                    <a:lnR w="9525" cap="flat" cmpd="sng">
                      <a:solidFill>
                        <a:srgbClr val="9E9E9E"/>
                      </a:solidFill>
                      <a:prstDash val="solid"/>
                      <a:round/>
                      <a:headEnd type="none" w="sm" len="sm"/>
                      <a:tailEnd type="none" w="sm" len="sm"/>
                    </a:lnR>
                    <a:solidFill>
                      <a:schemeClr val="lt2"/>
                    </a:solidFill>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どのタイミングで何を行うかを一覧化しています。</a:t>
                      </a:r>
                      <a:endParaRPr sz="1200">
                        <a:latin typeface="Noto Sans JP"/>
                        <a:ea typeface="Noto Sans JP"/>
                        <a:cs typeface="Noto Sans JP"/>
                        <a:sym typeface="Noto Sans JP"/>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a:t>
                      </a:r>
                      <a:endParaRPr sz="1200">
                        <a:solidFill>
                          <a:schemeClr val="dk1"/>
                        </a:solidFill>
                        <a:latin typeface="Noto Sans JP"/>
                        <a:ea typeface="Noto Sans JP"/>
                        <a:cs typeface="Noto Sans JP"/>
                        <a:sym typeface="Noto Sans JP"/>
                      </a:endParaRPr>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a:t>
                      </a:r>
                      <a:endParaRPr sz="1200">
                        <a:solidFill>
                          <a:schemeClr val="dk1"/>
                        </a:solidFill>
                        <a:latin typeface="Noto Sans JP"/>
                        <a:ea typeface="Noto Sans JP"/>
                        <a:cs typeface="Noto Sans JP"/>
                        <a:sym typeface="Noto Sans JP"/>
                      </a:endParaRPr>
                    </a:p>
                  </a:txBody>
                  <a:tcPr marL="91425" marR="91425" marT="91425" marB="91425" anchor="ctr"/>
                </a:tc>
                <a:tc vMerge="1">
                  <a:txBody>
                    <a:bodyPr/>
                    <a:lstStyle/>
                    <a:p>
                      <a:endParaRPr lang="ja-JP"/>
                    </a:p>
                  </a:txBody>
                  <a:tcPr/>
                </a:tc>
                <a:extLst>
                  <a:ext uri="{0D108BD9-81ED-4DB2-BD59-A6C34878D82A}">
                    <a16:rowId xmlns:a16="http://schemas.microsoft.com/office/drawing/2014/main" val="10003"/>
                  </a:ext>
                </a:extLst>
              </a:tr>
              <a:tr h="379725">
                <a:tc>
                  <a:txBody>
                    <a:bodyPr/>
                    <a:lstStyle/>
                    <a:p>
                      <a:pPr marL="0" lvl="0" indent="0" algn="ctr" rtl="0">
                        <a:spcBef>
                          <a:spcPts val="0"/>
                        </a:spcBef>
                        <a:spcAft>
                          <a:spcPts val="0"/>
                        </a:spcAft>
                        <a:buNone/>
                      </a:pPr>
                      <a:r>
                        <a:rPr lang="en" sz="1200" b="1">
                          <a:solidFill>
                            <a:schemeClr val="dk1"/>
                          </a:solidFill>
                          <a:latin typeface="Noto Sans JP"/>
                          <a:ea typeface="Noto Sans JP"/>
                          <a:cs typeface="Noto Sans JP"/>
                          <a:sym typeface="Noto Sans JP"/>
                        </a:rPr>
                        <a:t>ログイン</a:t>
                      </a:r>
                      <a:endParaRPr sz="1200" b="1">
                        <a:solidFill>
                          <a:schemeClr val="dk1"/>
                        </a:solidFill>
                        <a:latin typeface="Noto Sans JP"/>
                        <a:ea typeface="Noto Sans JP"/>
                        <a:cs typeface="Noto Sans JP"/>
                        <a:sym typeface="Noto Sans JP"/>
                      </a:endParaRPr>
                    </a:p>
                  </a:txBody>
                  <a:tcPr marL="91425" marR="91425" marT="91425" marB="91425" anchor="ctr">
                    <a:lnR w="9525" cap="flat" cmpd="sng">
                      <a:solidFill>
                        <a:srgbClr val="9E9E9E"/>
                      </a:solidFill>
                      <a:prstDash val="solid"/>
                      <a:round/>
                      <a:headEnd type="none" w="sm" len="sm"/>
                      <a:tailEnd type="none" w="sm" len="sm"/>
                    </a:lnR>
                    <a:solidFill>
                      <a:schemeClr val="lt2"/>
                    </a:solidFill>
                  </a:tcPr>
                </a:tc>
                <a:tc>
                  <a:txBody>
                    <a:bodyPr/>
                    <a:lstStyle/>
                    <a:p>
                      <a:pPr marL="0" lvl="0" indent="0" algn="ctr" rtl="0">
                        <a:spcBef>
                          <a:spcPts val="0"/>
                        </a:spcBef>
                        <a:spcAft>
                          <a:spcPts val="0"/>
                        </a:spcAft>
                        <a:buNone/>
                      </a:pPr>
                      <a:r>
                        <a:rPr lang="en" sz="1200">
                          <a:latin typeface="Noto Sans JP"/>
                          <a:ea typeface="Noto Sans JP"/>
                          <a:cs typeface="Noto Sans JP"/>
                          <a:sym typeface="Noto Sans JP"/>
                        </a:rPr>
                        <a:t>ログイン</a:t>
                      </a:r>
                      <a:endParaRPr sz="1200">
                        <a:latin typeface="Noto Sans JP"/>
                        <a:ea typeface="Noto Sans JP"/>
                        <a:cs typeface="Noto Sans JP"/>
                        <a:sym typeface="Noto Sans JP"/>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a:t>
                      </a:r>
                      <a:endParaRPr sz="1200">
                        <a:latin typeface="Noto Sans JP"/>
                        <a:ea typeface="Noto Sans JP"/>
                        <a:cs typeface="Noto Sans JP"/>
                        <a:sym typeface="Noto Sans JP"/>
                      </a:endParaRPr>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a:t>
                      </a:r>
                      <a:endParaRPr sz="1200">
                        <a:solidFill>
                          <a:schemeClr val="dk1"/>
                        </a:solidFill>
                        <a:latin typeface="Noto Sans JP"/>
                        <a:ea typeface="Noto Sans JP"/>
                        <a:cs typeface="Noto Sans JP"/>
                        <a:sym typeface="Noto Sans JP"/>
                      </a:endParaRPr>
                    </a:p>
                  </a:txBody>
                  <a:tcPr marL="91425" marR="91425" marT="91425" marB="91425" anchor="ctr"/>
                </a:tc>
                <a:tc vMerge="1">
                  <a:txBody>
                    <a:bodyPr/>
                    <a:lstStyle/>
                    <a:p>
                      <a:endParaRPr lang="ja-JP"/>
                    </a:p>
                  </a:txBody>
                  <a:tcPr/>
                </a:tc>
                <a:extLst>
                  <a:ext uri="{0D108BD9-81ED-4DB2-BD59-A6C34878D82A}">
                    <a16:rowId xmlns:a16="http://schemas.microsoft.com/office/drawing/2014/main" val="10004"/>
                  </a:ext>
                </a:extLst>
              </a:tr>
              <a:tr h="486500">
                <a:tc rowSpan="2">
                  <a:txBody>
                    <a:bodyPr/>
                    <a:lstStyle/>
                    <a:p>
                      <a:pPr marL="0" lvl="0" indent="0" algn="ctr" rtl="0">
                        <a:spcBef>
                          <a:spcPts val="0"/>
                        </a:spcBef>
                        <a:spcAft>
                          <a:spcPts val="0"/>
                        </a:spcAft>
                        <a:buNone/>
                      </a:pPr>
                      <a:r>
                        <a:rPr lang="en" sz="1200" b="1">
                          <a:solidFill>
                            <a:schemeClr val="dk1"/>
                          </a:solidFill>
                          <a:latin typeface="Noto Sans JP"/>
                          <a:ea typeface="Noto Sans JP"/>
                          <a:cs typeface="Noto Sans JP"/>
                          <a:sym typeface="Noto Sans JP"/>
                        </a:rPr>
                        <a:t>利用登録</a:t>
                      </a:r>
                      <a:endParaRPr sz="1200" b="1">
                        <a:solidFill>
                          <a:schemeClr val="dk1"/>
                        </a:solidFill>
                        <a:latin typeface="Noto Sans JP"/>
                        <a:ea typeface="Noto Sans JP"/>
                        <a:cs typeface="Noto Sans JP"/>
                        <a:sym typeface="Noto Sans JP"/>
                      </a:endParaRPr>
                    </a:p>
                  </a:txBody>
                  <a:tcPr marL="91425" marR="91425" marT="91425" marB="91425" anchor="ctr">
                    <a:lnR w="9525" cap="flat" cmpd="sng">
                      <a:solidFill>
                        <a:srgbClr val="9E9E9E"/>
                      </a:solidFill>
                      <a:prstDash val="solid"/>
                      <a:round/>
                      <a:headEnd type="none" w="sm" len="sm"/>
                      <a:tailEnd type="none" w="sm" len="sm"/>
                    </a:lnR>
                    <a:solidFill>
                      <a:schemeClr val="lt2"/>
                    </a:solidFill>
                  </a:tcPr>
                </a:tc>
                <a:tc>
                  <a:txBody>
                    <a:bodyPr/>
                    <a:lstStyle/>
                    <a:p>
                      <a:pPr marL="0" lvl="0" indent="0" algn="ctr" rtl="0">
                        <a:spcBef>
                          <a:spcPts val="0"/>
                        </a:spcBef>
                        <a:spcAft>
                          <a:spcPts val="0"/>
                        </a:spcAft>
                        <a:buNone/>
                      </a:pPr>
                      <a:r>
                        <a:rPr lang="en" sz="1200">
                          <a:latin typeface="Noto Sans JP"/>
                          <a:ea typeface="Noto Sans JP"/>
                          <a:cs typeface="Noto Sans JP"/>
                          <a:sym typeface="Noto Sans JP"/>
                        </a:rPr>
                        <a:t>車両予約</a:t>
                      </a:r>
                      <a:endParaRPr sz="1200">
                        <a:latin typeface="Noto Sans JP"/>
                        <a:ea typeface="Noto Sans JP"/>
                        <a:cs typeface="Noto Sans JP"/>
                        <a:sym typeface="Noto Sans JP"/>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latin typeface="Noto Sans JP"/>
                          <a:ea typeface="Noto Sans JP"/>
                          <a:cs typeface="Noto Sans JP"/>
                          <a:sym typeface="Noto Sans JP"/>
                        </a:rPr>
                        <a:t>◯</a:t>
                      </a:r>
                      <a:endParaRPr sz="1200">
                        <a:latin typeface="Noto Sans JP"/>
                        <a:ea typeface="Noto Sans JP"/>
                        <a:cs typeface="Noto Sans JP"/>
                        <a:sym typeface="Noto Sans JP"/>
                      </a:endParaRPr>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a:t>
                      </a:r>
                      <a:endParaRPr sz="1200">
                        <a:solidFill>
                          <a:schemeClr val="dk1"/>
                        </a:solidFill>
                        <a:latin typeface="Noto Sans JP"/>
                        <a:ea typeface="Noto Sans JP"/>
                        <a:cs typeface="Noto Sans JP"/>
                        <a:sym typeface="Noto Sans JP"/>
                      </a:endParaRPr>
                    </a:p>
                  </a:txBody>
                  <a:tcPr marL="91425" marR="91425" marT="91425" marB="91425" anchor="ctr"/>
                </a:tc>
                <a:tc vMerge="1">
                  <a:txBody>
                    <a:bodyPr/>
                    <a:lstStyle/>
                    <a:p>
                      <a:endParaRPr lang="ja-JP"/>
                    </a:p>
                  </a:txBody>
                  <a:tcPr/>
                </a:tc>
                <a:extLst>
                  <a:ext uri="{0D108BD9-81ED-4DB2-BD59-A6C34878D82A}">
                    <a16:rowId xmlns:a16="http://schemas.microsoft.com/office/drawing/2014/main" val="10005"/>
                  </a:ext>
                </a:extLst>
              </a:tr>
              <a:tr h="632750">
                <a:tc vMerge="1">
                  <a:txBody>
                    <a:bodyPr/>
                    <a:lstStyle/>
                    <a:p>
                      <a:endParaRPr lang="ja-JP"/>
                    </a:p>
                  </a:txBody>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乗降記録</a:t>
                      </a:r>
                      <a:endParaRPr sz="1200">
                        <a:solidFill>
                          <a:schemeClr val="dk1"/>
                        </a:solidFill>
                        <a:latin typeface="Noto Sans JP"/>
                        <a:ea typeface="Noto Sans JP"/>
                        <a:cs typeface="Noto Sans JP"/>
                        <a:sym typeface="Noto Sans JP"/>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a:t>
                      </a:r>
                      <a:endParaRPr sz="1200">
                        <a:latin typeface="Noto Sans JP"/>
                        <a:ea typeface="Noto Sans JP"/>
                        <a:cs typeface="Noto Sans JP"/>
                        <a:sym typeface="Noto Sans JP"/>
                      </a:endParaRPr>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SzPts val="1200"/>
                        <a:buFont typeface="Kosugi"/>
                        <a:buNone/>
                      </a:pPr>
                      <a:r>
                        <a:rPr lang="en" sz="1200">
                          <a:latin typeface="Noto Sans JP"/>
                          <a:ea typeface="Noto Sans JP"/>
                          <a:cs typeface="Noto Sans JP"/>
                          <a:sym typeface="Noto Sans JP"/>
                        </a:rPr>
                        <a:t>×</a:t>
                      </a:r>
                      <a:br>
                        <a:rPr lang="en" sz="1200">
                          <a:latin typeface="Noto Sans JP"/>
                          <a:ea typeface="Noto Sans JP"/>
                          <a:cs typeface="Noto Sans JP"/>
                          <a:sym typeface="Noto Sans JP"/>
                        </a:rPr>
                      </a:br>
                      <a:br>
                        <a:rPr lang="en" sz="600">
                          <a:latin typeface="Noto Sans JP"/>
                          <a:ea typeface="Noto Sans JP"/>
                          <a:cs typeface="Noto Sans JP"/>
                          <a:sym typeface="Noto Sans JP"/>
                        </a:rPr>
                      </a:br>
                      <a:r>
                        <a:rPr lang="en" sz="1200">
                          <a:latin typeface="Noto Sans JP"/>
                          <a:ea typeface="Noto Sans JP"/>
                          <a:cs typeface="Noto Sans JP"/>
                          <a:sym typeface="Noto Sans JP"/>
                        </a:rPr>
                        <a:t>P.5を参照しメニューを非表示</a:t>
                      </a:r>
                      <a:endParaRPr sz="1200">
                        <a:latin typeface="Noto Sans JP"/>
                        <a:ea typeface="Noto Sans JP"/>
                        <a:cs typeface="Noto Sans JP"/>
                        <a:sym typeface="Noto Sans JP"/>
                      </a:endParaRPr>
                    </a:p>
                  </a:txBody>
                  <a:tcPr marL="91425" marR="91425" marT="91425" marB="91425" anchor="ctr"/>
                </a:tc>
                <a:tc vMerge="1">
                  <a:txBody>
                    <a:bodyPr/>
                    <a:lstStyle/>
                    <a:p>
                      <a:endParaRPr lang="ja-JP"/>
                    </a:p>
                  </a:txBody>
                  <a:tcPr/>
                </a:tc>
                <a:extLst>
                  <a:ext uri="{0D108BD9-81ED-4DB2-BD59-A6C34878D82A}">
                    <a16:rowId xmlns:a16="http://schemas.microsoft.com/office/drawing/2014/main" val="10006"/>
                  </a:ext>
                </a:extLst>
              </a:tr>
              <a:tr h="379725">
                <a:tc rowSpan="6">
                  <a:txBody>
                    <a:bodyPr/>
                    <a:lstStyle/>
                    <a:p>
                      <a:pPr marL="0" lvl="0" indent="0" algn="ctr" rtl="0">
                        <a:spcBef>
                          <a:spcPts val="0"/>
                        </a:spcBef>
                        <a:spcAft>
                          <a:spcPts val="0"/>
                        </a:spcAft>
                        <a:buNone/>
                      </a:pPr>
                      <a:r>
                        <a:rPr lang="en" sz="1200" b="1">
                          <a:solidFill>
                            <a:schemeClr val="dk1"/>
                          </a:solidFill>
                          <a:latin typeface="Noto Sans JP"/>
                          <a:ea typeface="Noto Sans JP"/>
                          <a:cs typeface="Noto Sans JP"/>
                          <a:sym typeface="Noto Sans JP"/>
                        </a:rPr>
                        <a:t>業務記録</a:t>
                      </a:r>
                      <a:endParaRPr sz="1200" b="1">
                        <a:solidFill>
                          <a:schemeClr val="dk1"/>
                        </a:solidFill>
                        <a:latin typeface="Noto Sans JP"/>
                        <a:ea typeface="Noto Sans JP"/>
                        <a:cs typeface="Noto Sans JP"/>
                        <a:sym typeface="Noto Sans JP"/>
                      </a:endParaRPr>
                    </a:p>
                  </a:txBody>
                  <a:tcPr marL="91425" marR="91425" marT="91425" marB="91425" anchor="ctr">
                    <a:lnR w="9525" cap="flat" cmpd="sng">
                      <a:solidFill>
                        <a:srgbClr val="9E9E9E"/>
                      </a:solidFill>
                      <a:prstDash val="solid"/>
                      <a:round/>
                      <a:headEnd type="none" w="sm" len="sm"/>
                      <a:tailEnd type="none" w="sm" len="sm"/>
                    </a:lnR>
                    <a:solidFill>
                      <a:schemeClr val="lt2"/>
                    </a:solidFill>
                  </a:tcPr>
                </a:tc>
                <a:tc>
                  <a:txBody>
                    <a:bodyPr/>
                    <a:lstStyle/>
                    <a:p>
                      <a:pPr marL="0" lvl="0" indent="0" algn="ctr" rtl="0">
                        <a:spcBef>
                          <a:spcPts val="0"/>
                        </a:spcBef>
                        <a:spcAft>
                          <a:spcPts val="0"/>
                        </a:spcAft>
                        <a:buNone/>
                      </a:pPr>
                      <a:r>
                        <a:rPr lang="en" sz="1200">
                          <a:latin typeface="Noto Sans JP"/>
                          <a:ea typeface="Noto Sans JP"/>
                          <a:cs typeface="Noto Sans JP"/>
                          <a:sym typeface="Noto Sans JP"/>
                        </a:rPr>
                        <a:t>日報（記録）</a:t>
                      </a:r>
                      <a:endParaRPr sz="1200">
                        <a:latin typeface="Noto Sans JP"/>
                        <a:ea typeface="Noto Sans JP"/>
                        <a:cs typeface="Noto Sans JP"/>
                        <a:sym typeface="Noto Sans JP"/>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a:t>
                      </a:r>
                      <a:endParaRPr sz="1200">
                        <a:latin typeface="Noto Sans JP"/>
                        <a:ea typeface="Noto Sans JP"/>
                        <a:cs typeface="Noto Sans JP"/>
                        <a:sym typeface="Noto Sans JP"/>
                      </a:endParaRPr>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1200">
                          <a:latin typeface="Noto Sans JP"/>
                          <a:ea typeface="Noto Sans JP"/>
                          <a:cs typeface="Noto Sans JP"/>
                          <a:sym typeface="Noto Sans JP"/>
                        </a:rPr>
                        <a:t>◯</a:t>
                      </a:r>
                      <a:endParaRPr sz="1200">
                        <a:latin typeface="Noto Sans JP"/>
                        <a:ea typeface="Noto Sans JP"/>
                        <a:cs typeface="Noto Sans JP"/>
                        <a:sym typeface="Noto Sans JP"/>
                      </a:endParaRPr>
                    </a:p>
                  </a:txBody>
                  <a:tcPr marL="91425" marR="91425" marT="91425" marB="91425" anchor="ctr"/>
                </a:tc>
                <a:tc vMerge="1">
                  <a:txBody>
                    <a:bodyPr/>
                    <a:lstStyle/>
                    <a:p>
                      <a:endParaRPr lang="ja-JP"/>
                    </a:p>
                  </a:txBody>
                  <a:tcPr/>
                </a:tc>
                <a:extLst>
                  <a:ext uri="{0D108BD9-81ED-4DB2-BD59-A6C34878D82A}">
                    <a16:rowId xmlns:a16="http://schemas.microsoft.com/office/drawing/2014/main" val="10007"/>
                  </a:ext>
                </a:extLst>
              </a:tr>
              <a:tr h="813550">
                <a:tc vMerge="1">
                  <a:txBody>
                    <a:bodyPr/>
                    <a:lstStyle/>
                    <a:p>
                      <a:endParaRPr lang="ja-JP"/>
                    </a:p>
                  </a:txBody>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アルコールチェック</a:t>
                      </a:r>
                      <a:endParaRPr sz="1200">
                        <a:solidFill>
                          <a:schemeClr val="dk1"/>
                        </a:solidFill>
                        <a:latin typeface="Noto Sans JP"/>
                        <a:ea typeface="Noto Sans JP"/>
                        <a:cs typeface="Noto Sans JP"/>
                        <a:sym typeface="Noto Sans JP"/>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a:t>
                      </a:r>
                      <a:br>
                        <a:rPr lang="en" sz="1200">
                          <a:solidFill>
                            <a:schemeClr val="dk1"/>
                          </a:solidFill>
                          <a:latin typeface="Noto Sans JP"/>
                          <a:ea typeface="Noto Sans JP"/>
                          <a:cs typeface="Noto Sans JP"/>
                          <a:sym typeface="Noto Sans JP"/>
                        </a:rPr>
                      </a:br>
                      <a:endParaRPr sz="600">
                        <a:solidFill>
                          <a:schemeClr val="dk1"/>
                        </a:solidFill>
                        <a:latin typeface="Noto Sans JP"/>
                        <a:ea typeface="Noto Sans JP"/>
                        <a:cs typeface="Noto Sans JP"/>
                        <a:sym typeface="Noto Sans JP"/>
                      </a:endParaRPr>
                    </a:p>
                    <a:p>
                      <a:pPr marL="0" lvl="0" indent="0" algn="ctr" rtl="0">
                        <a:spcBef>
                          <a:spcPts val="0"/>
                        </a:spcBef>
                        <a:spcAft>
                          <a:spcPts val="0"/>
                        </a:spcAft>
                        <a:buClr>
                          <a:schemeClr val="dk1"/>
                        </a:buClr>
                        <a:buSzPts val="1100"/>
                        <a:buFont typeface="Arial"/>
                        <a:buNone/>
                      </a:pPr>
                      <a:r>
                        <a:rPr lang="en" sz="1200">
                          <a:solidFill>
                            <a:schemeClr val="dk1"/>
                          </a:solidFill>
                          <a:latin typeface="Noto Sans JP"/>
                          <a:ea typeface="Noto Sans JP"/>
                          <a:cs typeface="Noto Sans JP"/>
                          <a:sym typeface="Noto Sans JP"/>
                        </a:rPr>
                        <a:t>Bluetooth連携のアルコール検知器は、P.6で設定が必要</a:t>
                      </a:r>
                      <a:endParaRPr sz="1200">
                        <a:solidFill>
                          <a:schemeClr val="dk1"/>
                        </a:solidFill>
                        <a:latin typeface="Noto Sans JP"/>
                        <a:ea typeface="Noto Sans JP"/>
                        <a:cs typeface="Noto Sans JP"/>
                        <a:sym typeface="Noto Sans JP"/>
                      </a:endParaRPr>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a:t>
                      </a:r>
                      <a:br>
                        <a:rPr lang="en" sz="1200">
                          <a:solidFill>
                            <a:schemeClr val="dk1"/>
                          </a:solidFill>
                          <a:latin typeface="Noto Sans JP"/>
                          <a:ea typeface="Noto Sans JP"/>
                          <a:cs typeface="Noto Sans JP"/>
                          <a:sym typeface="Noto Sans JP"/>
                        </a:rPr>
                      </a:br>
                      <a:endParaRPr sz="600">
                        <a:solidFill>
                          <a:schemeClr val="dk1"/>
                        </a:solidFill>
                        <a:latin typeface="Noto Sans JP"/>
                        <a:ea typeface="Noto Sans JP"/>
                        <a:cs typeface="Noto Sans JP"/>
                        <a:sym typeface="Noto Sans JP"/>
                      </a:endParaRPr>
                    </a:p>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Bluetooth連携のアルコール検知器は、P.6で設定が必要</a:t>
                      </a:r>
                      <a:endParaRPr sz="1200">
                        <a:solidFill>
                          <a:schemeClr val="dk1"/>
                        </a:solidFill>
                        <a:latin typeface="Noto Sans JP"/>
                        <a:ea typeface="Noto Sans JP"/>
                        <a:cs typeface="Noto Sans JP"/>
                        <a:sym typeface="Noto Sans JP"/>
                      </a:endParaRPr>
                    </a:p>
                  </a:txBody>
                  <a:tcPr marL="91425" marR="91425" marT="91425" marB="91425" anchor="ctr"/>
                </a:tc>
                <a:tc vMerge="1">
                  <a:txBody>
                    <a:bodyPr/>
                    <a:lstStyle/>
                    <a:p>
                      <a:endParaRPr lang="ja-JP"/>
                    </a:p>
                  </a:txBody>
                  <a:tcPr/>
                </a:tc>
                <a:extLst>
                  <a:ext uri="{0D108BD9-81ED-4DB2-BD59-A6C34878D82A}">
                    <a16:rowId xmlns:a16="http://schemas.microsoft.com/office/drawing/2014/main" val="10008"/>
                  </a:ext>
                </a:extLst>
              </a:tr>
              <a:tr h="379725">
                <a:tc vMerge="1">
                  <a:txBody>
                    <a:bodyPr/>
                    <a:lstStyle/>
                    <a:p>
                      <a:endParaRPr lang="ja-JP"/>
                    </a:p>
                  </a:txBody>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日常点検</a:t>
                      </a:r>
                      <a:endParaRPr sz="1200">
                        <a:solidFill>
                          <a:schemeClr val="dk1"/>
                        </a:solidFill>
                        <a:latin typeface="Noto Sans JP"/>
                        <a:ea typeface="Noto Sans JP"/>
                        <a:cs typeface="Noto Sans JP"/>
                        <a:sym typeface="Noto Sans JP"/>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a:t>
                      </a:r>
                      <a:endParaRPr sz="1200">
                        <a:latin typeface="Noto Sans JP"/>
                        <a:ea typeface="Noto Sans JP"/>
                        <a:cs typeface="Noto Sans JP"/>
                        <a:sym typeface="Noto Sans JP"/>
                      </a:endParaRPr>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a:t>
                      </a:r>
                      <a:endParaRPr sz="1200">
                        <a:latin typeface="Noto Sans JP"/>
                        <a:ea typeface="Noto Sans JP"/>
                        <a:cs typeface="Noto Sans JP"/>
                        <a:sym typeface="Noto Sans JP"/>
                      </a:endParaRPr>
                    </a:p>
                  </a:txBody>
                  <a:tcPr marL="91425" marR="91425" marT="91425" marB="91425" anchor="ctr"/>
                </a:tc>
                <a:tc vMerge="1">
                  <a:txBody>
                    <a:bodyPr/>
                    <a:lstStyle/>
                    <a:p>
                      <a:endParaRPr lang="ja-JP"/>
                    </a:p>
                  </a:txBody>
                  <a:tcPr/>
                </a:tc>
                <a:extLst>
                  <a:ext uri="{0D108BD9-81ED-4DB2-BD59-A6C34878D82A}">
                    <a16:rowId xmlns:a16="http://schemas.microsoft.com/office/drawing/2014/main" val="10009"/>
                  </a:ext>
                </a:extLst>
              </a:tr>
              <a:tr h="379725">
                <a:tc vMerge="1">
                  <a:txBody>
                    <a:bodyPr/>
                    <a:lstStyle/>
                    <a:p>
                      <a:endParaRPr lang="ja-JP"/>
                    </a:p>
                  </a:txBody>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給油</a:t>
                      </a:r>
                      <a:endParaRPr sz="1200">
                        <a:solidFill>
                          <a:schemeClr val="dk1"/>
                        </a:solidFill>
                        <a:latin typeface="Noto Sans JP"/>
                        <a:ea typeface="Noto Sans JP"/>
                        <a:cs typeface="Noto Sans JP"/>
                        <a:sym typeface="Noto Sans JP"/>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a:t>
                      </a:r>
                      <a:endParaRPr sz="1200">
                        <a:latin typeface="Noto Sans JP"/>
                        <a:ea typeface="Noto Sans JP"/>
                        <a:cs typeface="Noto Sans JP"/>
                        <a:sym typeface="Noto Sans JP"/>
                      </a:endParaRPr>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a:t>
                      </a:r>
                      <a:endParaRPr sz="1200">
                        <a:latin typeface="Noto Sans JP"/>
                        <a:ea typeface="Noto Sans JP"/>
                        <a:cs typeface="Noto Sans JP"/>
                        <a:sym typeface="Noto Sans JP"/>
                      </a:endParaRPr>
                    </a:p>
                  </a:txBody>
                  <a:tcPr marL="91425" marR="91425" marT="91425" marB="91425" anchor="ctr"/>
                </a:tc>
                <a:tc vMerge="1">
                  <a:txBody>
                    <a:bodyPr/>
                    <a:lstStyle/>
                    <a:p>
                      <a:endParaRPr lang="ja-JP"/>
                    </a:p>
                  </a:txBody>
                  <a:tcPr/>
                </a:tc>
                <a:extLst>
                  <a:ext uri="{0D108BD9-81ED-4DB2-BD59-A6C34878D82A}">
                    <a16:rowId xmlns:a16="http://schemas.microsoft.com/office/drawing/2014/main" val="10010"/>
                  </a:ext>
                </a:extLst>
              </a:tr>
              <a:tr h="632750">
                <a:tc vMerge="1">
                  <a:txBody>
                    <a:bodyPr/>
                    <a:lstStyle/>
                    <a:p>
                      <a:endParaRPr lang="ja-JP"/>
                    </a:p>
                  </a:txBody>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作業</a:t>
                      </a:r>
                      <a:endParaRPr sz="1200">
                        <a:solidFill>
                          <a:schemeClr val="dk1"/>
                        </a:solidFill>
                        <a:latin typeface="Noto Sans JP"/>
                        <a:ea typeface="Noto Sans JP"/>
                        <a:cs typeface="Noto Sans JP"/>
                        <a:sym typeface="Noto Sans JP"/>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a:t>
                      </a:r>
                      <a:endParaRPr sz="1200">
                        <a:latin typeface="Noto Sans JP"/>
                        <a:ea typeface="Noto Sans JP"/>
                        <a:cs typeface="Noto Sans JP"/>
                        <a:sym typeface="Noto Sans JP"/>
                      </a:endParaRPr>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a:t>
                      </a:r>
                      <a:br>
                        <a:rPr lang="en" sz="1200">
                          <a:solidFill>
                            <a:schemeClr val="dk1"/>
                          </a:solidFill>
                          <a:latin typeface="Noto Sans JP"/>
                          <a:ea typeface="Noto Sans JP"/>
                          <a:cs typeface="Noto Sans JP"/>
                          <a:sym typeface="Noto Sans JP"/>
                        </a:rPr>
                      </a:br>
                      <a:endParaRPr sz="600">
                        <a:solidFill>
                          <a:schemeClr val="dk1"/>
                        </a:solidFill>
                        <a:latin typeface="Noto Sans JP"/>
                        <a:ea typeface="Noto Sans JP"/>
                        <a:cs typeface="Noto Sans JP"/>
                        <a:sym typeface="Noto Sans JP"/>
                      </a:endParaRPr>
                    </a:p>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P.5を参照しメニューを非表示</a:t>
                      </a:r>
                      <a:endParaRPr sz="1200">
                        <a:solidFill>
                          <a:schemeClr val="dk1"/>
                        </a:solidFill>
                        <a:latin typeface="Noto Sans JP"/>
                        <a:ea typeface="Noto Sans JP"/>
                        <a:cs typeface="Noto Sans JP"/>
                        <a:sym typeface="Noto Sans JP"/>
                      </a:endParaRPr>
                    </a:p>
                  </a:txBody>
                  <a:tcPr marL="91425" marR="91425" marT="91425" marB="91425" anchor="ctr"/>
                </a:tc>
                <a:tc vMerge="1">
                  <a:txBody>
                    <a:bodyPr/>
                    <a:lstStyle/>
                    <a:p>
                      <a:endParaRPr lang="ja-JP"/>
                    </a:p>
                  </a:txBody>
                  <a:tcPr/>
                </a:tc>
                <a:extLst>
                  <a:ext uri="{0D108BD9-81ED-4DB2-BD59-A6C34878D82A}">
                    <a16:rowId xmlns:a16="http://schemas.microsoft.com/office/drawing/2014/main" val="10011"/>
                  </a:ext>
                </a:extLst>
              </a:tr>
              <a:tr h="437300">
                <a:tc vMerge="1">
                  <a:txBody>
                    <a:bodyPr/>
                    <a:lstStyle/>
                    <a:p>
                      <a:endParaRPr lang="ja-JP"/>
                    </a:p>
                  </a:txBody>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運転記録</a:t>
                      </a:r>
                      <a:endParaRPr sz="1200">
                        <a:solidFill>
                          <a:schemeClr val="dk1"/>
                        </a:solidFill>
                        <a:latin typeface="Noto Sans JP"/>
                        <a:ea typeface="Noto Sans JP"/>
                        <a:cs typeface="Noto Sans JP"/>
                        <a:sym typeface="Noto Sans JP"/>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a:t>
                      </a:r>
                      <a:endParaRPr sz="1200">
                        <a:solidFill>
                          <a:schemeClr val="dk1"/>
                        </a:solidFill>
                        <a:latin typeface="Noto Sans JP"/>
                        <a:ea typeface="Noto Sans JP"/>
                        <a:cs typeface="Noto Sans JP"/>
                        <a:sym typeface="Noto Sans JP"/>
                      </a:endParaRPr>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a:t>
                      </a:r>
                      <a:endParaRPr sz="1200">
                        <a:solidFill>
                          <a:schemeClr val="dk1"/>
                        </a:solidFill>
                        <a:latin typeface="Noto Sans JP"/>
                        <a:ea typeface="Noto Sans JP"/>
                        <a:cs typeface="Noto Sans JP"/>
                        <a:sym typeface="Noto Sans JP"/>
                      </a:endParaRPr>
                    </a:p>
                  </a:txBody>
                  <a:tcPr marL="91425" marR="91425" marT="91425" marB="91425" anchor="ctr"/>
                </a:tc>
                <a:tc vMerge="1">
                  <a:txBody>
                    <a:bodyPr/>
                    <a:lstStyle/>
                    <a:p>
                      <a:endParaRPr lang="ja-JP"/>
                    </a:p>
                  </a:txBody>
                  <a:tcPr/>
                </a:tc>
                <a:extLst>
                  <a:ext uri="{0D108BD9-81ED-4DB2-BD59-A6C34878D82A}">
                    <a16:rowId xmlns:a16="http://schemas.microsoft.com/office/drawing/2014/main" val="10012"/>
                  </a:ext>
                </a:extLst>
              </a:tr>
            </a:tbl>
          </a:graphicData>
        </a:graphic>
      </p:graphicFrame>
      <p:sp>
        <p:nvSpPr>
          <p:cNvPr id="215" name="Google Shape;215;p13"/>
          <p:cNvSpPr/>
          <p:nvPr/>
        </p:nvSpPr>
        <p:spPr>
          <a:xfrm>
            <a:off x="13293019" y="2587675"/>
            <a:ext cx="4778700" cy="42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Noto Sans JP"/>
                <a:ea typeface="Noto Sans JP"/>
                <a:cs typeface="Noto Sans JP"/>
                <a:sym typeface="Noto Sans JP"/>
              </a:rPr>
              <a:t>利用するページ情報について</a:t>
            </a:r>
            <a:endParaRPr sz="1800" b="1">
              <a:latin typeface="Noto Sans JP"/>
              <a:ea typeface="Noto Sans JP"/>
              <a:cs typeface="Noto Sans JP"/>
              <a:sym typeface="Noto Sans JP"/>
            </a:endParaRPr>
          </a:p>
        </p:txBody>
      </p:sp>
      <p:sp>
        <p:nvSpPr>
          <p:cNvPr id="216" name="Google Shape;216;p13"/>
          <p:cNvSpPr txBox="1"/>
          <p:nvPr/>
        </p:nvSpPr>
        <p:spPr>
          <a:xfrm>
            <a:off x="13675519" y="3129825"/>
            <a:ext cx="4013700" cy="10158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 sz="1500">
                <a:solidFill>
                  <a:schemeClr val="dk1"/>
                </a:solidFill>
                <a:latin typeface="Noto Sans JP"/>
                <a:ea typeface="Noto Sans JP"/>
                <a:cs typeface="Noto Sans JP"/>
                <a:sym typeface="Noto Sans JP"/>
              </a:rPr>
              <a:t>P.8 以降のページでは、左側に下記の情報を記載しています。内容を確認のうえ、ページの削除や編集を行ってください。</a:t>
            </a:r>
            <a:endParaRPr sz="1500">
              <a:solidFill>
                <a:schemeClr val="dk1"/>
              </a:solidFill>
              <a:latin typeface="Noto Sans JP"/>
              <a:ea typeface="Noto Sans JP"/>
              <a:cs typeface="Noto Sans JP"/>
              <a:sym typeface="Noto Sans JP"/>
            </a:endParaRPr>
          </a:p>
        </p:txBody>
      </p:sp>
      <p:pic>
        <p:nvPicPr>
          <p:cNvPr id="217" name="Google Shape;217;p13" title="78.png"/>
          <p:cNvPicPr preferRelativeResize="0"/>
          <p:nvPr/>
        </p:nvPicPr>
        <p:blipFill rotWithShape="1">
          <a:blip r:embed="rId3">
            <a:alphaModFix/>
          </a:blip>
          <a:srcRect l="6888" t="3278" r="7641" b="34401"/>
          <a:stretch/>
        </p:blipFill>
        <p:spPr>
          <a:xfrm>
            <a:off x="14015569" y="4274390"/>
            <a:ext cx="3333600" cy="3907800"/>
          </a:xfrm>
          <a:prstGeom prst="roundRect">
            <a:avLst>
              <a:gd name="adj" fmla="val 8711"/>
            </a:avLst>
          </a:prstGeom>
          <a:noFill/>
          <a:ln>
            <a:noFill/>
          </a:ln>
          <a:effectLst>
            <a:outerShdw blurRad="414338" dist="76200" dir="5400000" algn="bl" rotWithShape="0">
              <a:srgbClr val="000000">
                <a:alpha val="20000"/>
              </a:srgbClr>
            </a:outerShdw>
          </a:effectLst>
        </p:spPr>
      </p:pic>
      <p:sp>
        <p:nvSpPr>
          <p:cNvPr id="218" name="Google Shape;218;p13"/>
          <p:cNvSpPr txBox="1">
            <a:spLocks noGrp="1"/>
          </p:cNvSpPr>
          <p:nvPr>
            <p:ph type="subTitle" idx="1"/>
          </p:nvPr>
        </p:nvSpPr>
        <p:spPr>
          <a:xfrm>
            <a:off x="2304475" y="1517525"/>
            <a:ext cx="15455700" cy="429900"/>
          </a:xfrm>
          <a:prstGeom prst="rect">
            <a:avLst/>
          </a:prstGeom>
        </p:spPr>
        <p:txBody>
          <a:bodyPr spcFirstLastPara="1" wrap="square" lIns="274300" tIns="182875" rIns="182850" bIns="182850" anchor="t" anchorCtr="0">
            <a:noAutofit/>
          </a:bodyPr>
          <a:lstStyle/>
          <a:p>
            <a:pPr marL="0" lvl="0" indent="0" algn="l" rtl="0">
              <a:spcBef>
                <a:spcPts val="0"/>
              </a:spcBef>
              <a:spcAft>
                <a:spcPts val="0"/>
              </a:spcAft>
              <a:buNone/>
            </a:pPr>
            <a:r>
              <a:rPr lang="en" sz="2000"/>
              <a:t>貴社の運用に合わせて簡単にカスタマイズして配布できる構成になっており、迷ったときは下記の3タイプからご検討ください</a:t>
            </a:r>
            <a:endParaRPr sz="2000"/>
          </a:p>
        </p:txBody>
      </p:sp>
      <p:sp>
        <p:nvSpPr>
          <p:cNvPr id="219" name="Google Shape;219;p13"/>
          <p:cNvSpPr txBox="1">
            <a:spLocks noGrp="1"/>
          </p:cNvSpPr>
          <p:nvPr>
            <p:ph type="title"/>
          </p:nvPr>
        </p:nvSpPr>
        <p:spPr>
          <a:xfrm>
            <a:off x="2304475"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資料の完成例</a:t>
            </a:r>
            <a:endParaRPr sz="4800">
              <a:solidFill>
                <a:schemeClr val="accent4"/>
              </a:solidFill>
            </a:endParaRPr>
          </a:p>
        </p:txBody>
      </p:sp>
      <p:sp>
        <p:nvSpPr>
          <p:cNvPr id="220" name="Google Shape;220;p13"/>
          <p:cNvSpPr/>
          <p:nvPr/>
        </p:nvSpPr>
        <p:spPr>
          <a:xfrm>
            <a:off x="6283150" y="2216375"/>
            <a:ext cx="6953100" cy="74847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221" name="Google Shape;221;p13"/>
          <p:cNvSpPr/>
          <p:nvPr/>
        </p:nvSpPr>
        <p:spPr>
          <a:xfrm>
            <a:off x="8617725" y="2232117"/>
            <a:ext cx="2290500" cy="7469100"/>
          </a:xfrm>
          <a:prstGeom prst="roundRect">
            <a:avLst>
              <a:gd name="adj" fmla="val 3301"/>
            </a:avLst>
          </a:prstGeom>
          <a:noFill/>
          <a:ln w="762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Google Shape;1233;p49"/>
          <p:cNvSpPr txBox="1">
            <a:spLocks noGrp="1"/>
          </p:cNvSpPr>
          <p:nvPr>
            <p:ph type="sldNum" idx="12"/>
          </p:nvPr>
        </p:nvSpPr>
        <p:spPr>
          <a:xfrm>
            <a:off x="390028" y="9633600"/>
            <a:ext cx="601800" cy="4299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40</a:t>
            </a:fld>
            <a:endParaRPr/>
          </a:p>
        </p:txBody>
      </p:sp>
      <p:graphicFrame>
        <p:nvGraphicFramePr>
          <p:cNvPr id="1234" name="Google Shape;1234;p49"/>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235" name="Google Shape;1235;p49"/>
          <p:cNvSpPr/>
          <p:nvPr/>
        </p:nvSpPr>
        <p:spPr>
          <a:xfrm>
            <a:off x="10220525" y="1779458"/>
            <a:ext cx="7134900" cy="6616200"/>
          </a:xfrm>
          <a:prstGeom prst="roundRect">
            <a:avLst>
              <a:gd name="adj" fmla="val 4717"/>
            </a:avLst>
          </a:prstGeom>
          <a:solidFill>
            <a:schemeClr val="lt1"/>
          </a:solidFill>
          <a:ln>
            <a:noFill/>
          </a:ln>
          <a:effectLst>
            <a:outerShdw blurRad="657225" dist="76200" dir="5400000" algn="bl" rotWithShape="0">
              <a:srgbClr val="000000">
                <a:alpha val="1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1236" name="Google Shape;1236;p49"/>
          <p:cNvSpPr/>
          <p:nvPr/>
        </p:nvSpPr>
        <p:spPr>
          <a:xfrm>
            <a:off x="2662675" y="1779275"/>
            <a:ext cx="7134900" cy="6616200"/>
          </a:xfrm>
          <a:prstGeom prst="roundRect">
            <a:avLst>
              <a:gd name="adj" fmla="val 4563"/>
            </a:avLst>
          </a:prstGeom>
          <a:solidFill>
            <a:schemeClr val="lt1"/>
          </a:solidFill>
          <a:ln>
            <a:noFill/>
          </a:ln>
          <a:effectLst>
            <a:outerShdw blurRad="657225" dist="76200" dir="5400000" algn="bl" rotWithShape="0">
              <a:srgbClr val="000000">
                <a:alpha val="1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1237" name="Google Shape;1237;p49"/>
          <p:cNvSpPr txBox="1"/>
          <p:nvPr/>
        </p:nvSpPr>
        <p:spPr>
          <a:xfrm>
            <a:off x="2611700" y="6627525"/>
            <a:ext cx="2339700" cy="608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①［業務］をタップ、</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［アルコールチェック］を</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タップ</a:t>
            </a:r>
            <a:endParaRPr b="1">
              <a:solidFill>
                <a:schemeClr val="dk1"/>
              </a:solidFill>
              <a:latin typeface="Noto Sans JP"/>
              <a:ea typeface="Noto Sans JP"/>
              <a:cs typeface="Noto Sans JP"/>
              <a:sym typeface="Noto Sans JP"/>
            </a:endParaRPr>
          </a:p>
        </p:txBody>
      </p:sp>
      <p:sp>
        <p:nvSpPr>
          <p:cNvPr id="1238" name="Google Shape;1238;p49"/>
          <p:cNvSpPr txBox="1"/>
          <p:nvPr/>
        </p:nvSpPr>
        <p:spPr>
          <a:xfrm>
            <a:off x="5183565" y="6627521"/>
            <a:ext cx="2103000" cy="608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② 情報を入力</a:t>
            </a:r>
            <a:endParaRPr b="1">
              <a:solidFill>
                <a:schemeClr val="dk1"/>
              </a:solidFill>
              <a:latin typeface="Noto Sans JP"/>
              <a:ea typeface="Noto Sans JP"/>
              <a:cs typeface="Noto Sans JP"/>
              <a:sym typeface="Noto Sans JP"/>
            </a:endParaRPr>
          </a:p>
        </p:txBody>
      </p:sp>
      <p:sp>
        <p:nvSpPr>
          <p:cNvPr id="1239" name="Google Shape;1239;p49"/>
          <p:cNvSpPr/>
          <p:nvPr/>
        </p:nvSpPr>
        <p:spPr>
          <a:xfrm>
            <a:off x="2662675" y="1779275"/>
            <a:ext cx="7134900" cy="6402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Noto Sans JP"/>
                <a:ea typeface="Noto Sans JP"/>
                <a:cs typeface="Noto Sans JP"/>
                <a:sym typeface="Noto Sans JP"/>
              </a:rPr>
              <a:t>登録</a:t>
            </a:r>
            <a:endParaRPr>
              <a:latin typeface="Noto Sans JP"/>
              <a:ea typeface="Noto Sans JP"/>
              <a:cs typeface="Noto Sans JP"/>
              <a:sym typeface="Noto Sans JP"/>
            </a:endParaRPr>
          </a:p>
        </p:txBody>
      </p:sp>
      <p:sp>
        <p:nvSpPr>
          <p:cNvPr id="1240" name="Google Shape;1240;p49"/>
          <p:cNvSpPr/>
          <p:nvPr/>
        </p:nvSpPr>
        <p:spPr>
          <a:xfrm>
            <a:off x="10220525" y="1779275"/>
            <a:ext cx="7134900" cy="6402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Noto Sans JP"/>
                <a:ea typeface="Noto Sans JP"/>
                <a:cs typeface="Noto Sans JP"/>
                <a:sym typeface="Noto Sans JP"/>
              </a:rPr>
              <a:t>削除・編集</a:t>
            </a:r>
            <a:endParaRPr sz="2000" b="1">
              <a:solidFill>
                <a:schemeClr val="lt1"/>
              </a:solidFill>
              <a:latin typeface="Noto Sans JP"/>
              <a:ea typeface="Noto Sans JP"/>
              <a:cs typeface="Noto Sans JP"/>
              <a:sym typeface="Noto Sans JP"/>
            </a:endParaRPr>
          </a:p>
        </p:txBody>
      </p:sp>
      <p:sp>
        <p:nvSpPr>
          <p:cNvPr id="1241" name="Google Shape;1241;p49"/>
          <p:cNvSpPr/>
          <p:nvPr/>
        </p:nvSpPr>
        <p:spPr>
          <a:xfrm>
            <a:off x="2611700" y="8644278"/>
            <a:ext cx="14928000" cy="917100"/>
          </a:xfrm>
          <a:prstGeom prst="roundRect">
            <a:avLst>
              <a:gd name="adj" fmla="val 16667"/>
            </a:avLst>
          </a:prstGeom>
          <a:solidFill>
            <a:schemeClr val="lt2"/>
          </a:solidFill>
          <a:ln>
            <a:noFill/>
          </a:ln>
        </p:spPr>
        <p:txBody>
          <a:bodyPr spcFirstLastPara="1" wrap="square" lIns="182875" tIns="182875" rIns="182875" bIns="182875" anchor="t" anchorCtr="0">
            <a:noAutofit/>
          </a:bodyPr>
          <a:lstStyle/>
          <a:p>
            <a:pPr marL="0" lvl="0" indent="0" algn="l" rtl="0">
              <a:spcBef>
                <a:spcPts val="0"/>
              </a:spcBef>
              <a:spcAft>
                <a:spcPts val="0"/>
              </a:spcAft>
              <a:buNone/>
            </a:pPr>
            <a:r>
              <a:rPr lang="en" sz="1200">
                <a:solidFill>
                  <a:schemeClr val="dk1"/>
                </a:solidFill>
                <a:latin typeface="Noto Sans JP"/>
                <a:ea typeface="Noto Sans JP"/>
                <a:cs typeface="Noto Sans JP"/>
                <a:sym typeface="Noto Sans JP"/>
              </a:rPr>
              <a:t>備考</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［アルコールチェック］操作手順（動画説明あり）の詳細：</a:t>
            </a:r>
            <a:r>
              <a:rPr lang="en" sz="1200" u="sng">
                <a:solidFill>
                  <a:schemeClr val="hlink"/>
                </a:solidFill>
                <a:latin typeface="Noto Sans JP"/>
                <a:ea typeface="Noto Sans JP"/>
                <a:cs typeface="Noto Sans JP"/>
                <a:sym typeface="Noto Sans JP"/>
                <a:hlinkClick r:id="rId3"/>
              </a:rPr>
              <a:t>https://help.smartdrive.co.jp/hc/ja/articles/9970151910553</a:t>
            </a:r>
            <a:endParaRPr sz="1200">
              <a:solidFill>
                <a:schemeClr val="dk1"/>
              </a:solidFill>
              <a:latin typeface="Noto Sans JP"/>
              <a:ea typeface="Noto Sans JP"/>
              <a:cs typeface="Noto Sans JP"/>
              <a:sym typeface="Noto Sans JP"/>
            </a:endParaRPr>
          </a:p>
        </p:txBody>
      </p:sp>
      <p:sp>
        <p:nvSpPr>
          <p:cNvPr id="1242" name="Google Shape;1242;p49"/>
          <p:cNvSpPr txBox="1">
            <a:spLocks noGrp="1"/>
          </p:cNvSpPr>
          <p:nvPr>
            <p:ph type="title"/>
          </p:nvPr>
        </p:nvSpPr>
        <p:spPr>
          <a:xfrm>
            <a:off x="2004300"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［アルコールチェック］操作手順</a:t>
            </a:r>
            <a:endParaRPr sz="4800">
              <a:solidFill>
                <a:schemeClr val="accent4"/>
              </a:solidFill>
            </a:endParaRPr>
          </a:p>
        </p:txBody>
      </p:sp>
      <p:sp>
        <p:nvSpPr>
          <p:cNvPr id="1243" name="Google Shape;1243;p49"/>
          <p:cNvSpPr txBox="1"/>
          <p:nvPr/>
        </p:nvSpPr>
        <p:spPr>
          <a:xfrm>
            <a:off x="7286575" y="6627525"/>
            <a:ext cx="2591100" cy="608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③［検知器数値の入力方法］を選択</a:t>
            </a:r>
            <a:endParaRPr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選択後の画面は次ページで</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説明します。</a:t>
            </a:r>
            <a:endParaRPr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endParaRPr b="1">
              <a:solidFill>
                <a:schemeClr val="dk1"/>
              </a:solidFill>
              <a:latin typeface="Noto Sans JP"/>
              <a:ea typeface="Noto Sans JP"/>
              <a:cs typeface="Noto Sans JP"/>
              <a:sym typeface="Noto Sans JP"/>
            </a:endParaRPr>
          </a:p>
        </p:txBody>
      </p:sp>
      <p:grpSp>
        <p:nvGrpSpPr>
          <p:cNvPr id="1244" name="Google Shape;1244;p49"/>
          <p:cNvGrpSpPr/>
          <p:nvPr/>
        </p:nvGrpSpPr>
        <p:grpSpPr>
          <a:xfrm>
            <a:off x="2808184" y="2583375"/>
            <a:ext cx="2103120" cy="3880257"/>
            <a:chOff x="2305787" y="2437150"/>
            <a:chExt cx="2103120" cy="3880257"/>
          </a:xfrm>
        </p:grpSpPr>
        <p:pic>
          <p:nvPicPr>
            <p:cNvPr id="1245" name="Google Shape;1245;p49" title="13.png"/>
            <p:cNvPicPr preferRelativeResize="0"/>
            <p:nvPr/>
          </p:nvPicPr>
          <p:blipFill>
            <a:blip r:embed="rId4">
              <a:alphaModFix/>
            </a:blip>
            <a:stretch>
              <a:fillRect/>
            </a:stretch>
          </p:blipFill>
          <p:spPr>
            <a:xfrm>
              <a:off x="2305787" y="2437150"/>
              <a:ext cx="2103120" cy="3880257"/>
            </a:xfrm>
            <a:prstGeom prst="rect">
              <a:avLst/>
            </a:prstGeom>
            <a:noFill/>
            <a:ln>
              <a:noFill/>
            </a:ln>
          </p:spPr>
        </p:pic>
        <p:sp>
          <p:nvSpPr>
            <p:cNvPr id="1246" name="Google Shape;1246;p49"/>
            <p:cNvSpPr/>
            <p:nvPr/>
          </p:nvSpPr>
          <p:spPr>
            <a:xfrm>
              <a:off x="2460549" y="5796400"/>
              <a:ext cx="327000" cy="32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
          <p:nvSpPr>
            <p:cNvPr id="1247" name="Google Shape;1247;p49"/>
            <p:cNvSpPr/>
            <p:nvPr/>
          </p:nvSpPr>
          <p:spPr>
            <a:xfrm>
              <a:off x="2505857" y="4837363"/>
              <a:ext cx="1713000" cy="4299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pic>
        <p:nvPicPr>
          <p:cNvPr id="1248" name="Google Shape;1248;p49" title="17.png"/>
          <p:cNvPicPr preferRelativeResize="0"/>
          <p:nvPr/>
        </p:nvPicPr>
        <p:blipFill>
          <a:blip r:embed="rId5">
            <a:alphaModFix/>
          </a:blip>
          <a:stretch>
            <a:fillRect/>
          </a:stretch>
        </p:blipFill>
        <p:spPr>
          <a:xfrm>
            <a:off x="5158203" y="2547138"/>
            <a:ext cx="2103120" cy="3890773"/>
          </a:xfrm>
          <a:prstGeom prst="rect">
            <a:avLst/>
          </a:prstGeom>
          <a:noFill/>
          <a:ln>
            <a:noFill/>
          </a:ln>
        </p:spPr>
      </p:pic>
      <p:grpSp>
        <p:nvGrpSpPr>
          <p:cNvPr id="1249" name="Google Shape;1249;p49"/>
          <p:cNvGrpSpPr/>
          <p:nvPr/>
        </p:nvGrpSpPr>
        <p:grpSpPr>
          <a:xfrm>
            <a:off x="7508224" y="2552400"/>
            <a:ext cx="2103120" cy="3880257"/>
            <a:chOff x="6900618" y="2437150"/>
            <a:chExt cx="2103120" cy="3880257"/>
          </a:xfrm>
        </p:grpSpPr>
        <p:pic>
          <p:nvPicPr>
            <p:cNvPr id="1250" name="Google Shape;1250;p49" title="18.png"/>
            <p:cNvPicPr preferRelativeResize="0"/>
            <p:nvPr/>
          </p:nvPicPr>
          <p:blipFill>
            <a:blip r:embed="rId6">
              <a:alphaModFix/>
            </a:blip>
            <a:stretch>
              <a:fillRect/>
            </a:stretch>
          </p:blipFill>
          <p:spPr>
            <a:xfrm>
              <a:off x="6900618" y="2437150"/>
              <a:ext cx="2103120" cy="3880257"/>
            </a:xfrm>
            <a:prstGeom prst="rect">
              <a:avLst/>
            </a:prstGeom>
            <a:noFill/>
            <a:ln>
              <a:noFill/>
            </a:ln>
          </p:spPr>
        </p:pic>
        <p:sp>
          <p:nvSpPr>
            <p:cNvPr id="1251" name="Google Shape;1251;p49"/>
            <p:cNvSpPr/>
            <p:nvPr/>
          </p:nvSpPr>
          <p:spPr>
            <a:xfrm>
              <a:off x="7095675" y="4598696"/>
              <a:ext cx="1713000" cy="5151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sp>
        <p:nvSpPr>
          <p:cNvPr id="1252" name="Google Shape;1252;p49"/>
          <p:cNvSpPr/>
          <p:nvPr/>
        </p:nvSpPr>
        <p:spPr>
          <a:xfrm>
            <a:off x="10220375" y="3835000"/>
            <a:ext cx="7134900" cy="1526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dk1"/>
                </a:solidFill>
                <a:latin typeface="Noto Sans JP"/>
                <a:ea typeface="Noto Sans JP"/>
                <a:cs typeface="Noto Sans JP"/>
                <a:sym typeface="Noto Sans JP"/>
              </a:rPr>
              <a:t>※注意※</a:t>
            </a:r>
            <a:endParaRPr sz="1900">
              <a:solidFill>
                <a:schemeClr val="dk1"/>
              </a:solidFill>
              <a:latin typeface="Noto Sans JP"/>
              <a:ea typeface="Noto Sans JP"/>
              <a:cs typeface="Noto Sans JP"/>
              <a:sym typeface="Noto Sans JP"/>
            </a:endParaRPr>
          </a:p>
          <a:p>
            <a:pPr marL="0" lvl="0" indent="0" algn="ctr" rtl="0">
              <a:spcBef>
                <a:spcPts val="0"/>
              </a:spcBef>
              <a:spcAft>
                <a:spcPts val="0"/>
              </a:spcAft>
              <a:buNone/>
            </a:pPr>
            <a:endParaRPr sz="1900">
              <a:solidFill>
                <a:schemeClr val="dk1"/>
              </a:solidFill>
              <a:latin typeface="Noto Sans JP"/>
              <a:ea typeface="Noto Sans JP"/>
              <a:cs typeface="Noto Sans JP"/>
              <a:sym typeface="Noto Sans JP"/>
            </a:endParaRPr>
          </a:p>
          <a:p>
            <a:pPr marL="0" lvl="0" indent="0" algn="ctr" rtl="0">
              <a:spcBef>
                <a:spcPts val="0"/>
              </a:spcBef>
              <a:spcAft>
                <a:spcPts val="0"/>
              </a:spcAft>
              <a:buNone/>
            </a:pPr>
            <a:r>
              <a:rPr lang="en" sz="1900">
                <a:solidFill>
                  <a:schemeClr val="dk1"/>
                </a:solidFill>
                <a:latin typeface="Noto Sans JP"/>
                <a:ea typeface="Noto Sans JP"/>
                <a:cs typeface="Noto Sans JP"/>
                <a:sym typeface="Noto Sans JP"/>
              </a:rPr>
              <a:t>アルコールチェックは証跡のため、</a:t>
            </a:r>
            <a:endParaRPr sz="1900">
              <a:solidFill>
                <a:schemeClr val="dk1"/>
              </a:solidFill>
              <a:latin typeface="Noto Sans JP"/>
              <a:ea typeface="Noto Sans JP"/>
              <a:cs typeface="Noto Sans JP"/>
              <a:sym typeface="Noto Sans JP"/>
            </a:endParaRPr>
          </a:p>
          <a:p>
            <a:pPr marL="0" lvl="0" indent="0" algn="ctr" rtl="0">
              <a:spcBef>
                <a:spcPts val="0"/>
              </a:spcBef>
              <a:spcAft>
                <a:spcPts val="0"/>
              </a:spcAft>
              <a:buNone/>
            </a:pPr>
            <a:r>
              <a:rPr lang="en" sz="1900">
                <a:solidFill>
                  <a:schemeClr val="dk1"/>
                </a:solidFill>
                <a:latin typeface="Noto Sans JP"/>
                <a:ea typeface="Noto Sans JP"/>
                <a:cs typeface="Noto Sans JP"/>
                <a:sym typeface="Noto Sans JP"/>
              </a:rPr>
              <a:t>登録後は閲覧のみで、編集・削除できません。</a:t>
            </a:r>
            <a:endParaRPr sz="1900">
              <a:solidFill>
                <a:schemeClr val="dk1"/>
              </a:solidFill>
              <a:latin typeface="Noto Sans JP"/>
              <a:ea typeface="Noto Sans JP"/>
              <a:cs typeface="Noto Sans JP"/>
              <a:sym typeface="Noto Sans JP"/>
            </a:endParaRPr>
          </a:p>
          <a:p>
            <a:pPr marL="0" lvl="0" indent="0" algn="l" rtl="0">
              <a:spcBef>
                <a:spcPts val="0"/>
              </a:spcBef>
              <a:spcAft>
                <a:spcPts val="0"/>
              </a:spcAft>
              <a:buNone/>
            </a:pPr>
            <a:endParaRPr sz="1900">
              <a:solidFill>
                <a:schemeClr val="dk1"/>
              </a:solidFill>
              <a:latin typeface="Noto Sans JP"/>
              <a:ea typeface="Noto Sans JP"/>
              <a:cs typeface="Noto Sans JP"/>
              <a:sym typeface="Noto Sans JP"/>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Google Shape;1257;p50"/>
          <p:cNvSpPr/>
          <p:nvPr/>
        </p:nvSpPr>
        <p:spPr>
          <a:xfrm>
            <a:off x="2611700" y="8873250"/>
            <a:ext cx="14928000" cy="917100"/>
          </a:xfrm>
          <a:prstGeom prst="roundRect">
            <a:avLst>
              <a:gd name="adj" fmla="val 16667"/>
            </a:avLst>
          </a:prstGeom>
          <a:solidFill>
            <a:schemeClr val="lt2"/>
          </a:solidFill>
          <a:ln>
            <a:noFill/>
          </a:ln>
        </p:spPr>
        <p:txBody>
          <a:bodyPr spcFirstLastPara="1" wrap="square" lIns="182875" tIns="182875" rIns="182875" bIns="182875" anchor="t" anchorCtr="0">
            <a:noAutofit/>
          </a:bodyPr>
          <a:lstStyle/>
          <a:p>
            <a:pPr marL="0" lvl="0" indent="0" algn="l" rtl="0">
              <a:spcBef>
                <a:spcPts val="0"/>
              </a:spcBef>
              <a:spcAft>
                <a:spcPts val="0"/>
              </a:spcAft>
              <a:buNone/>
            </a:pPr>
            <a:r>
              <a:rPr lang="en" sz="1200">
                <a:solidFill>
                  <a:schemeClr val="dk1"/>
                </a:solidFill>
                <a:latin typeface="Noto Sans JP"/>
                <a:ea typeface="Noto Sans JP"/>
                <a:cs typeface="Noto Sans JP"/>
                <a:sym typeface="Noto Sans JP"/>
              </a:rPr>
              <a:t>備考</a:t>
            </a:r>
            <a:endParaRPr sz="1200">
              <a:solidFill>
                <a:schemeClr val="dk1"/>
              </a:solidFill>
              <a:latin typeface="Noto Sans JP"/>
              <a:ea typeface="Noto Sans JP"/>
              <a:cs typeface="Noto Sans JP"/>
              <a:sym typeface="Noto Sans JP"/>
            </a:endParaRPr>
          </a:p>
          <a:p>
            <a:pPr marL="457200" lvl="0" indent="0" algn="l" rtl="0">
              <a:spcBef>
                <a:spcPts val="0"/>
              </a:spcBef>
              <a:spcAft>
                <a:spcPts val="0"/>
              </a:spcAft>
              <a:buNone/>
            </a:pPr>
            <a:endParaRPr sz="1200">
              <a:solidFill>
                <a:schemeClr val="dk1"/>
              </a:solidFill>
              <a:latin typeface="Noto Sans JP"/>
              <a:ea typeface="Noto Sans JP"/>
              <a:cs typeface="Noto Sans JP"/>
              <a:sym typeface="Noto Sans JP"/>
            </a:endParaRPr>
          </a:p>
        </p:txBody>
      </p:sp>
      <p:sp>
        <p:nvSpPr>
          <p:cNvPr id="1258" name="Google Shape;1258;p50"/>
          <p:cNvSpPr txBox="1">
            <a:spLocks noGrp="1"/>
          </p:cNvSpPr>
          <p:nvPr>
            <p:ph type="sldNum" idx="12"/>
          </p:nvPr>
        </p:nvSpPr>
        <p:spPr>
          <a:xfrm>
            <a:off x="390028" y="9633600"/>
            <a:ext cx="601800" cy="4299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41</a:t>
            </a:fld>
            <a:endParaRPr/>
          </a:p>
        </p:txBody>
      </p:sp>
      <p:pic>
        <p:nvPicPr>
          <p:cNvPr id="1259" name="Google Shape;1259;p50" title="20.png"/>
          <p:cNvPicPr preferRelativeResize="0"/>
          <p:nvPr/>
        </p:nvPicPr>
        <p:blipFill>
          <a:blip r:embed="rId3">
            <a:alphaModFix/>
          </a:blip>
          <a:stretch>
            <a:fillRect/>
          </a:stretch>
        </p:blipFill>
        <p:spPr>
          <a:xfrm>
            <a:off x="9572603" y="2502800"/>
            <a:ext cx="2731976" cy="4617085"/>
          </a:xfrm>
          <a:prstGeom prst="rect">
            <a:avLst/>
          </a:prstGeom>
          <a:noFill/>
          <a:ln>
            <a:noFill/>
          </a:ln>
        </p:spPr>
      </p:pic>
      <p:sp>
        <p:nvSpPr>
          <p:cNvPr id="1260" name="Google Shape;1260;p50"/>
          <p:cNvSpPr txBox="1"/>
          <p:nvPr/>
        </p:nvSpPr>
        <p:spPr>
          <a:xfrm>
            <a:off x="9345388" y="7064450"/>
            <a:ext cx="3079500" cy="828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② 画面上に「登録しました」と</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表示されると、登録完了と</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なります。</a:t>
            </a:r>
            <a:endParaRPr b="1" i="0" u="none" strike="noStrike" cap="none">
              <a:solidFill>
                <a:schemeClr val="dk1"/>
              </a:solidFill>
              <a:latin typeface="Noto Sans JP"/>
              <a:ea typeface="Noto Sans JP"/>
              <a:cs typeface="Noto Sans JP"/>
              <a:sym typeface="Noto Sans JP"/>
            </a:endParaRPr>
          </a:p>
        </p:txBody>
      </p:sp>
      <p:sp>
        <p:nvSpPr>
          <p:cNvPr id="1261" name="Google Shape;1261;p50"/>
          <p:cNvSpPr txBox="1"/>
          <p:nvPr/>
        </p:nvSpPr>
        <p:spPr>
          <a:xfrm>
            <a:off x="5439925" y="7064450"/>
            <a:ext cx="2732100" cy="8283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①［手動入力］をタップ、</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［検知器数値］を入力し</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［登録］をタップ</a:t>
            </a:r>
            <a:endParaRPr b="1" i="0" u="none" strike="noStrike" cap="none">
              <a:solidFill>
                <a:schemeClr val="dk1"/>
              </a:solidFill>
              <a:latin typeface="Noto Sans JP"/>
              <a:ea typeface="Noto Sans JP"/>
              <a:cs typeface="Noto Sans JP"/>
              <a:sym typeface="Noto Sans JP"/>
            </a:endParaRPr>
          </a:p>
        </p:txBody>
      </p:sp>
      <p:grpSp>
        <p:nvGrpSpPr>
          <p:cNvPr id="1262" name="Google Shape;1262;p50"/>
          <p:cNvGrpSpPr/>
          <p:nvPr/>
        </p:nvGrpSpPr>
        <p:grpSpPr>
          <a:xfrm>
            <a:off x="5439923" y="2502850"/>
            <a:ext cx="2731952" cy="4617000"/>
            <a:chOff x="2314700" y="1868650"/>
            <a:chExt cx="2103120" cy="3554273"/>
          </a:xfrm>
        </p:grpSpPr>
        <p:pic>
          <p:nvPicPr>
            <p:cNvPr id="1263" name="Google Shape;1263;p50" title="19.png"/>
            <p:cNvPicPr preferRelativeResize="0"/>
            <p:nvPr/>
          </p:nvPicPr>
          <p:blipFill>
            <a:blip r:embed="rId4">
              <a:alphaModFix/>
            </a:blip>
            <a:stretch>
              <a:fillRect/>
            </a:stretch>
          </p:blipFill>
          <p:spPr>
            <a:xfrm>
              <a:off x="2314700" y="1868650"/>
              <a:ext cx="2103120" cy="3554273"/>
            </a:xfrm>
            <a:prstGeom prst="rect">
              <a:avLst/>
            </a:prstGeom>
            <a:noFill/>
            <a:ln>
              <a:noFill/>
            </a:ln>
          </p:spPr>
        </p:pic>
        <p:sp>
          <p:nvSpPr>
            <p:cNvPr id="1264" name="Google Shape;1264;p50"/>
            <p:cNvSpPr/>
            <p:nvPr/>
          </p:nvSpPr>
          <p:spPr>
            <a:xfrm>
              <a:off x="2496276" y="2139475"/>
              <a:ext cx="601800" cy="32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118750" tIns="118750" rIns="118750" bIns="118750" anchor="ctr" anchorCtr="0">
              <a:noAutofit/>
            </a:bodyPr>
            <a:lstStyle/>
            <a:p>
              <a:pPr marL="0" lvl="0" indent="0" algn="ctr" rtl="0">
                <a:spcBef>
                  <a:spcPts val="0"/>
                </a:spcBef>
                <a:spcAft>
                  <a:spcPts val="0"/>
                </a:spcAft>
                <a:buNone/>
              </a:pPr>
              <a:endParaRPr sz="1818">
                <a:latin typeface="Kosugi"/>
                <a:ea typeface="Kosugi"/>
                <a:cs typeface="Kosugi"/>
                <a:sym typeface="Kosugi"/>
              </a:endParaRPr>
            </a:p>
          </p:txBody>
        </p:sp>
        <p:sp>
          <p:nvSpPr>
            <p:cNvPr id="1265" name="Google Shape;1265;p50"/>
            <p:cNvSpPr/>
            <p:nvPr/>
          </p:nvSpPr>
          <p:spPr>
            <a:xfrm>
              <a:off x="2507975" y="3303422"/>
              <a:ext cx="1728300" cy="1097400"/>
            </a:xfrm>
            <a:prstGeom prst="roundRect">
              <a:avLst>
                <a:gd name="adj" fmla="val 7961"/>
              </a:avLst>
            </a:prstGeom>
            <a:noFill/>
            <a:ln w="28575" cap="flat" cmpd="sng">
              <a:solidFill>
                <a:srgbClr val="E60021"/>
              </a:solidFill>
              <a:prstDash val="solid"/>
              <a:round/>
              <a:headEnd type="none" w="sm" len="sm"/>
              <a:tailEnd type="none" w="sm" len="sm"/>
            </a:ln>
          </p:spPr>
          <p:txBody>
            <a:bodyPr spcFirstLastPara="1" wrap="square" lIns="118750" tIns="118750" rIns="118750" bIns="118750" anchor="ctr" anchorCtr="0">
              <a:noAutofit/>
            </a:bodyPr>
            <a:lstStyle/>
            <a:p>
              <a:pPr marL="0" lvl="0" indent="0" algn="ctr" rtl="0">
                <a:spcBef>
                  <a:spcPts val="0"/>
                </a:spcBef>
                <a:spcAft>
                  <a:spcPts val="0"/>
                </a:spcAft>
                <a:buNone/>
              </a:pPr>
              <a:endParaRPr sz="1818">
                <a:latin typeface="Kosugi"/>
                <a:ea typeface="Kosugi"/>
                <a:cs typeface="Kosugi"/>
                <a:sym typeface="Kosugi"/>
              </a:endParaRPr>
            </a:p>
          </p:txBody>
        </p:sp>
        <p:sp>
          <p:nvSpPr>
            <p:cNvPr id="1266" name="Google Shape;1266;p50"/>
            <p:cNvSpPr/>
            <p:nvPr/>
          </p:nvSpPr>
          <p:spPr>
            <a:xfrm>
              <a:off x="2493968" y="4642532"/>
              <a:ext cx="1728300" cy="32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118750" tIns="118750" rIns="118750" bIns="118750" anchor="ctr" anchorCtr="0">
              <a:noAutofit/>
            </a:bodyPr>
            <a:lstStyle/>
            <a:p>
              <a:pPr marL="0" lvl="0" indent="0" algn="ctr" rtl="0">
                <a:spcBef>
                  <a:spcPts val="0"/>
                </a:spcBef>
                <a:spcAft>
                  <a:spcPts val="0"/>
                </a:spcAft>
                <a:buNone/>
              </a:pPr>
              <a:endParaRPr sz="1818">
                <a:latin typeface="Kosugi"/>
                <a:ea typeface="Kosugi"/>
                <a:cs typeface="Kosugi"/>
                <a:sym typeface="Kosugi"/>
              </a:endParaRPr>
            </a:p>
          </p:txBody>
        </p:sp>
      </p:grpSp>
      <p:graphicFrame>
        <p:nvGraphicFramePr>
          <p:cNvPr id="1267" name="Google Shape;1267;p50"/>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268" name="Google Shape;1268;p50"/>
          <p:cNvSpPr txBox="1">
            <a:spLocks noGrp="1"/>
          </p:cNvSpPr>
          <p:nvPr>
            <p:ph type="title"/>
          </p:nvPr>
        </p:nvSpPr>
        <p:spPr>
          <a:xfrm>
            <a:off x="2004300"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［アルコールチェック］手動入力の流れ</a:t>
            </a:r>
            <a:endParaRPr sz="4800">
              <a:solidFill>
                <a:schemeClr val="accent4"/>
              </a:solidFill>
            </a:endParaRPr>
          </a:p>
        </p:txBody>
      </p:sp>
      <p:sp>
        <p:nvSpPr>
          <p:cNvPr id="1269" name="Google Shape;1269;p50"/>
          <p:cNvSpPr txBox="1"/>
          <p:nvPr/>
        </p:nvSpPr>
        <p:spPr>
          <a:xfrm>
            <a:off x="12496225" y="4058588"/>
            <a:ext cx="5157000" cy="7233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1100"/>
              </a:spcBef>
              <a:spcAft>
                <a:spcPts val="0"/>
              </a:spcAft>
              <a:buNone/>
            </a:pPr>
            <a:r>
              <a:rPr lang="en">
                <a:solidFill>
                  <a:srgbClr val="E60021"/>
                </a:solidFill>
                <a:latin typeface="Noto Sans JP"/>
                <a:ea typeface="Noto Sans JP"/>
                <a:cs typeface="Noto Sans JP"/>
                <a:sym typeface="Noto Sans JP"/>
              </a:rPr>
              <a:t>※「登録しました」が表示される前にアプリを閉じた場合、正しく記録されないことがありますのでご注意ください。</a:t>
            </a:r>
            <a:endParaRPr>
              <a:solidFill>
                <a:srgbClr val="E60021"/>
              </a:solidFill>
              <a:latin typeface="Noto Sans JP"/>
              <a:ea typeface="Noto Sans JP"/>
              <a:cs typeface="Noto Sans JP"/>
              <a:sym typeface="Noto Sans JP"/>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p51"/>
          <p:cNvSpPr/>
          <p:nvPr/>
        </p:nvSpPr>
        <p:spPr>
          <a:xfrm>
            <a:off x="2611700" y="8873250"/>
            <a:ext cx="14928000" cy="917100"/>
          </a:xfrm>
          <a:prstGeom prst="roundRect">
            <a:avLst>
              <a:gd name="adj" fmla="val 16667"/>
            </a:avLst>
          </a:prstGeom>
          <a:solidFill>
            <a:schemeClr val="lt2"/>
          </a:solidFill>
          <a:ln>
            <a:noFill/>
          </a:ln>
        </p:spPr>
        <p:txBody>
          <a:bodyPr spcFirstLastPara="1" wrap="square" lIns="182875" tIns="182875" rIns="182875" bIns="182875" anchor="t" anchorCtr="0">
            <a:noAutofit/>
          </a:bodyPr>
          <a:lstStyle/>
          <a:p>
            <a:pPr marL="0" lvl="0" indent="0" algn="l" rtl="0">
              <a:spcBef>
                <a:spcPts val="0"/>
              </a:spcBef>
              <a:spcAft>
                <a:spcPts val="0"/>
              </a:spcAft>
              <a:buNone/>
            </a:pPr>
            <a:r>
              <a:rPr lang="en" sz="1200">
                <a:solidFill>
                  <a:schemeClr val="dk1"/>
                </a:solidFill>
                <a:latin typeface="Noto Sans JP"/>
                <a:ea typeface="Noto Sans JP"/>
                <a:cs typeface="Noto Sans JP"/>
                <a:sym typeface="Noto Sans JP"/>
              </a:rPr>
              <a:t>備考</a:t>
            </a:r>
            <a:endParaRPr sz="1200">
              <a:solidFill>
                <a:schemeClr val="dk1"/>
              </a:solidFill>
              <a:latin typeface="Noto Sans JP"/>
              <a:ea typeface="Noto Sans JP"/>
              <a:cs typeface="Noto Sans JP"/>
              <a:sym typeface="Noto Sans JP"/>
            </a:endParaRPr>
          </a:p>
          <a:p>
            <a:pPr marL="457200" lvl="0" indent="0" algn="l" rtl="0">
              <a:spcBef>
                <a:spcPts val="0"/>
              </a:spcBef>
              <a:spcAft>
                <a:spcPts val="0"/>
              </a:spcAft>
              <a:buNone/>
            </a:pPr>
            <a:endParaRPr sz="1200">
              <a:solidFill>
                <a:schemeClr val="dk1"/>
              </a:solidFill>
              <a:latin typeface="Noto Sans JP"/>
              <a:ea typeface="Noto Sans JP"/>
              <a:cs typeface="Noto Sans JP"/>
              <a:sym typeface="Noto Sans JP"/>
            </a:endParaRPr>
          </a:p>
        </p:txBody>
      </p:sp>
      <p:sp>
        <p:nvSpPr>
          <p:cNvPr id="1275" name="Google Shape;1275;p51"/>
          <p:cNvSpPr txBox="1">
            <a:spLocks noGrp="1"/>
          </p:cNvSpPr>
          <p:nvPr>
            <p:ph type="sldNum" idx="12"/>
          </p:nvPr>
        </p:nvSpPr>
        <p:spPr>
          <a:xfrm>
            <a:off x="390028" y="9633600"/>
            <a:ext cx="601800" cy="4299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42</a:t>
            </a:fld>
            <a:endParaRPr/>
          </a:p>
        </p:txBody>
      </p:sp>
      <p:grpSp>
        <p:nvGrpSpPr>
          <p:cNvPr id="1276" name="Google Shape;1276;p51"/>
          <p:cNvGrpSpPr/>
          <p:nvPr/>
        </p:nvGrpSpPr>
        <p:grpSpPr>
          <a:xfrm>
            <a:off x="2321424" y="2521561"/>
            <a:ext cx="2404707" cy="4063955"/>
            <a:chOff x="2319579" y="1908330"/>
            <a:chExt cx="2103120" cy="3554273"/>
          </a:xfrm>
        </p:grpSpPr>
        <p:pic>
          <p:nvPicPr>
            <p:cNvPr id="1277" name="Google Shape;1277;p51" title="21.png"/>
            <p:cNvPicPr preferRelativeResize="0"/>
            <p:nvPr/>
          </p:nvPicPr>
          <p:blipFill>
            <a:blip r:embed="rId3">
              <a:alphaModFix/>
            </a:blip>
            <a:stretch>
              <a:fillRect/>
            </a:stretch>
          </p:blipFill>
          <p:spPr>
            <a:xfrm>
              <a:off x="2319579" y="1908330"/>
              <a:ext cx="2103120" cy="3554273"/>
            </a:xfrm>
            <a:prstGeom prst="rect">
              <a:avLst/>
            </a:prstGeom>
            <a:noFill/>
            <a:ln>
              <a:noFill/>
            </a:ln>
          </p:spPr>
        </p:pic>
        <p:sp>
          <p:nvSpPr>
            <p:cNvPr id="1278" name="Google Shape;1278;p51"/>
            <p:cNvSpPr/>
            <p:nvPr/>
          </p:nvSpPr>
          <p:spPr>
            <a:xfrm>
              <a:off x="2505236" y="2177300"/>
              <a:ext cx="601800" cy="32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104525" tIns="104525" rIns="104525" bIns="104525" anchor="ctr" anchorCtr="0">
              <a:noAutofit/>
            </a:bodyPr>
            <a:lstStyle/>
            <a:p>
              <a:pPr marL="0" lvl="0" indent="0" algn="ctr" rtl="0">
                <a:spcBef>
                  <a:spcPts val="0"/>
                </a:spcBef>
                <a:spcAft>
                  <a:spcPts val="0"/>
                </a:spcAft>
                <a:buNone/>
              </a:pPr>
              <a:endParaRPr sz="1600">
                <a:latin typeface="Kosugi"/>
                <a:ea typeface="Kosugi"/>
                <a:cs typeface="Kosugi"/>
                <a:sym typeface="Kosugi"/>
              </a:endParaRPr>
            </a:p>
          </p:txBody>
        </p:sp>
        <p:sp>
          <p:nvSpPr>
            <p:cNvPr id="1279" name="Google Shape;1279;p51"/>
            <p:cNvSpPr/>
            <p:nvPr/>
          </p:nvSpPr>
          <p:spPr>
            <a:xfrm>
              <a:off x="2505254" y="2735437"/>
              <a:ext cx="1742100" cy="6267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104525" tIns="104525" rIns="104525" bIns="104525" anchor="ctr" anchorCtr="0">
              <a:noAutofit/>
            </a:bodyPr>
            <a:lstStyle/>
            <a:p>
              <a:pPr marL="0" lvl="0" indent="0" algn="ctr" rtl="0">
                <a:spcBef>
                  <a:spcPts val="0"/>
                </a:spcBef>
                <a:spcAft>
                  <a:spcPts val="0"/>
                </a:spcAft>
                <a:buNone/>
              </a:pPr>
              <a:endParaRPr sz="1600">
                <a:latin typeface="Kosugi"/>
                <a:ea typeface="Kosugi"/>
                <a:cs typeface="Kosugi"/>
                <a:sym typeface="Kosugi"/>
              </a:endParaRPr>
            </a:p>
          </p:txBody>
        </p:sp>
      </p:grpSp>
      <p:sp>
        <p:nvSpPr>
          <p:cNvPr id="1280" name="Google Shape;1280;p51"/>
          <p:cNvSpPr txBox="1"/>
          <p:nvPr/>
        </p:nvSpPr>
        <p:spPr>
          <a:xfrm>
            <a:off x="2060500" y="6579550"/>
            <a:ext cx="2779800" cy="1435200"/>
          </a:xfrm>
          <a:prstGeom prst="rect">
            <a:avLst/>
          </a:prstGeom>
          <a:noFill/>
          <a:ln>
            <a:noFill/>
          </a:ln>
        </p:spPr>
        <p:txBody>
          <a:bodyPr spcFirstLastPara="1" wrap="square" lIns="104525" tIns="104525" rIns="104525" bIns="104525" anchor="t" anchorCtr="0">
            <a:noAutofit/>
          </a:bodyPr>
          <a:lstStyle/>
          <a:p>
            <a:pPr marL="0" marR="0" lvl="0" indent="0" algn="ctr" rtl="0">
              <a:lnSpc>
                <a:spcPct val="115000"/>
              </a:lnSpc>
              <a:spcBef>
                <a:spcPts val="1258"/>
              </a:spcBef>
              <a:spcAft>
                <a:spcPts val="0"/>
              </a:spcAft>
              <a:buClr>
                <a:schemeClr val="dk1"/>
              </a:buClr>
              <a:buSzPts val="1258"/>
              <a:buFont typeface="Arial"/>
              <a:buNone/>
            </a:pPr>
            <a:r>
              <a:rPr lang="en" b="1">
                <a:solidFill>
                  <a:schemeClr val="dk1"/>
                </a:solidFill>
                <a:latin typeface="Noto Sans JP"/>
                <a:ea typeface="Noto Sans JP"/>
                <a:cs typeface="Noto Sans JP"/>
                <a:sym typeface="Noto Sans JP"/>
              </a:rPr>
              <a:t>①［手動入力］をタップ、［アルコール検知器の数値］を</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タップ</a:t>
            </a:r>
            <a:endParaRPr b="1">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chemeClr val="dk1"/>
              </a:buClr>
              <a:buSzPts val="1258"/>
              <a:buFont typeface="Arial"/>
              <a:buNone/>
            </a:pPr>
            <a:endParaRPr b="1" i="0" u="none" strike="noStrike" cap="none">
              <a:solidFill>
                <a:schemeClr val="dk1"/>
              </a:solidFill>
              <a:latin typeface="Noto Sans JP"/>
              <a:ea typeface="Noto Sans JP"/>
              <a:cs typeface="Noto Sans JP"/>
              <a:sym typeface="Noto Sans JP"/>
            </a:endParaRPr>
          </a:p>
        </p:txBody>
      </p:sp>
      <p:sp>
        <p:nvSpPr>
          <p:cNvPr id="1281" name="Google Shape;1281;p51"/>
          <p:cNvSpPr txBox="1"/>
          <p:nvPr/>
        </p:nvSpPr>
        <p:spPr>
          <a:xfrm>
            <a:off x="7436902" y="6579560"/>
            <a:ext cx="2404500" cy="1435200"/>
          </a:xfrm>
          <a:prstGeom prst="rect">
            <a:avLst/>
          </a:prstGeom>
          <a:noFill/>
          <a:ln>
            <a:noFill/>
          </a:ln>
        </p:spPr>
        <p:txBody>
          <a:bodyPr spcFirstLastPara="1" wrap="square" lIns="104525" tIns="104525" rIns="104525" bIns="104525" anchor="t" anchorCtr="0">
            <a:noAutofit/>
          </a:bodyPr>
          <a:lstStyle/>
          <a:p>
            <a:pPr marL="0" marR="0" lvl="0" indent="0" algn="ctr" rtl="0">
              <a:lnSpc>
                <a:spcPct val="115000"/>
              </a:lnSpc>
              <a:spcBef>
                <a:spcPts val="1258"/>
              </a:spcBef>
              <a:spcAft>
                <a:spcPts val="0"/>
              </a:spcAft>
              <a:buClr>
                <a:schemeClr val="dk1"/>
              </a:buClr>
              <a:buSzPts val="1258"/>
              <a:buFont typeface="Arial"/>
              <a:buNone/>
            </a:pPr>
            <a:r>
              <a:rPr lang="en" b="1">
                <a:solidFill>
                  <a:schemeClr val="dk1"/>
                </a:solidFill>
                <a:latin typeface="Noto Sans JP"/>
                <a:ea typeface="Noto Sans JP"/>
                <a:cs typeface="Noto Sans JP"/>
                <a:sym typeface="Noto Sans JP"/>
              </a:rPr>
              <a:t>③ アルコール検知器に</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表示された数値を撮影</a:t>
            </a:r>
            <a:endParaRPr b="1" i="0" u="none" strike="noStrike" cap="none">
              <a:solidFill>
                <a:schemeClr val="dk1"/>
              </a:solidFill>
              <a:latin typeface="Noto Sans JP"/>
              <a:ea typeface="Noto Sans JP"/>
              <a:cs typeface="Noto Sans JP"/>
              <a:sym typeface="Noto Sans JP"/>
            </a:endParaRPr>
          </a:p>
        </p:txBody>
      </p:sp>
      <p:sp>
        <p:nvSpPr>
          <p:cNvPr id="1282" name="Google Shape;1282;p51"/>
          <p:cNvSpPr txBox="1"/>
          <p:nvPr/>
        </p:nvSpPr>
        <p:spPr>
          <a:xfrm>
            <a:off x="9976201" y="6579560"/>
            <a:ext cx="2404500" cy="1435200"/>
          </a:xfrm>
          <a:prstGeom prst="rect">
            <a:avLst/>
          </a:prstGeom>
          <a:noFill/>
          <a:ln>
            <a:noFill/>
          </a:ln>
        </p:spPr>
        <p:txBody>
          <a:bodyPr spcFirstLastPara="1" wrap="square" lIns="104525" tIns="104525" rIns="104525" bIns="104525" anchor="t" anchorCtr="0">
            <a:noAutofit/>
          </a:bodyPr>
          <a:lstStyle/>
          <a:p>
            <a:pPr marL="0" marR="0" lvl="0" indent="0" algn="ctr" rtl="0">
              <a:lnSpc>
                <a:spcPct val="115000"/>
              </a:lnSpc>
              <a:spcBef>
                <a:spcPts val="1258"/>
              </a:spcBef>
              <a:spcAft>
                <a:spcPts val="0"/>
              </a:spcAft>
              <a:buClr>
                <a:schemeClr val="dk1"/>
              </a:buClr>
              <a:buSzPts val="1258"/>
              <a:buFont typeface="Arial"/>
              <a:buNone/>
            </a:pPr>
            <a:r>
              <a:rPr lang="en" b="1">
                <a:solidFill>
                  <a:schemeClr val="dk1"/>
                </a:solidFill>
                <a:latin typeface="Noto Sans JP"/>
                <a:ea typeface="Noto Sans JP"/>
                <a:cs typeface="Noto Sans JP"/>
                <a:sym typeface="Noto Sans JP"/>
              </a:rPr>
              <a:t>④［完了］をタップ</a:t>
            </a:r>
            <a:endParaRPr b="1" i="0" u="none" strike="noStrike" cap="none">
              <a:solidFill>
                <a:schemeClr val="dk1"/>
              </a:solidFill>
              <a:latin typeface="Noto Sans JP"/>
              <a:ea typeface="Noto Sans JP"/>
              <a:cs typeface="Noto Sans JP"/>
              <a:sym typeface="Noto Sans JP"/>
            </a:endParaRPr>
          </a:p>
        </p:txBody>
      </p:sp>
      <p:sp>
        <p:nvSpPr>
          <p:cNvPr id="1283" name="Google Shape;1283;p51"/>
          <p:cNvSpPr txBox="1"/>
          <p:nvPr/>
        </p:nvSpPr>
        <p:spPr>
          <a:xfrm>
            <a:off x="12515486" y="6579560"/>
            <a:ext cx="2404500" cy="1435200"/>
          </a:xfrm>
          <a:prstGeom prst="rect">
            <a:avLst/>
          </a:prstGeom>
          <a:noFill/>
          <a:ln>
            <a:noFill/>
          </a:ln>
        </p:spPr>
        <p:txBody>
          <a:bodyPr spcFirstLastPara="1" wrap="square" lIns="104525" tIns="104525" rIns="104525" bIns="104525" anchor="t" anchorCtr="0">
            <a:noAutofit/>
          </a:bodyPr>
          <a:lstStyle/>
          <a:p>
            <a:pPr marL="0" marR="0" lvl="0" indent="0" algn="ctr" rtl="0">
              <a:lnSpc>
                <a:spcPct val="115000"/>
              </a:lnSpc>
              <a:spcBef>
                <a:spcPts val="1258"/>
              </a:spcBef>
              <a:spcAft>
                <a:spcPts val="0"/>
              </a:spcAft>
              <a:buClr>
                <a:schemeClr val="dk1"/>
              </a:buClr>
              <a:buSzPts val="1258"/>
              <a:buFont typeface="Arial"/>
              <a:buNone/>
            </a:pPr>
            <a:r>
              <a:rPr lang="en" b="1">
                <a:solidFill>
                  <a:schemeClr val="dk1"/>
                </a:solidFill>
                <a:latin typeface="Noto Sans JP"/>
                <a:ea typeface="Noto Sans JP"/>
                <a:cs typeface="Noto Sans JP"/>
                <a:sym typeface="Noto Sans JP"/>
              </a:rPr>
              <a:t>⑤［検知器数値］を入力し［登録］をタップ</a:t>
            </a:r>
            <a:endParaRPr b="1">
              <a:solidFill>
                <a:schemeClr val="dk1"/>
              </a:solidFill>
              <a:latin typeface="Noto Sans JP"/>
              <a:ea typeface="Noto Sans JP"/>
              <a:cs typeface="Noto Sans JP"/>
              <a:sym typeface="Noto Sans JP"/>
            </a:endParaRPr>
          </a:p>
        </p:txBody>
      </p:sp>
      <p:pic>
        <p:nvPicPr>
          <p:cNvPr id="1284" name="Google Shape;1284;p51" title="26.png"/>
          <p:cNvPicPr preferRelativeResize="0"/>
          <p:nvPr/>
        </p:nvPicPr>
        <p:blipFill>
          <a:blip r:embed="rId4">
            <a:alphaModFix/>
          </a:blip>
          <a:stretch>
            <a:fillRect/>
          </a:stretch>
        </p:blipFill>
        <p:spPr>
          <a:xfrm>
            <a:off x="15097101" y="2509537"/>
            <a:ext cx="2404652" cy="4063863"/>
          </a:xfrm>
          <a:prstGeom prst="rect">
            <a:avLst/>
          </a:prstGeom>
          <a:noFill/>
          <a:ln>
            <a:noFill/>
          </a:ln>
        </p:spPr>
      </p:pic>
      <p:sp>
        <p:nvSpPr>
          <p:cNvPr id="1285" name="Google Shape;1285;p51"/>
          <p:cNvSpPr txBox="1"/>
          <p:nvPr/>
        </p:nvSpPr>
        <p:spPr>
          <a:xfrm>
            <a:off x="15097169" y="6579560"/>
            <a:ext cx="2404500" cy="1435200"/>
          </a:xfrm>
          <a:prstGeom prst="rect">
            <a:avLst/>
          </a:prstGeom>
          <a:noFill/>
          <a:ln>
            <a:noFill/>
          </a:ln>
        </p:spPr>
        <p:txBody>
          <a:bodyPr spcFirstLastPara="1" wrap="square" lIns="104525" tIns="104525" rIns="104525" bIns="104525" anchor="t" anchorCtr="0">
            <a:noAutofit/>
          </a:bodyPr>
          <a:lstStyle/>
          <a:p>
            <a:pPr marL="0" marR="0" lvl="0" indent="0" algn="ctr" rtl="0">
              <a:lnSpc>
                <a:spcPct val="115000"/>
              </a:lnSpc>
              <a:spcBef>
                <a:spcPts val="1258"/>
              </a:spcBef>
              <a:spcAft>
                <a:spcPts val="0"/>
              </a:spcAft>
              <a:buClr>
                <a:schemeClr val="dk1"/>
              </a:buClr>
              <a:buSzPts val="1258"/>
              <a:buFont typeface="Arial"/>
              <a:buNone/>
            </a:pPr>
            <a:r>
              <a:rPr lang="en" b="1">
                <a:solidFill>
                  <a:schemeClr val="dk1"/>
                </a:solidFill>
                <a:latin typeface="Noto Sans JP"/>
                <a:ea typeface="Noto Sans JP"/>
                <a:cs typeface="Noto Sans JP"/>
                <a:sym typeface="Noto Sans JP"/>
              </a:rPr>
              <a:t>⑥ 「登録しました」と</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表示された時点で、</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登録完了です。</a:t>
            </a:r>
            <a:endParaRPr b="1">
              <a:solidFill>
                <a:schemeClr val="dk1"/>
              </a:solidFill>
              <a:latin typeface="Noto Sans JP"/>
              <a:ea typeface="Noto Sans JP"/>
              <a:cs typeface="Noto Sans JP"/>
              <a:sym typeface="Noto Sans JP"/>
            </a:endParaRPr>
          </a:p>
          <a:p>
            <a:pPr marL="0" marR="0" lvl="0" indent="0" algn="ctr" rtl="0">
              <a:lnSpc>
                <a:spcPct val="115000"/>
              </a:lnSpc>
              <a:spcBef>
                <a:spcPts val="1258"/>
              </a:spcBef>
              <a:spcAft>
                <a:spcPts val="0"/>
              </a:spcAft>
              <a:buClr>
                <a:schemeClr val="dk1"/>
              </a:buClr>
              <a:buSzPts val="1258"/>
              <a:buFont typeface="Arial"/>
              <a:buNone/>
            </a:pPr>
            <a:r>
              <a:rPr lang="en" sz="1200">
                <a:solidFill>
                  <a:srgbClr val="E60021"/>
                </a:solidFill>
                <a:latin typeface="Noto Sans JP"/>
                <a:ea typeface="Noto Sans JP"/>
                <a:cs typeface="Noto Sans JP"/>
                <a:sym typeface="Noto Sans JP"/>
              </a:rPr>
              <a:t>※「登録しました」が表示される前にアプリを閉じた場合、</a:t>
            </a:r>
            <a:br>
              <a:rPr lang="en" sz="1200">
                <a:solidFill>
                  <a:srgbClr val="E60021"/>
                </a:solidFill>
                <a:latin typeface="Noto Sans JP"/>
                <a:ea typeface="Noto Sans JP"/>
                <a:cs typeface="Noto Sans JP"/>
                <a:sym typeface="Noto Sans JP"/>
              </a:rPr>
            </a:br>
            <a:r>
              <a:rPr lang="en" sz="1200">
                <a:solidFill>
                  <a:srgbClr val="E60021"/>
                </a:solidFill>
                <a:latin typeface="Noto Sans JP"/>
                <a:ea typeface="Noto Sans JP"/>
                <a:cs typeface="Noto Sans JP"/>
                <a:sym typeface="Noto Sans JP"/>
              </a:rPr>
              <a:t>正しく記録されないことが</a:t>
            </a:r>
            <a:br>
              <a:rPr lang="en" sz="1200">
                <a:solidFill>
                  <a:srgbClr val="E60021"/>
                </a:solidFill>
                <a:latin typeface="Noto Sans JP"/>
                <a:ea typeface="Noto Sans JP"/>
                <a:cs typeface="Noto Sans JP"/>
                <a:sym typeface="Noto Sans JP"/>
              </a:rPr>
            </a:br>
            <a:r>
              <a:rPr lang="en" sz="1200">
                <a:solidFill>
                  <a:srgbClr val="E60021"/>
                </a:solidFill>
                <a:latin typeface="Noto Sans JP"/>
                <a:ea typeface="Noto Sans JP"/>
                <a:cs typeface="Noto Sans JP"/>
                <a:sym typeface="Noto Sans JP"/>
              </a:rPr>
              <a:t>ありますのでご注意ください。</a:t>
            </a:r>
            <a:endParaRPr sz="1200">
              <a:solidFill>
                <a:srgbClr val="E60021"/>
              </a:solidFill>
              <a:latin typeface="Noto Sans JP"/>
              <a:ea typeface="Noto Sans JP"/>
              <a:cs typeface="Noto Sans JP"/>
              <a:sym typeface="Noto Sans JP"/>
            </a:endParaRPr>
          </a:p>
          <a:p>
            <a:pPr marL="0" marR="0" lvl="0" indent="0" algn="ctr" rtl="0">
              <a:lnSpc>
                <a:spcPct val="115000"/>
              </a:lnSpc>
              <a:spcBef>
                <a:spcPts val="0"/>
              </a:spcBef>
              <a:spcAft>
                <a:spcPts val="0"/>
              </a:spcAft>
              <a:buClr>
                <a:schemeClr val="dk1"/>
              </a:buClr>
              <a:buSzPts val="1258"/>
              <a:buFont typeface="Arial"/>
              <a:buNone/>
            </a:pPr>
            <a:endParaRPr i="0" u="none" strike="noStrike" cap="none">
              <a:solidFill>
                <a:schemeClr val="dk1"/>
              </a:solidFill>
              <a:latin typeface="Noto Sans JP"/>
              <a:ea typeface="Noto Sans JP"/>
              <a:cs typeface="Noto Sans JP"/>
              <a:sym typeface="Noto Sans JP"/>
            </a:endParaRPr>
          </a:p>
        </p:txBody>
      </p:sp>
      <p:pic>
        <p:nvPicPr>
          <p:cNvPr id="1286" name="Google Shape;1286;p51" title="23.png"/>
          <p:cNvPicPr preferRelativeResize="0"/>
          <p:nvPr/>
        </p:nvPicPr>
        <p:blipFill>
          <a:blip r:embed="rId5">
            <a:alphaModFix/>
          </a:blip>
          <a:stretch>
            <a:fillRect/>
          </a:stretch>
        </p:blipFill>
        <p:spPr>
          <a:xfrm>
            <a:off x="7436833" y="2521557"/>
            <a:ext cx="2404652" cy="4039815"/>
          </a:xfrm>
          <a:prstGeom prst="rect">
            <a:avLst/>
          </a:prstGeom>
          <a:noFill/>
          <a:ln>
            <a:noFill/>
          </a:ln>
        </p:spPr>
      </p:pic>
      <p:sp>
        <p:nvSpPr>
          <p:cNvPr id="1287" name="Google Shape;1287;p51"/>
          <p:cNvSpPr/>
          <p:nvPr/>
        </p:nvSpPr>
        <p:spPr>
          <a:xfrm>
            <a:off x="8295107" y="5757134"/>
            <a:ext cx="688200" cy="4914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104525" tIns="104525" rIns="104525" bIns="104525" anchor="ctr" anchorCtr="0">
            <a:noAutofit/>
          </a:bodyPr>
          <a:lstStyle/>
          <a:p>
            <a:pPr marL="0" lvl="0" indent="0" algn="ctr" rtl="0">
              <a:spcBef>
                <a:spcPts val="0"/>
              </a:spcBef>
              <a:spcAft>
                <a:spcPts val="0"/>
              </a:spcAft>
              <a:buNone/>
            </a:pPr>
            <a:endParaRPr sz="1600">
              <a:latin typeface="Kosugi"/>
              <a:ea typeface="Kosugi"/>
              <a:cs typeface="Kosugi"/>
              <a:sym typeface="Kosugi"/>
            </a:endParaRPr>
          </a:p>
        </p:txBody>
      </p:sp>
      <p:pic>
        <p:nvPicPr>
          <p:cNvPr id="1288" name="Google Shape;1288;p51" title="24.png"/>
          <p:cNvPicPr preferRelativeResize="0"/>
          <p:nvPr/>
        </p:nvPicPr>
        <p:blipFill>
          <a:blip r:embed="rId6">
            <a:alphaModFix/>
          </a:blip>
          <a:stretch>
            <a:fillRect/>
          </a:stretch>
        </p:blipFill>
        <p:spPr>
          <a:xfrm>
            <a:off x="9976133" y="2515539"/>
            <a:ext cx="2404652" cy="4063863"/>
          </a:xfrm>
          <a:prstGeom prst="rect">
            <a:avLst/>
          </a:prstGeom>
          <a:noFill/>
          <a:ln>
            <a:noFill/>
          </a:ln>
        </p:spPr>
      </p:pic>
      <p:sp>
        <p:nvSpPr>
          <p:cNvPr id="1289" name="Google Shape;1289;p51"/>
          <p:cNvSpPr/>
          <p:nvPr/>
        </p:nvSpPr>
        <p:spPr>
          <a:xfrm>
            <a:off x="11191494" y="5833531"/>
            <a:ext cx="973500" cy="3687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104525" tIns="104525" rIns="104525" bIns="104525" anchor="ctr" anchorCtr="0">
            <a:noAutofit/>
          </a:bodyPr>
          <a:lstStyle/>
          <a:p>
            <a:pPr marL="0" lvl="0" indent="0" algn="ctr" rtl="0">
              <a:spcBef>
                <a:spcPts val="0"/>
              </a:spcBef>
              <a:spcAft>
                <a:spcPts val="0"/>
              </a:spcAft>
              <a:buNone/>
            </a:pPr>
            <a:endParaRPr sz="1600">
              <a:latin typeface="Kosugi"/>
              <a:ea typeface="Kosugi"/>
              <a:cs typeface="Kosugi"/>
              <a:sym typeface="Kosugi"/>
            </a:endParaRPr>
          </a:p>
        </p:txBody>
      </p:sp>
      <p:sp>
        <p:nvSpPr>
          <p:cNvPr id="1290" name="Google Shape;1290;p51"/>
          <p:cNvSpPr txBox="1"/>
          <p:nvPr/>
        </p:nvSpPr>
        <p:spPr>
          <a:xfrm>
            <a:off x="4909562" y="6579560"/>
            <a:ext cx="2404500" cy="1435200"/>
          </a:xfrm>
          <a:prstGeom prst="rect">
            <a:avLst/>
          </a:prstGeom>
          <a:noFill/>
          <a:ln>
            <a:noFill/>
          </a:ln>
        </p:spPr>
        <p:txBody>
          <a:bodyPr spcFirstLastPara="1" wrap="square" lIns="104525" tIns="104525" rIns="104525" bIns="104525" anchor="t" anchorCtr="0">
            <a:noAutofit/>
          </a:bodyPr>
          <a:lstStyle/>
          <a:p>
            <a:pPr marL="0" marR="0" lvl="0" indent="0" algn="ctr" rtl="0">
              <a:lnSpc>
                <a:spcPct val="115000"/>
              </a:lnSpc>
              <a:spcBef>
                <a:spcPts val="1258"/>
              </a:spcBef>
              <a:spcAft>
                <a:spcPts val="0"/>
              </a:spcAft>
              <a:buClr>
                <a:schemeClr val="dk1"/>
              </a:buClr>
              <a:buSzPts val="1258"/>
              <a:buFont typeface="Arial"/>
              <a:buNone/>
            </a:pPr>
            <a:r>
              <a:rPr lang="en" b="1">
                <a:solidFill>
                  <a:schemeClr val="dk1"/>
                </a:solidFill>
                <a:latin typeface="Noto Sans JP"/>
                <a:ea typeface="Noto Sans JP"/>
                <a:cs typeface="Noto Sans JP"/>
                <a:sym typeface="Noto Sans JP"/>
              </a:rPr>
              <a:t>②［写真を撮影］をタップ</a:t>
            </a:r>
            <a:endParaRPr b="1" i="0" u="none" strike="noStrike" cap="none">
              <a:solidFill>
                <a:schemeClr val="dk1"/>
              </a:solidFill>
              <a:latin typeface="Noto Sans JP"/>
              <a:ea typeface="Noto Sans JP"/>
              <a:cs typeface="Noto Sans JP"/>
              <a:sym typeface="Noto Sans JP"/>
            </a:endParaRPr>
          </a:p>
        </p:txBody>
      </p:sp>
      <p:grpSp>
        <p:nvGrpSpPr>
          <p:cNvPr id="1291" name="Google Shape;1291;p51"/>
          <p:cNvGrpSpPr/>
          <p:nvPr/>
        </p:nvGrpSpPr>
        <p:grpSpPr>
          <a:xfrm>
            <a:off x="4909612" y="2515586"/>
            <a:ext cx="2404707" cy="4063955"/>
            <a:chOff x="4521146" y="1861080"/>
            <a:chExt cx="2103120" cy="3554273"/>
          </a:xfrm>
        </p:grpSpPr>
        <p:pic>
          <p:nvPicPr>
            <p:cNvPr id="1292" name="Google Shape;1292;p51" title="22.png"/>
            <p:cNvPicPr preferRelativeResize="0"/>
            <p:nvPr/>
          </p:nvPicPr>
          <p:blipFill>
            <a:blip r:embed="rId7">
              <a:alphaModFix/>
            </a:blip>
            <a:stretch>
              <a:fillRect/>
            </a:stretch>
          </p:blipFill>
          <p:spPr>
            <a:xfrm>
              <a:off x="4521146" y="1861080"/>
              <a:ext cx="2103120" cy="3554273"/>
            </a:xfrm>
            <a:prstGeom prst="rect">
              <a:avLst/>
            </a:prstGeom>
            <a:noFill/>
            <a:ln>
              <a:noFill/>
            </a:ln>
          </p:spPr>
        </p:pic>
        <p:sp>
          <p:nvSpPr>
            <p:cNvPr id="1293" name="Google Shape;1293;p51"/>
            <p:cNvSpPr/>
            <p:nvPr/>
          </p:nvSpPr>
          <p:spPr>
            <a:xfrm>
              <a:off x="4814594" y="3173532"/>
              <a:ext cx="1513200" cy="32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104525" tIns="104525" rIns="104525" bIns="104525" anchor="ctr" anchorCtr="0">
              <a:noAutofit/>
            </a:bodyPr>
            <a:lstStyle/>
            <a:p>
              <a:pPr marL="0" lvl="0" indent="0" algn="ctr" rtl="0">
                <a:spcBef>
                  <a:spcPts val="0"/>
                </a:spcBef>
                <a:spcAft>
                  <a:spcPts val="0"/>
                </a:spcAft>
                <a:buNone/>
              </a:pPr>
              <a:endParaRPr sz="1600">
                <a:latin typeface="Kosugi"/>
                <a:ea typeface="Kosugi"/>
                <a:cs typeface="Kosugi"/>
                <a:sym typeface="Kosugi"/>
              </a:endParaRPr>
            </a:p>
          </p:txBody>
        </p:sp>
      </p:grpSp>
      <p:pic>
        <p:nvPicPr>
          <p:cNvPr id="1294" name="Google Shape;1294;p51" title="25.png"/>
          <p:cNvPicPr preferRelativeResize="0"/>
          <p:nvPr/>
        </p:nvPicPr>
        <p:blipFill>
          <a:blip r:embed="rId8">
            <a:alphaModFix/>
          </a:blip>
          <a:stretch>
            <a:fillRect/>
          </a:stretch>
        </p:blipFill>
        <p:spPr>
          <a:xfrm>
            <a:off x="12515418" y="2515554"/>
            <a:ext cx="2404652" cy="4051839"/>
          </a:xfrm>
          <a:prstGeom prst="rect">
            <a:avLst/>
          </a:prstGeom>
          <a:noFill/>
          <a:ln>
            <a:noFill/>
          </a:ln>
        </p:spPr>
      </p:pic>
      <p:sp>
        <p:nvSpPr>
          <p:cNvPr id="1295" name="Google Shape;1295;p51"/>
          <p:cNvSpPr/>
          <p:nvPr/>
        </p:nvSpPr>
        <p:spPr>
          <a:xfrm>
            <a:off x="12701393" y="5683361"/>
            <a:ext cx="2032800" cy="3687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104525" tIns="104525" rIns="104525" bIns="104525" anchor="ctr" anchorCtr="0">
            <a:noAutofit/>
          </a:bodyPr>
          <a:lstStyle/>
          <a:p>
            <a:pPr marL="0" lvl="0" indent="0" algn="ctr" rtl="0">
              <a:spcBef>
                <a:spcPts val="0"/>
              </a:spcBef>
              <a:spcAft>
                <a:spcPts val="0"/>
              </a:spcAft>
              <a:buNone/>
            </a:pPr>
            <a:endParaRPr sz="1600">
              <a:latin typeface="Kosugi"/>
              <a:ea typeface="Kosugi"/>
              <a:cs typeface="Kosugi"/>
              <a:sym typeface="Kosugi"/>
            </a:endParaRPr>
          </a:p>
        </p:txBody>
      </p:sp>
      <p:graphicFrame>
        <p:nvGraphicFramePr>
          <p:cNvPr id="1296" name="Google Shape;1296;p51"/>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297" name="Google Shape;1297;p51"/>
          <p:cNvSpPr txBox="1">
            <a:spLocks noGrp="1"/>
          </p:cNvSpPr>
          <p:nvPr>
            <p:ph type="title"/>
          </p:nvPr>
        </p:nvSpPr>
        <p:spPr>
          <a:xfrm>
            <a:off x="2004300" y="478575"/>
            <a:ext cx="185256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［アルコールチェック］手動入力＆検知器写真必須の流れ</a:t>
            </a:r>
            <a:endParaRPr sz="4800">
              <a:solidFill>
                <a:schemeClr val="accent4"/>
              </a:solidFill>
            </a:endParaRPr>
          </a:p>
          <a:p>
            <a:pPr marL="0" lvl="0" indent="0" algn="l" rtl="0">
              <a:spcBef>
                <a:spcPts val="0"/>
              </a:spcBef>
              <a:spcAft>
                <a:spcPts val="0"/>
              </a:spcAft>
              <a:buNone/>
            </a:pPr>
            <a:endParaRPr sz="4800">
              <a:solidFill>
                <a:schemeClr val="accent4"/>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Google Shape;1302;p52"/>
          <p:cNvSpPr txBox="1">
            <a:spLocks noGrp="1"/>
          </p:cNvSpPr>
          <p:nvPr>
            <p:ph type="sldNum" idx="12"/>
          </p:nvPr>
        </p:nvSpPr>
        <p:spPr>
          <a:xfrm>
            <a:off x="390028" y="9633600"/>
            <a:ext cx="601800" cy="4299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43</a:t>
            </a:fld>
            <a:endParaRPr/>
          </a:p>
        </p:txBody>
      </p:sp>
      <p:sp>
        <p:nvSpPr>
          <p:cNvPr id="1303" name="Google Shape;1303;p52"/>
          <p:cNvSpPr txBox="1"/>
          <p:nvPr/>
        </p:nvSpPr>
        <p:spPr>
          <a:xfrm>
            <a:off x="4022900" y="6217450"/>
            <a:ext cx="2583900" cy="451200"/>
          </a:xfrm>
          <a:prstGeom prst="rect">
            <a:avLst/>
          </a:prstGeom>
          <a:noFill/>
          <a:ln>
            <a:noFill/>
          </a:ln>
        </p:spPr>
        <p:txBody>
          <a:bodyPr spcFirstLastPara="1" wrap="square" lIns="95950" tIns="95950" rIns="95950" bIns="95950" anchor="t" anchorCtr="0">
            <a:noAutofit/>
          </a:bodyPr>
          <a:lstStyle/>
          <a:p>
            <a:pPr marL="0" marR="0" lvl="0" indent="0" algn="ctr" rtl="0">
              <a:lnSpc>
                <a:spcPct val="115000"/>
              </a:lnSpc>
              <a:spcBef>
                <a:spcPts val="1154"/>
              </a:spcBef>
              <a:spcAft>
                <a:spcPts val="0"/>
              </a:spcAft>
              <a:buClr>
                <a:schemeClr val="dk1"/>
              </a:buClr>
              <a:buSzPts val="1154"/>
              <a:buFont typeface="Arial"/>
              <a:buNone/>
            </a:pPr>
            <a:r>
              <a:rPr lang="en" b="1">
                <a:solidFill>
                  <a:schemeClr val="dk1"/>
                </a:solidFill>
                <a:latin typeface="Noto Sans JP"/>
                <a:ea typeface="Noto Sans JP"/>
                <a:cs typeface="Noto Sans JP"/>
                <a:sym typeface="Noto Sans JP"/>
              </a:rPr>
              <a:t>②［写真を撮影］をタップ</a:t>
            </a:r>
            <a:endParaRPr b="1" i="0" u="none" strike="noStrike" cap="none">
              <a:solidFill>
                <a:schemeClr val="dk1"/>
              </a:solidFill>
              <a:latin typeface="Noto Sans JP"/>
              <a:ea typeface="Noto Sans JP"/>
              <a:cs typeface="Noto Sans JP"/>
              <a:sym typeface="Noto Sans JP"/>
            </a:endParaRPr>
          </a:p>
        </p:txBody>
      </p:sp>
      <p:sp>
        <p:nvSpPr>
          <p:cNvPr id="1304" name="Google Shape;1304;p52"/>
          <p:cNvSpPr txBox="1"/>
          <p:nvPr/>
        </p:nvSpPr>
        <p:spPr>
          <a:xfrm>
            <a:off x="6525928" y="6216443"/>
            <a:ext cx="2206800" cy="1213800"/>
          </a:xfrm>
          <a:prstGeom prst="rect">
            <a:avLst/>
          </a:prstGeom>
          <a:noFill/>
          <a:ln>
            <a:noFill/>
          </a:ln>
        </p:spPr>
        <p:txBody>
          <a:bodyPr spcFirstLastPara="1" wrap="square" lIns="95950" tIns="95950" rIns="95950" bIns="95950" anchor="t" anchorCtr="0">
            <a:noAutofit/>
          </a:bodyPr>
          <a:lstStyle/>
          <a:p>
            <a:pPr marL="0" marR="0" lvl="0" indent="0" algn="ctr" rtl="0">
              <a:lnSpc>
                <a:spcPct val="115000"/>
              </a:lnSpc>
              <a:spcBef>
                <a:spcPts val="1154"/>
              </a:spcBef>
              <a:spcAft>
                <a:spcPts val="0"/>
              </a:spcAft>
              <a:buClr>
                <a:schemeClr val="dk1"/>
              </a:buClr>
              <a:buSzPts val="1154"/>
              <a:buFont typeface="Arial"/>
              <a:buNone/>
            </a:pPr>
            <a:r>
              <a:rPr lang="en" b="1">
                <a:solidFill>
                  <a:schemeClr val="dk1"/>
                </a:solidFill>
                <a:latin typeface="Noto Sans JP"/>
                <a:ea typeface="Noto Sans JP"/>
                <a:cs typeface="Noto Sans JP"/>
                <a:sym typeface="Noto Sans JP"/>
              </a:rPr>
              <a:t>③ アルコール検知器に</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表示された数値を撮影</a:t>
            </a:r>
            <a:endParaRPr b="1" i="0" u="none" strike="noStrike" cap="none">
              <a:solidFill>
                <a:schemeClr val="dk1"/>
              </a:solidFill>
              <a:latin typeface="Noto Sans JP"/>
              <a:ea typeface="Noto Sans JP"/>
              <a:cs typeface="Noto Sans JP"/>
              <a:sym typeface="Noto Sans JP"/>
            </a:endParaRPr>
          </a:p>
        </p:txBody>
      </p:sp>
      <p:sp>
        <p:nvSpPr>
          <p:cNvPr id="1305" name="Google Shape;1305;p52"/>
          <p:cNvSpPr txBox="1"/>
          <p:nvPr/>
        </p:nvSpPr>
        <p:spPr>
          <a:xfrm>
            <a:off x="8806556" y="6216443"/>
            <a:ext cx="2206800" cy="1213800"/>
          </a:xfrm>
          <a:prstGeom prst="rect">
            <a:avLst/>
          </a:prstGeom>
          <a:noFill/>
          <a:ln>
            <a:noFill/>
          </a:ln>
        </p:spPr>
        <p:txBody>
          <a:bodyPr spcFirstLastPara="1" wrap="square" lIns="95950" tIns="95950" rIns="95950" bIns="95950" anchor="t" anchorCtr="0">
            <a:noAutofit/>
          </a:bodyPr>
          <a:lstStyle/>
          <a:p>
            <a:pPr marL="0" marR="0" lvl="0" indent="0" algn="ctr" rtl="0">
              <a:lnSpc>
                <a:spcPct val="115000"/>
              </a:lnSpc>
              <a:spcBef>
                <a:spcPts val="1154"/>
              </a:spcBef>
              <a:spcAft>
                <a:spcPts val="0"/>
              </a:spcAft>
              <a:buClr>
                <a:schemeClr val="dk1"/>
              </a:buClr>
              <a:buSzPts val="1154"/>
              <a:buFont typeface="Arial"/>
              <a:buNone/>
            </a:pPr>
            <a:r>
              <a:rPr lang="en" b="1">
                <a:solidFill>
                  <a:schemeClr val="dk1"/>
                </a:solidFill>
                <a:latin typeface="Noto Sans JP"/>
                <a:ea typeface="Noto Sans JP"/>
                <a:cs typeface="Noto Sans JP"/>
                <a:sym typeface="Noto Sans JP"/>
              </a:rPr>
              <a:t>④［完了］をタップ</a:t>
            </a:r>
            <a:endParaRPr b="1" i="0" u="none" strike="noStrike" cap="none">
              <a:solidFill>
                <a:schemeClr val="dk1"/>
              </a:solidFill>
              <a:latin typeface="Noto Sans JP"/>
              <a:ea typeface="Noto Sans JP"/>
              <a:cs typeface="Noto Sans JP"/>
              <a:sym typeface="Noto Sans JP"/>
            </a:endParaRPr>
          </a:p>
        </p:txBody>
      </p:sp>
      <p:sp>
        <p:nvSpPr>
          <p:cNvPr id="1306" name="Google Shape;1306;p52"/>
          <p:cNvSpPr txBox="1"/>
          <p:nvPr/>
        </p:nvSpPr>
        <p:spPr>
          <a:xfrm>
            <a:off x="11087184" y="6216443"/>
            <a:ext cx="2206800" cy="1213800"/>
          </a:xfrm>
          <a:prstGeom prst="rect">
            <a:avLst/>
          </a:prstGeom>
          <a:noFill/>
          <a:ln>
            <a:noFill/>
          </a:ln>
        </p:spPr>
        <p:txBody>
          <a:bodyPr spcFirstLastPara="1" wrap="square" lIns="95950" tIns="95950" rIns="95950" bIns="95950" anchor="t" anchorCtr="0">
            <a:noAutofit/>
          </a:bodyPr>
          <a:lstStyle/>
          <a:p>
            <a:pPr marL="0" marR="0" lvl="0" indent="0" algn="ctr" rtl="0">
              <a:lnSpc>
                <a:spcPct val="115000"/>
              </a:lnSpc>
              <a:spcBef>
                <a:spcPts val="1154"/>
              </a:spcBef>
              <a:spcAft>
                <a:spcPts val="0"/>
              </a:spcAft>
              <a:buClr>
                <a:schemeClr val="dk1"/>
              </a:buClr>
              <a:buSzPts val="1154"/>
              <a:buFont typeface="Arial"/>
              <a:buNone/>
            </a:pPr>
            <a:r>
              <a:rPr lang="en" b="1">
                <a:solidFill>
                  <a:schemeClr val="dk1"/>
                </a:solidFill>
                <a:latin typeface="Noto Sans JP"/>
                <a:ea typeface="Noto Sans JP"/>
                <a:cs typeface="Noto Sans JP"/>
                <a:sym typeface="Noto Sans JP"/>
              </a:rPr>
              <a:t>⑤［OK］をタップ</a:t>
            </a:r>
            <a:endParaRPr b="1">
              <a:solidFill>
                <a:schemeClr val="dk1"/>
              </a:solidFill>
              <a:latin typeface="Noto Sans JP"/>
              <a:ea typeface="Noto Sans JP"/>
              <a:cs typeface="Noto Sans JP"/>
              <a:sym typeface="Noto Sans JP"/>
            </a:endParaRPr>
          </a:p>
        </p:txBody>
      </p:sp>
      <p:sp>
        <p:nvSpPr>
          <p:cNvPr id="1307" name="Google Shape;1307;p52"/>
          <p:cNvSpPr txBox="1"/>
          <p:nvPr/>
        </p:nvSpPr>
        <p:spPr>
          <a:xfrm>
            <a:off x="13367812" y="6216443"/>
            <a:ext cx="2206800" cy="1213800"/>
          </a:xfrm>
          <a:prstGeom prst="rect">
            <a:avLst/>
          </a:prstGeom>
          <a:noFill/>
          <a:ln>
            <a:noFill/>
          </a:ln>
        </p:spPr>
        <p:txBody>
          <a:bodyPr spcFirstLastPara="1" wrap="square" lIns="95950" tIns="95950" rIns="95950" bIns="95950" anchor="t" anchorCtr="0">
            <a:noAutofit/>
          </a:bodyPr>
          <a:lstStyle/>
          <a:p>
            <a:pPr marL="0" marR="0" lvl="0" indent="0" algn="ctr" rtl="0">
              <a:lnSpc>
                <a:spcPct val="115000"/>
              </a:lnSpc>
              <a:spcBef>
                <a:spcPts val="1154"/>
              </a:spcBef>
              <a:spcAft>
                <a:spcPts val="0"/>
              </a:spcAft>
              <a:buClr>
                <a:schemeClr val="dk1"/>
              </a:buClr>
              <a:buSzPts val="1154"/>
              <a:buFont typeface="Arial"/>
              <a:buNone/>
            </a:pPr>
            <a:r>
              <a:rPr lang="en" b="1">
                <a:solidFill>
                  <a:schemeClr val="dk1"/>
                </a:solidFill>
                <a:latin typeface="Noto Sans JP"/>
                <a:ea typeface="Noto Sans JP"/>
                <a:cs typeface="Noto Sans JP"/>
                <a:sym typeface="Noto Sans JP"/>
              </a:rPr>
              <a:t>⑥ OCRで読み取った</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数値が、［検知器数値］に自動で反映されます。［登録］をタップ</a:t>
            </a:r>
            <a:endParaRPr b="1">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chemeClr val="dk1"/>
              </a:buClr>
              <a:buSzPts val="1154"/>
              <a:buFont typeface="Arial"/>
              <a:buNone/>
            </a:pPr>
            <a:endParaRPr b="1" i="0" u="none" strike="noStrike" cap="none">
              <a:solidFill>
                <a:schemeClr val="dk1"/>
              </a:solidFill>
              <a:latin typeface="Noto Sans JP"/>
              <a:ea typeface="Noto Sans JP"/>
              <a:cs typeface="Noto Sans JP"/>
              <a:sym typeface="Noto Sans JP"/>
            </a:endParaRPr>
          </a:p>
        </p:txBody>
      </p:sp>
      <p:pic>
        <p:nvPicPr>
          <p:cNvPr id="1308" name="Google Shape;1308;p52" title="33.png"/>
          <p:cNvPicPr preferRelativeResize="0"/>
          <p:nvPr/>
        </p:nvPicPr>
        <p:blipFill>
          <a:blip r:embed="rId3">
            <a:alphaModFix/>
          </a:blip>
          <a:stretch>
            <a:fillRect/>
          </a:stretch>
        </p:blipFill>
        <p:spPr>
          <a:xfrm>
            <a:off x="15648440" y="2438224"/>
            <a:ext cx="2206910" cy="3729677"/>
          </a:xfrm>
          <a:prstGeom prst="rect">
            <a:avLst/>
          </a:prstGeom>
          <a:noFill/>
          <a:ln>
            <a:noFill/>
          </a:ln>
        </p:spPr>
      </p:pic>
      <p:sp>
        <p:nvSpPr>
          <p:cNvPr id="1309" name="Google Shape;1309;p52"/>
          <p:cNvSpPr txBox="1"/>
          <p:nvPr/>
        </p:nvSpPr>
        <p:spPr>
          <a:xfrm>
            <a:off x="15475775" y="6216450"/>
            <a:ext cx="2649900" cy="2092200"/>
          </a:xfrm>
          <a:prstGeom prst="rect">
            <a:avLst/>
          </a:prstGeom>
          <a:noFill/>
          <a:ln>
            <a:noFill/>
          </a:ln>
        </p:spPr>
        <p:txBody>
          <a:bodyPr spcFirstLastPara="1" wrap="square" lIns="95950" tIns="95950" rIns="95950" bIns="95950" anchor="t" anchorCtr="0">
            <a:noAutofit/>
          </a:bodyPr>
          <a:lstStyle/>
          <a:p>
            <a:pPr marL="0" marR="0" lvl="0" indent="0" algn="ctr" rtl="0">
              <a:lnSpc>
                <a:spcPct val="115000"/>
              </a:lnSpc>
              <a:spcBef>
                <a:spcPts val="1154"/>
              </a:spcBef>
              <a:spcAft>
                <a:spcPts val="0"/>
              </a:spcAft>
              <a:buClr>
                <a:schemeClr val="dk1"/>
              </a:buClr>
              <a:buSzPts val="1154"/>
              <a:buFont typeface="Arial"/>
              <a:buNone/>
            </a:pPr>
            <a:r>
              <a:rPr lang="en" b="1">
                <a:solidFill>
                  <a:schemeClr val="dk1"/>
                </a:solidFill>
                <a:latin typeface="Noto Sans JP"/>
                <a:ea typeface="Noto Sans JP"/>
                <a:cs typeface="Noto Sans JP"/>
                <a:sym typeface="Noto Sans JP"/>
              </a:rPr>
              <a:t>⑦ 「登録しました」と</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表示された時点で、</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登録完了です。</a:t>
            </a:r>
            <a:endParaRPr b="1">
              <a:solidFill>
                <a:schemeClr val="dk1"/>
              </a:solidFill>
              <a:latin typeface="Noto Sans JP"/>
              <a:ea typeface="Noto Sans JP"/>
              <a:cs typeface="Noto Sans JP"/>
              <a:sym typeface="Noto Sans JP"/>
            </a:endParaRPr>
          </a:p>
          <a:p>
            <a:pPr marL="0" marR="0" lvl="0" indent="0" algn="ctr" rtl="0">
              <a:lnSpc>
                <a:spcPct val="115000"/>
              </a:lnSpc>
              <a:spcBef>
                <a:spcPts val="1154"/>
              </a:spcBef>
              <a:spcAft>
                <a:spcPts val="0"/>
              </a:spcAft>
              <a:buClr>
                <a:schemeClr val="dk1"/>
              </a:buClr>
              <a:buSzPts val="1154"/>
              <a:buFont typeface="Arial"/>
              <a:buNone/>
            </a:pPr>
            <a:r>
              <a:rPr lang="en" sz="1200">
                <a:solidFill>
                  <a:srgbClr val="E60021"/>
                </a:solidFill>
                <a:latin typeface="Noto Sans JP"/>
                <a:ea typeface="Noto Sans JP"/>
                <a:cs typeface="Noto Sans JP"/>
                <a:sym typeface="Noto Sans JP"/>
              </a:rPr>
              <a:t>※「登録しました」が表示される</a:t>
            </a:r>
            <a:br>
              <a:rPr lang="en" sz="1200">
                <a:solidFill>
                  <a:srgbClr val="E60021"/>
                </a:solidFill>
                <a:latin typeface="Noto Sans JP"/>
                <a:ea typeface="Noto Sans JP"/>
                <a:cs typeface="Noto Sans JP"/>
                <a:sym typeface="Noto Sans JP"/>
              </a:rPr>
            </a:br>
            <a:r>
              <a:rPr lang="en" sz="1200">
                <a:solidFill>
                  <a:srgbClr val="E60021"/>
                </a:solidFill>
                <a:latin typeface="Noto Sans JP"/>
                <a:ea typeface="Noto Sans JP"/>
                <a:cs typeface="Noto Sans JP"/>
                <a:sym typeface="Noto Sans JP"/>
              </a:rPr>
              <a:t>前にアプリを閉じた場合、正しく</a:t>
            </a:r>
            <a:br>
              <a:rPr lang="en" sz="1200">
                <a:solidFill>
                  <a:srgbClr val="E60021"/>
                </a:solidFill>
                <a:latin typeface="Noto Sans JP"/>
                <a:ea typeface="Noto Sans JP"/>
                <a:cs typeface="Noto Sans JP"/>
                <a:sym typeface="Noto Sans JP"/>
              </a:rPr>
            </a:br>
            <a:r>
              <a:rPr lang="en" sz="1200">
                <a:solidFill>
                  <a:srgbClr val="E60021"/>
                </a:solidFill>
                <a:latin typeface="Noto Sans JP"/>
                <a:ea typeface="Noto Sans JP"/>
                <a:cs typeface="Noto Sans JP"/>
                <a:sym typeface="Noto Sans JP"/>
              </a:rPr>
              <a:t>記録されないことがありますので</a:t>
            </a:r>
            <a:br>
              <a:rPr lang="en" sz="1200">
                <a:solidFill>
                  <a:srgbClr val="E60021"/>
                </a:solidFill>
                <a:latin typeface="Noto Sans JP"/>
                <a:ea typeface="Noto Sans JP"/>
                <a:cs typeface="Noto Sans JP"/>
                <a:sym typeface="Noto Sans JP"/>
              </a:rPr>
            </a:br>
            <a:r>
              <a:rPr lang="en" sz="1200">
                <a:solidFill>
                  <a:srgbClr val="E60021"/>
                </a:solidFill>
                <a:latin typeface="Noto Sans JP"/>
                <a:ea typeface="Noto Sans JP"/>
                <a:cs typeface="Noto Sans JP"/>
                <a:sym typeface="Noto Sans JP"/>
              </a:rPr>
              <a:t>ご注意ください。</a:t>
            </a:r>
            <a:endParaRPr sz="1200">
              <a:solidFill>
                <a:srgbClr val="E60021"/>
              </a:solidFill>
              <a:latin typeface="Noto Sans JP"/>
              <a:ea typeface="Noto Sans JP"/>
              <a:cs typeface="Noto Sans JP"/>
              <a:sym typeface="Noto Sans JP"/>
            </a:endParaRPr>
          </a:p>
          <a:p>
            <a:pPr marL="0" marR="0" lvl="0" indent="0" algn="ctr" rtl="0">
              <a:lnSpc>
                <a:spcPct val="115000"/>
              </a:lnSpc>
              <a:spcBef>
                <a:spcPts val="0"/>
              </a:spcBef>
              <a:spcAft>
                <a:spcPts val="0"/>
              </a:spcAft>
              <a:buClr>
                <a:schemeClr val="dk1"/>
              </a:buClr>
              <a:buSzPts val="1154"/>
              <a:buFont typeface="Arial"/>
              <a:buNone/>
            </a:pPr>
            <a:endParaRPr sz="1200" i="0" u="none" strike="noStrike" cap="none">
              <a:solidFill>
                <a:schemeClr val="dk1"/>
              </a:solidFill>
              <a:latin typeface="Noto Sans JP"/>
              <a:ea typeface="Noto Sans JP"/>
              <a:cs typeface="Noto Sans JP"/>
              <a:sym typeface="Noto Sans JP"/>
            </a:endParaRPr>
          </a:p>
        </p:txBody>
      </p:sp>
      <p:sp>
        <p:nvSpPr>
          <p:cNvPr id="1310" name="Google Shape;1310;p52"/>
          <p:cNvSpPr txBox="1"/>
          <p:nvPr/>
        </p:nvSpPr>
        <p:spPr>
          <a:xfrm>
            <a:off x="1888000" y="6216450"/>
            <a:ext cx="2322900" cy="1213800"/>
          </a:xfrm>
          <a:prstGeom prst="rect">
            <a:avLst/>
          </a:prstGeom>
          <a:noFill/>
          <a:ln>
            <a:noFill/>
          </a:ln>
        </p:spPr>
        <p:txBody>
          <a:bodyPr spcFirstLastPara="1" wrap="square" lIns="95950" tIns="95950" rIns="95950" bIns="95950" anchor="t" anchorCtr="0">
            <a:noAutofit/>
          </a:bodyPr>
          <a:lstStyle/>
          <a:p>
            <a:pPr marL="0" marR="0" lvl="0" indent="0" algn="ctr" rtl="0">
              <a:lnSpc>
                <a:spcPct val="115000"/>
              </a:lnSpc>
              <a:spcBef>
                <a:spcPts val="1154"/>
              </a:spcBef>
              <a:spcAft>
                <a:spcPts val="0"/>
              </a:spcAft>
              <a:buClr>
                <a:schemeClr val="dk1"/>
              </a:buClr>
              <a:buSzPts val="1154"/>
              <a:buFont typeface="Arial"/>
              <a:buNone/>
            </a:pPr>
            <a:r>
              <a:rPr lang="en" b="1">
                <a:solidFill>
                  <a:schemeClr val="dk1"/>
                </a:solidFill>
                <a:latin typeface="Noto Sans JP"/>
                <a:ea typeface="Noto Sans JP"/>
                <a:cs typeface="Noto Sans JP"/>
                <a:sym typeface="Noto Sans JP"/>
              </a:rPr>
              <a:t>①［検知器を撮影］を</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タップ、［アルコール検知器の数値］をタップ</a:t>
            </a:r>
            <a:endParaRPr b="1" i="0" u="none" strike="noStrike" cap="none">
              <a:solidFill>
                <a:schemeClr val="dk1"/>
              </a:solidFill>
              <a:latin typeface="Noto Sans JP"/>
              <a:ea typeface="Noto Sans JP"/>
              <a:cs typeface="Noto Sans JP"/>
              <a:sym typeface="Noto Sans JP"/>
            </a:endParaRPr>
          </a:p>
        </p:txBody>
      </p:sp>
      <p:grpSp>
        <p:nvGrpSpPr>
          <p:cNvPr id="1311" name="Google Shape;1311;p52"/>
          <p:cNvGrpSpPr/>
          <p:nvPr/>
        </p:nvGrpSpPr>
        <p:grpSpPr>
          <a:xfrm>
            <a:off x="2004229" y="2441873"/>
            <a:ext cx="2206803" cy="3663294"/>
            <a:chOff x="2300832" y="1709468"/>
            <a:chExt cx="2103120" cy="3491179"/>
          </a:xfrm>
        </p:grpSpPr>
        <p:pic>
          <p:nvPicPr>
            <p:cNvPr id="1312" name="Google Shape;1312;p52" title="27.png"/>
            <p:cNvPicPr preferRelativeResize="0"/>
            <p:nvPr/>
          </p:nvPicPr>
          <p:blipFill>
            <a:blip r:embed="rId4">
              <a:alphaModFix/>
            </a:blip>
            <a:stretch>
              <a:fillRect/>
            </a:stretch>
          </p:blipFill>
          <p:spPr>
            <a:xfrm>
              <a:off x="2300832" y="1709468"/>
              <a:ext cx="2103120" cy="3491179"/>
            </a:xfrm>
            <a:prstGeom prst="rect">
              <a:avLst/>
            </a:prstGeom>
            <a:noFill/>
            <a:ln>
              <a:noFill/>
            </a:ln>
          </p:spPr>
        </p:pic>
        <p:sp>
          <p:nvSpPr>
            <p:cNvPr id="1313" name="Google Shape;1313;p52"/>
            <p:cNvSpPr/>
            <p:nvPr/>
          </p:nvSpPr>
          <p:spPr>
            <a:xfrm>
              <a:off x="3051502" y="2315321"/>
              <a:ext cx="601800" cy="32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5950" tIns="95950" rIns="95950" bIns="95950" anchor="ctr" anchorCtr="0">
              <a:noAutofit/>
            </a:bodyPr>
            <a:lstStyle/>
            <a:p>
              <a:pPr marL="0" lvl="0" indent="0" algn="ctr" rtl="0">
                <a:spcBef>
                  <a:spcPts val="0"/>
                </a:spcBef>
                <a:spcAft>
                  <a:spcPts val="0"/>
                </a:spcAft>
                <a:buNone/>
              </a:pPr>
              <a:endParaRPr sz="1469">
                <a:latin typeface="Kosugi"/>
                <a:ea typeface="Kosugi"/>
                <a:cs typeface="Kosugi"/>
                <a:sym typeface="Kosugi"/>
              </a:endParaRPr>
            </a:p>
          </p:txBody>
        </p:sp>
        <p:sp>
          <p:nvSpPr>
            <p:cNvPr id="1314" name="Google Shape;1314;p52"/>
            <p:cNvSpPr/>
            <p:nvPr/>
          </p:nvSpPr>
          <p:spPr>
            <a:xfrm>
              <a:off x="2449704" y="2704993"/>
              <a:ext cx="1777800" cy="80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5950" tIns="95950" rIns="95950" bIns="95950" anchor="ctr" anchorCtr="0">
              <a:noAutofit/>
            </a:bodyPr>
            <a:lstStyle/>
            <a:p>
              <a:pPr marL="0" lvl="0" indent="0" algn="ctr" rtl="0">
                <a:spcBef>
                  <a:spcPts val="0"/>
                </a:spcBef>
                <a:spcAft>
                  <a:spcPts val="0"/>
                </a:spcAft>
                <a:buNone/>
              </a:pPr>
              <a:endParaRPr sz="1469">
                <a:latin typeface="Kosugi"/>
                <a:ea typeface="Kosugi"/>
                <a:cs typeface="Kosugi"/>
                <a:sym typeface="Kosugi"/>
              </a:endParaRPr>
            </a:p>
          </p:txBody>
        </p:sp>
      </p:grpSp>
      <p:pic>
        <p:nvPicPr>
          <p:cNvPr id="1315" name="Google Shape;1315;p52" title="28.png"/>
          <p:cNvPicPr preferRelativeResize="0"/>
          <p:nvPr/>
        </p:nvPicPr>
        <p:blipFill>
          <a:blip r:embed="rId5">
            <a:alphaModFix/>
          </a:blip>
          <a:stretch>
            <a:fillRect/>
          </a:stretch>
        </p:blipFill>
        <p:spPr>
          <a:xfrm>
            <a:off x="4265025" y="2438224"/>
            <a:ext cx="2206910" cy="3729677"/>
          </a:xfrm>
          <a:prstGeom prst="rect">
            <a:avLst/>
          </a:prstGeom>
          <a:noFill/>
          <a:ln>
            <a:noFill/>
          </a:ln>
        </p:spPr>
      </p:pic>
      <p:sp>
        <p:nvSpPr>
          <p:cNvPr id="1316" name="Google Shape;1316;p52"/>
          <p:cNvSpPr/>
          <p:nvPr/>
        </p:nvSpPr>
        <p:spPr>
          <a:xfrm>
            <a:off x="4539698" y="3904152"/>
            <a:ext cx="1622700" cy="3384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5950" tIns="95950" rIns="95950" bIns="95950" anchor="ctr" anchorCtr="0">
            <a:noAutofit/>
          </a:bodyPr>
          <a:lstStyle/>
          <a:p>
            <a:pPr marL="0" lvl="0" indent="0" algn="ctr" rtl="0">
              <a:spcBef>
                <a:spcPts val="0"/>
              </a:spcBef>
              <a:spcAft>
                <a:spcPts val="0"/>
              </a:spcAft>
              <a:buNone/>
            </a:pPr>
            <a:endParaRPr sz="1469">
              <a:latin typeface="Kosugi"/>
              <a:ea typeface="Kosugi"/>
              <a:cs typeface="Kosugi"/>
              <a:sym typeface="Kosugi"/>
            </a:endParaRPr>
          </a:p>
        </p:txBody>
      </p:sp>
      <p:pic>
        <p:nvPicPr>
          <p:cNvPr id="1317" name="Google Shape;1317;p52" title="29.png"/>
          <p:cNvPicPr preferRelativeResize="0"/>
          <p:nvPr/>
        </p:nvPicPr>
        <p:blipFill>
          <a:blip r:embed="rId6">
            <a:alphaModFix/>
          </a:blip>
          <a:stretch>
            <a:fillRect/>
          </a:stretch>
        </p:blipFill>
        <p:spPr>
          <a:xfrm>
            <a:off x="6525928" y="2438224"/>
            <a:ext cx="2206910" cy="3729677"/>
          </a:xfrm>
          <a:prstGeom prst="rect">
            <a:avLst/>
          </a:prstGeom>
          <a:noFill/>
          <a:ln>
            <a:noFill/>
          </a:ln>
        </p:spPr>
      </p:pic>
      <p:sp>
        <p:nvSpPr>
          <p:cNvPr id="1318" name="Google Shape;1318;p52"/>
          <p:cNvSpPr/>
          <p:nvPr/>
        </p:nvSpPr>
        <p:spPr>
          <a:xfrm>
            <a:off x="7315522" y="5534402"/>
            <a:ext cx="631500" cy="4512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5950" tIns="95950" rIns="95950" bIns="95950" anchor="ctr" anchorCtr="0">
            <a:noAutofit/>
          </a:bodyPr>
          <a:lstStyle/>
          <a:p>
            <a:pPr marL="0" lvl="0" indent="0" algn="ctr" rtl="0">
              <a:spcBef>
                <a:spcPts val="0"/>
              </a:spcBef>
              <a:spcAft>
                <a:spcPts val="0"/>
              </a:spcAft>
              <a:buNone/>
            </a:pPr>
            <a:endParaRPr sz="1469">
              <a:latin typeface="Kosugi"/>
              <a:ea typeface="Kosugi"/>
              <a:cs typeface="Kosugi"/>
              <a:sym typeface="Kosugi"/>
            </a:endParaRPr>
          </a:p>
        </p:txBody>
      </p:sp>
      <p:pic>
        <p:nvPicPr>
          <p:cNvPr id="1319" name="Google Shape;1319;p52" title="30.png"/>
          <p:cNvPicPr preferRelativeResize="0"/>
          <p:nvPr/>
        </p:nvPicPr>
        <p:blipFill>
          <a:blip r:embed="rId7">
            <a:alphaModFix/>
          </a:blip>
          <a:stretch>
            <a:fillRect/>
          </a:stretch>
        </p:blipFill>
        <p:spPr>
          <a:xfrm>
            <a:off x="8806556" y="2438224"/>
            <a:ext cx="2206910" cy="3718643"/>
          </a:xfrm>
          <a:prstGeom prst="rect">
            <a:avLst/>
          </a:prstGeom>
          <a:noFill/>
          <a:ln>
            <a:noFill/>
          </a:ln>
        </p:spPr>
      </p:pic>
      <p:sp>
        <p:nvSpPr>
          <p:cNvPr id="1320" name="Google Shape;1320;p52"/>
          <p:cNvSpPr/>
          <p:nvPr/>
        </p:nvSpPr>
        <p:spPr>
          <a:xfrm>
            <a:off x="9893264" y="5605844"/>
            <a:ext cx="953700" cy="3384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5950" tIns="95950" rIns="95950" bIns="95950" anchor="ctr" anchorCtr="0">
            <a:noAutofit/>
          </a:bodyPr>
          <a:lstStyle/>
          <a:p>
            <a:pPr marL="0" lvl="0" indent="0" algn="ctr" rtl="0">
              <a:spcBef>
                <a:spcPts val="0"/>
              </a:spcBef>
              <a:spcAft>
                <a:spcPts val="0"/>
              </a:spcAft>
              <a:buNone/>
            </a:pPr>
            <a:endParaRPr sz="1469">
              <a:latin typeface="Kosugi"/>
              <a:ea typeface="Kosugi"/>
              <a:cs typeface="Kosugi"/>
              <a:sym typeface="Kosugi"/>
            </a:endParaRPr>
          </a:p>
        </p:txBody>
      </p:sp>
      <p:pic>
        <p:nvPicPr>
          <p:cNvPr id="1321" name="Google Shape;1321;p52" title="31.png"/>
          <p:cNvPicPr preferRelativeResize="0"/>
          <p:nvPr/>
        </p:nvPicPr>
        <p:blipFill>
          <a:blip r:embed="rId8">
            <a:alphaModFix/>
          </a:blip>
          <a:stretch>
            <a:fillRect/>
          </a:stretch>
        </p:blipFill>
        <p:spPr>
          <a:xfrm>
            <a:off x="11087184" y="2438224"/>
            <a:ext cx="2206910" cy="3729677"/>
          </a:xfrm>
          <a:prstGeom prst="rect">
            <a:avLst/>
          </a:prstGeom>
          <a:noFill/>
          <a:ln>
            <a:noFill/>
          </a:ln>
        </p:spPr>
      </p:pic>
      <p:sp>
        <p:nvSpPr>
          <p:cNvPr id="1322" name="Google Shape;1322;p52"/>
          <p:cNvSpPr/>
          <p:nvPr/>
        </p:nvSpPr>
        <p:spPr>
          <a:xfrm>
            <a:off x="12174295" y="4265630"/>
            <a:ext cx="799800" cy="3384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5950" tIns="95950" rIns="95950" bIns="95950" anchor="ctr" anchorCtr="0">
            <a:noAutofit/>
          </a:bodyPr>
          <a:lstStyle/>
          <a:p>
            <a:pPr marL="0" lvl="0" indent="0" algn="ctr" rtl="0">
              <a:spcBef>
                <a:spcPts val="0"/>
              </a:spcBef>
              <a:spcAft>
                <a:spcPts val="0"/>
              </a:spcAft>
              <a:buNone/>
            </a:pPr>
            <a:endParaRPr sz="1469">
              <a:latin typeface="Kosugi"/>
              <a:ea typeface="Kosugi"/>
              <a:cs typeface="Kosugi"/>
              <a:sym typeface="Kosugi"/>
            </a:endParaRPr>
          </a:p>
        </p:txBody>
      </p:sp>
      <p:pic>
        <p:nvPicPr>
          <p:cNvPr id="1323" name="Google Shape;1323;p52" title="32.png"/>
          <p:cNvPicPr preferRelativeResize="0"/>
          <p:nvPr/>
        </p:nvPicPr>
        <p:blipFill>
          <a:blip r:embed="rId9">
            <a:alphaModFix/>
          </a:blip>
          <a:stretch>
            <a:fillRect/>
          </a:stretch>
        </p:blipFill>
        <p:spPr>
          <a:xfrm>
            <a:off x="13367812" y="2438224"/>
            <a:ext cx="2206910" cy="3729677"/>
          </a:xfrm>
          <a:prstGeom prst="rect">
            <a:avLst/>
          </a:prstGeom>
          <a:noFill/>
          <a:ln>
            <a:noFill/>
          </a:ln>
        </p:spPr>
      </p:pic>
      <p:sp>
        <p:nvSpPr>
          <p:cNvPr id="1324" name="Google Shape;1324;p52"/>
          <p:cNvSpPr/>
          <p:nvPr/>
        </p:nvSpPr>
        <p:spPr>
          <a:xfrm>
            <a:off x="13534151" y="5455805"/>
            <a:ext cx="1865400" cy="3384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5950" tIns="95950" rIns="95950" bIns="95950" anchor="ctr" anchorCtr="0">
            <a:noAutofit/>
          </a:bodyPr>
          <a:lstStyle/>
          <a:p>
            <a:pPr marL="0" lvl="0" indent="0" algn="ctr" rtl="0">
              <a:spcBef>
                <a:spcPts val="0"/>
              </a:spcBef>
              <a:spcAft>
                <a:spcPts val="0"/>
              </a:spcAft>
              <a:buNone/>
            </a:pPr>
            <a:endParaRPr sz="1469">
              <a:latin typeface="Kosugi"/>
              <a:ea typeface="Kosugi"/>
              <a:cs typeface="Kosugi"/>
              <a:sym typeface="Kosugi"/>
            </a:endParaRPr>
          </a:p>
        </p:txBody>
      </p:sp>
      <p:graphicFrame>
        <p:nvGraphicFramePr>
          <p:cNvPr id="1325" name="Google Shape;1325;p52"/>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326" name="Google Shape;1326;p52"/>
          <p:cNvSpPr txBox="1">
            <a:spLocks noGrp="1"/>
          </p:cNvSpPr>
          <p:nvPr>
            <p:ph type="title"/>
          </p:nvPr>
        </p:nvSpPr>
        <p:spPr>
          <a:xfrm>
            <a:off x="2004300" y="471975"/>
            <a:ext cx="185256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［アルコールチェック］検知器を撮影</a:t>
            </a:r>
            <a:r>
              <a:rPr lang="en" sz="3700">
                <a:solidFill>
                  <a:schemeClr val="accent4"/>
                </a:solidFill>
              </a:rPr>
              <a:t>(OCR自動入力)</a:t>
            </a:r>
            <a:r>
              <a:rPr lang="en" sz="4800">
                <a:solidFill>
                  <a:schemeClr val="accent4"/>
                </a:solidFill>
              </a:rPr>
              <a:t>の流れ</a:t>
            </a:r>
            <a:endParaRPr sz="4800">
              <a:solidFill>
                <a:schemeClr val="accent4"/>
              </a:solidFill>
            </a:endParaRPr>
          </a:p>
          <a:p>
            <a:pPr marL="0" lvl="0" indent="0" algn="l" rtl="0">
              <a:spcBef>
                <a:spcPts val="0"/>
              </a:spcBef>
              <a:spcAft>
                <a:spcPts val="0"/>
              </a:spcAft>
              <a:buNone/>
            </a:pPr>
            <a:endParaRPr sz="4800">
              <a:solidFill>
                <a:schemeClr val="accent4"/>
              </a:solidFill>
            </a:endParaRPr>
          </a:p>
        </p:txBody>
      </p:sp>
      <p:sp>
        <p:nvSpPr>
          <p:cNvPr id="1327" name="Google Shape;1327;p52"/>
          <p:cNvSpPr/>
          <p:nvPr/>
        </p:nvSpPr>
        <p:spPr>
          <a:xfrm>
            <a:off x="2611700" y="8873253"/>
            <a:ext cx="14928000" cy="917100"/>
          </a:xfrm>
          <a:prstGeom prst="roundRect">
            <a:avLst>
              <a:gd name="adj" fmla="val 16667"/>
            </a:avLst>
          </a:prstGeom>
          <a:solidFill>
            <a:schemeClr val="lt2"/>
          </a:solidFill>
          <a:ln>
            <a:noFill/>
          </a:ln>
        </p:spPr>
        <p:txBody>
          <a:bodyPr spcFirstLastPara="1" wrap="square" lIns="182875" tIns="182875" rIns="182875" bIns="18287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Noto Sans JP"/>
                <a:ea typeface="Noto Sans JP"/>
                <a:cs typeface="Noto Sans JP"/>
                <a:sym typeface="Noto Sans JP"/>
              </a:rPr>
              <a:t>備考</a:t>
            </a:r>
            <a:endParaRPr sz="1200">
              <a:solidFill>
                <a:schemeClr val="dk1"/>
              </a:solidFill>
              <a:latin typeface="Noto Sans JP"/>
              <a:ea typeface="Noto Sans JP"/>
              <a:cs typeface="Noto Sans JP"/>
              <a:sym typeface="Noto Sans JP"/>
            </a:endParaRPr>
          </a:p>
          <a:p>
            <a:pPr marL="731520" marR="0" lvl="0" indent="-259079" algn="l" rtl="0">
              <a:lnSpc>
                <a:spcPct val="100000"/>
              </a:lnSpc>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検知器写真がうまく撮影できない場合は、四角のナビゲーションが正常に動作していない可能性があるため、アプリ下部の[メニュー] ＞ [設定] ＞ [カメラの撮影方法を変更（撮影に問題がある場合に</a:t>
            </a:r>
            <a:br>
              <a:rPr lang="en" sz="1200">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使用）] をオンにして再度お試しください。</a:t>
            </a:r>
            <a:endParaRPr sz="1200">
              <a:solidFill>
                <a:schemeClr val="dk1"/>
              </a:solidFill>
              <a:latin typeface="Noto Sans JP"/>
              <a:ea typeface="Noto Sans JP"/>
              <a:cs typeface="Noto Sans JP"/>
              <a:sym typeface="Noto Sans JP"/>
            </a:endParaRPr>
          </a:p>
        </p:txBody>
      </p:sp>
      <p:sp>
        <p:nvSpPr>
          <p:cNvPr id="1328" name="Google Shape;1328;p52"/>
          <p:cNvSpPr txBox="1"/>
          <p:nvPr/>
        </p:nvSpPr>
        <p:spPr>
          <a:xfrm>
            <a:off x="6606800" y="6874713"/>
            <a:ext cx="2125800" cy="1606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sz="1200" b="1">
                <a:solidFill>
                  <a:schemeClr val="accent1"/>
                </a:solidFill>
                <a:latin typeface="Noto Sans JP"/>
                <a:ea typeface="Noto Sans JP"/>
                <a:cs typeface="Noto Sans JP"/>
                <a:sym typeface="Noto Sans JP"/>
              </a:rPr>
              <a:t>Point</a:t>
            </a:r>
            <a:br>
              <a:rPr lang="en" sz="1200" b="1">
                <a:solidFill>
                  <a:schemeClr val="dk1"/>
                </a:solidFill>
                <a:latin typeface="Noto Sans JP"/>
                <a:ea typeface="Noto Sans JP"/>
                <a:cs typeface="Noto Sans JP"/>
                <a:sym typeface="Noto Sans JP"/>
              </a:rPr>
            </a:br>
            <a:r>
              <a:rPr lang="en" sz="1200">
                <a:solidFill>
                  <a:schemeClr val="dk2"/>
                </a:solidFill>
                <a:latin typeface="Noto Sans JP"/>
                <a:ea typeface="Noto Sans JP"/>
                <a:cs typeface="Noto Sans JP"/>
                <a:sym typeface="Noto Sans JP"/>
              </a:rPr>
              <a:t>ディスプレイへの反射を避け、明るさを調整してピントを合わせ、背景に文字が映り込まないように撮影してください。</a:t>
            </a:r>
            <a:endParaRPr sz="1200">
              <a:solidFill>
                <a:schemeClr val="dk2"/>
              </a:solidFill>
              <a:latin typeface="Noto Sans JP"/>
              <a:ea typeface="Noto Sans JP"/>
              <a:cs typeface="Noto Sans JP"/>
              <a:sym typeface="Noto Sans JP"/>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Google Shape;1333;p53"/>
          <p:cNvSpPr txBox="1"/>
          <p:nvPr/>
        </p:nvSpPr>
        <p:spPr>
          <a:xfrm>
            <a:off x="3885200" y="6199794"/>
            <a:ext cx="1886400" cy="17295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② Bluetoothを</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ONにする</a:t>
            </a:r>
            <a:endParaRPr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r>
              <a:rPr lang="en" sz="1200">
                <a:solidFill>
                  <a:srgbClr val="E60021"/>
                </a:solidFill>
                <a:latin typeface="Noto Sans JP"/>
                <a:ea typeface="Noto Sans JP"/>
                <a:cs typeface="Noto Sans JP"/>
                <a:sym typeface="Noto Sans JP"/>
              </a:rPr>
              <a:t>※③の工程でアプリ画面上からペアリングを</a:t>
            </a:r>
            <a:br>
              <a:rPr lang="en" sz="1200">
                <a:solidFill>
                  <a:srgbClr val="E60021"/>
                </a:solidFill>
                <a:latin typeface="Noto Sans JP"/>
                <a:ea typeface="Noto Sans JP"/>
                <a:cs typeface="Noto Sans JP"/>
                <a:sym typeface="Noto Sans JP"/>
              </a:rPr>
            </a:br>
            <a:r>
              <a:rPr lang="en" sz="1200">
                <a:solidFill>
                  <a:srgbClr val="E60021"/>
                </a:solidFill>
                <a:latin typeface="Noto Sans JP"/>
                <a:ea typeface="Noto Sans JP"/>
                <a:cs typeface="Noto Sans JP"/>
                <a:sym typeface="Noto Sans JP"/>
              </a:rPr>
              <a:t>行うため、スマートフォン側でのペアリング設定は</a:t>
            </a:r>
            <a:br>
              <a:rPr lang="en" sz="1200">
                <a:solidFill>
                  <a:srgbClr val="E60021"/>
                </a:solidFill>
                <a:latin typeface="Noto Sans JP"/>
                <a:ea typeface="Noto Sans JP"/>
                <a:cs typeface="Noto Sans JP"/>
                <a:sym typeface="Noto Sans JP"/>
              </a:rPr>
            </a:br>
            <a:r>
              <a:rPr lang="en" sz="1200">
                <a:solidFill>
                  <a:srgbClr val="E60021"/>
                </a:solidFill>
                <a:latin typeface="Noto Sans JP"/>
                <a:ea typeface="Noto Sans JP"/>
                <a:cs typeface="Noto Sans JP"/>
                <a:sym typeface="Noto Sans JP"/>
              </a:rPr>
              <a:t>行わないでください。</a:t>
            </a:r>
            <a:endParaRPr sz="1200">
              <a:solidFill>
                <a:srgbClr val="E60021"/>
              </a:solidFill>
              <a:latin typeface="Noto Sans JP"/>
              <a:ea typeface="Noto Sans JP"/>
              <a:cs typeface="Noto Sans JP"/>
              <a:sym typeface="Noto Sans JP"/>
            </a:endParaRPr>
          </a:p>
        </p:txBody>
      </p:sp>
      <p:sp>
        <p:nvSpPr>
          <p:cNvPr id="1334" name="Google Shape;1334;p53"/>
          <p:cNvSpPr txBox="1">
            <a:spLocks noGrp="1"/>
          </p:cNvSpPr>
          <p:nvPr>
            <p:ph type="sldNum" idx="12"/>
          </p:nvPr>
        </p:nvSpPr>
        <p:spPr>
          <a:xfrm>
            <a:off x="390028" y="9633600"/>
            <a:ext cx="601800" cy="4299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44</a:t>
            </a:fld>
            <a:endParaRPr/>
          </a:p>
        </p:txBody>
      </p:sp>
      <p:sp>
        <p:nvSpPr>
          <p:cNvPr id="1335" name="Google Shape;1335;p53"/>
          <p:cNvSpPr txBox="1"/>
          <p:nvPr/>
        </p:nvSpPr>
        <p:spPr>
          <a:xfrm>
            <a:off x="15938688" y="8302900"/>
            <a:ext cx="1655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endParaRPr i="0" u="none" strike="noStrike" cap="none">
              <a:solidFill>
                <a:srgbClr val="000000"/>
              </a:solidFill>
              <a:latin typeface="Noto Sans JP"/>
              <a:ea typeface="Noto Sans JP"/>
              <a:cs typeface="Noto Sans JP"/>
              <a:sym typeface="Noto Sans JP"/>
            </a:endParaRPr>
          </a:p>
        </p:txBody>
      </p:sp>
      <p:pic>
        <p:nvPicPr>
          <p:cNvPr id="1336" name="Google Shape;1336;p53" title="38.png"/>
          <p:cNvPicPr preferRelativeResize="0"/>
          <p:nvPr/>
        </p:nvPicPr>
        <p:blipFill rotWithShape="1">
          <a:blip r:embed="rId3">
            <a:alphaModFix/>
          </a:blip>
          <a:srcRect t="4798"/>
          <a:stretch/>
        </p:blipFill>
        <p:spPr>
          <a:xfrm>
            <a:off x="9778975" y="2639462"/>
            <a:ext cx="2103125" cy="3363576"/>
          </a:xfrm>
          <a:prstGeom prst="rect">
            <a:avLst/>
          </a:prstGeom>
          <a:noFill/>
          <a:ln>
            <a:noFill/>
          </a:ln>
        </p:spPr>
      </p:pic>
      <p:pic>
        <p:nvPicPr>
          <p:cNvPr id="1337" name="Google Shape;1337;p53" title="40.png"/>
          <p:cNvPicPr preferRelativeResize="0"/>
          <p:nvPr/>
        </p:nvPicPr>
        <p:blipFill rotWithShape="1">
          <a:blip r:embed="rId4">
            <a:alphaModFix/>
          </a:blip>
          <a:srcRect t="4798"/>
          <a:stretch/>
        </p:blipFill>
        <p:spPr>
          <a:xfrm>
            <a:off x="13796825" y="2639462"/>
            <a:ext cx="2103125" cy="3363576"/>
          </a:xfrm>
          <a:prstGeom prst="rect">
            <a:avLst/>
          </a:prstGeom>
          <a:noFill/>
          <a:ln>
            <a:noFill/>
          </a:ln>
        </p:spPr>
      </p:pic>
      <p:pic>
        <p:nvPicPr>
          <p:cNvPr id="1338" name="Google Shape;1338;p53" title="36.png"/>
          <p:cNvPicPr preferRelativeResize="0"/>
          <p:nvPr/>
        </p:nvPicPr>
        <p:blipFill rotWithShape="1">
          <a:blip r:embed="rId5">
            <a:alphaModFix/>
          </a:blip>
          <a:srcRect t="4516"/>
          <a:stretch/>
        </p:blipFill>
        <p:spPr>
          <a:xfrm>
            <a:off x="7770075" y="2628938"/>
            <a:ext cx="2103100" cy="3363576"/>
          </a:xfrm>
          <a:prstGeom prst="rect">
            <a:avLst/>
          </a:prstGeom>
          <a:noFill/>
          <a:ln>
            <a:noFill/>
          </a:ln>
        </p:spPr>
      </p:pic>
      <p:sp>
        <p:nvSpPr>
          <p:cNvPr id="1339" name="Google Shape;1339;p53"/>
          <p:cNvSpPr txBox="1"/>
          <p:nvPr/>
        </p:nvSpPr>
        <p:spPr>
          <a:xfrm>
            <a:off x="7770076" y="6199806"/>
            <a:ext cx="2103000" cy="1255200"/>
          </a:xfrm>
          <a:prstGeom prst="rect">
            <a:avLst/>
          </a:prstGeom>
          <a:noFill/>
          <a:ln>
            <a:noFill/>
          </a:ln>
        </p:spPr>
        <p:txBody>
          <a:bodyPr spcFirstLastPara="1" wrap="square" lIns="91425" tIns="0"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④ 画面の案内に</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沿って順に操作</a:t>
            </a:r>
            <a:endParaRPr b="1" i="0" u="none" strike="noStrike" cap="none">
              <a:solidFill>
                <a:schemeClr val="dk1"/>
              </a:solidFill>
              <a:latin typeface="Noto Sans JP"/>
              <a:ea typeface="Noto Sans JP"/>
              <a:cs typeface="Noto Sans JP"/>
              <a:sym typeface="Noto Sans JP"/>
            </a:endParaRPr>
          </a:p>
        </p:txBody>
      </p:sp>
      <p:pic>
        <p:nvPicPr>
          <p:cNvPr id="1340" name="Google Shape;1340;p53" title="41.png"/>
          <p:cNvPicPr preferRelativeResize="0"/>
          <p:nvPr/>
        </p:nvPicPr>
        <p:blipFill rotWithShape="1">
          <a:blip r:embed="rId6">
            <a:alphaModFix/>
          </a:blip>
          <a:srcRect t="4798"/>
          <a:stretch/>
        </p:blipFill>
        <p:spPr>
          <a:xfrm>
            <a:off x="15805725" y="2639462"/>
            <a:ext cx="2103125" cy="3363576"/>
          </a:xfrm>
          <a:prstGeom prst="rect">
            <a:avLst/>
          </a:prstGeom>
          <a:noFill/>
          <a:ln>
            <a:noFill/>
          </a:ln>
        </p:spPr>
      </p:pic>
      <p:sp>
        <p:nvSpPr>
          <p:cNvPr id="1341" name="Google Shape;1341;p53"/>
          <p:cNvSpPr txBox="1"/>
          <p:nvPr/>
        </p:nvSpPr>
        <p:spPr>
          <a:xfrm>
            <a:off x="15655525" y="6199806"/>
            <a:ext cx="2409900" cy="11568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⑥ 「登録しました」と</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表示された時点で、</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登録完了です。</a:t>
            </a:r>
            <a:endParaRPr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r>
              <a:rPr lang="en" sz="1200">
                <a:solidFill>
                  <a:srgbClr val="E60021"/>
                </a:solidFill>
                <a:latin typeface="Noto Sans JP"/>
                <a:ea typeface="Noto Sans JP"/>
                <a:cs typeface="Noto Sans JP"/>
                <a:sym typeface="Noto Sans JP"/>
              </a:rPr>
              <a:t>※「登録しました」が表示される前にアプリを閉じた場合、</a:t>
            </a:r>
            <a:br>
              <a:rPr lang="en" sz="1200">
                <a:solidFill>
                  <a:srgbClr val="E60021"/>
                </a:solidFill>
                <a:latin typeface="Noto Sans JP"/>
                <a:ea typeface="Noto Sans JP"/>
                <a:cs typeface="Noto Sans JP"/>
                <a:sym typeface="Noto Sans JP"/>
              </a:rPr>
            </a:br>
            <a:r>
              <a:rPr lang="en" sz="1200">
                <a:solidFill>
                  <a:srgbClr val="E60021"/>
                </a:solidFill>
                <a:latin typeface="Noto Sans JP"/>
                <a:ea typeface="Noto Sans JP"/>
                <a:cs typeface="Noto Sans JP"/>
                <a:sym typeface="Noto Sans JP"/>
              </a:rPr>
              <a:t>正しく記録されないことが</a:t>
            </a:r>
            <a:br>
              <a:rPr lang="en" sz="1200">
                <a:solidFill>
                  <a:srgbClr val="E60021"/>
                </a:solidFill>
                <a:latin typeface="Noto Sans JP"/>
                <a:ea typeface="Noto Sans JP"/>
                <a:cs typeface="Noto Sans JP"/>
                <a:sym typeface="Noto Sans JP"/>
              </a:rPr>
            </a:br>
            <a:r>
              <a:rPr lang="en" sz="1200">
                <a:solidFill>
                  <a:srgbClr val="E60021"/>
                </a:solidFill>
                <a:latin typeface="Noto Sans JP"/>
                <a:ea typeface="Noto Sans JP"/>
                <a:cs typeface="Noto Sans JP"/>
                <a:sym typeface="Noto Sans JP"/>
              </a:rPr>
              <a:t>ありますのでご注意ください。</a:t>
            </a:r>
            <a:endParaRPr sz="1200">
              <a:solidFill>
                <a:srgbClr val="E60021"/>
              </a:solidFill>
              <a:latin typeface="Noto Sans JP"/>
              <a:ea typeface="Noto Sans JP"/>
              <a:cs typeface="Noto Sans JP"/>
              <a:sym typeface="Noto Sans JP"/>
            </a:endParaRPr>
          </a:p>
          <a:p>
            <a:pPr marL="0" marR="0" lvl="0" indent="0" algn="ctr" rtl="0">
              <a:lnSpc>
                <a:spcPct val="115000"/>
              </a:lnSpc>
              <a:spcBef>
                <a:spcPts val="0"/>
              </a:spcBef>
              <a:spcAft>
                <a:spcPts val="0"/>
              </a:spcAft>
              <a:buClr>
                <a:schemeClr val="dk1"/>
              </a:buClr>
              <a:buSzPts val="1100"/>
              <a:buFont typeface="Arial"/>
              <a:buNone/>
            </a:pPr>
            <a:endParaRPr sz="1200" i="0" u="none" strike="noStrike" cap="none">
              <a:solidFill>
                <a:schemeClr val="dk1"/>
              </a:solidFill>
              <a:latin typeface="Noto Sans JP"/>
              <a:ea typeface="Noto Sans JP"/>
              <a:cs typeface="Noto Sans JP"/>
              <a:sym typeface="Noto Sans JP"/>
            </a:endParaRPr>
          </a:p>
        </p:txBody>
      </p:sp>
      <p:pic>
        <p:nvPicPr>
          <p:cNvPr id="1342" name="Google Shape;1342;p53" title="35.png"/>
          <p:cNvPicPr preferRelativeResize="0"/>
          <p:nvPr/>
        </p:nvPicPr>
        <p:blipFill rotWithShape="1">
          <a:blip r:embed="rId7">
            <a:alphaModFix/>
          </a:blip>
          <a:srcRect t="7578"/>
          <a:stretch/>
        </p:blipFill>
        <p:spPr>
          <a:xfrm>
            <a:off x="3752225" y="2639538"/>
            <a:ext cx="2166200" cy="3363500"/>
          </a:xfrm>
          <a:prstGeom prst="rect">
            <a:avLst/>
          </a:prstGeom>
          <a:noFill/>
          <a:ln>
            <a:noFill/>
          </a:ln>
        </p:spPr>
      </p:pic>
      <p:pic>
        <p:nvPicPr>
          <p:cNvPr id="1343" name="Google Shape;1343;p53" title="39.png"/>
          <p:cNvPicPr preferRelativeResize="0"/>
          <p:nvPr/>
        </p:nvPicPr>
        <p:blipFill rotWithShape="1">
          <a:blip r:embed="rId8">
            <a:alphaModFix/>
          </a:blip>
          <a:srcRect t="4798"/>
          <a:stretch/>
        </p:blipFill>
        <p:spPr>
          <a:xfrm>
            <a:off x="11787900" y="2639462"/>
            <a:ext cx="2103125" cy="3363576"/>
          </a:xfrm>
          <a:prstGeom prst="rect">
            <a:avLst/>
          </a:prstGeom>
          <a:noFill/>
          <a:ln>
            <a:noFill/>
          </a:ln>
        </p:spPr>
      </p:pic>
      <p:sp>
        <p:nvSpPr>
          <p:cNvPr id="1344" name="Google Shape;1344;p53"/>
          <p:cNvSpPr txBox="1"/>
          <p:nvPr/>
        </p:nvSpPr>
        <p:spPr>
          <a:xfrm>
            <a:off x="11608100" y="6199806"/>
            <a:ext cx="2439300" cy="12552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⑤ 測定を開始</a:t>
            </a:r>
            <a:endParaRPr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吹きかけが足りず</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エラーが表示された場合は、正しい方法で再度吹きかけてください。</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正常に測定されると、</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数値が自動で反映されます。</a:t>
            </a:r>
            <a:endParaRPr b="1">
              <a:solidFill>
                <a:schemeClr val="dk1"/>
              </a:solidFill>
              <a:latin typeface="Noto Sans JP"/>
              <a:ea typeface="Noto Sans JP"/>
              <a:cs typeface="Noto Sans JP"/>
              <a:sym typeface="Noto Sans JP"/>
            </a:endParaRPr>
          </a:p>
        </p:txBody>
      </p:sp>
      <p:sp>
        <p:nvSpPr>
          <p:cNvPr id="1345" name="Google Shape;1345;p53"/>
          <p:cNvSpPr txBox="1"/>
          <p:nvPr/>
        </p:nvSpPr>
        <p:spPr>
          <a:xfrm>
            <a:off x="1511763" y="6199806"/>
            <a:ext cx="2566200" cy="1156800"/>
          </a:xfrm>
          <a:prstGeom prst="rect">
            <a:avLst/>
          </a:prstGeom>
          <a:noFill/>
          <a:ln>
            <a:noFill/>
          </a:ln>
        </p:spPr>
        <p:txBody>
          <a:bodyPr spcFirstLastPara="1" wrap="square" lIns="91425" tIns="0"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①［Bluetooth］を</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タップ、</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［呼気計測を開始］を</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タップ</a:t>
            </a:r>
            <a:endParaRPr b="1" i="0" u="none" strike="noStrike" cap="none">
              <a:solidFill>
                <a:schemeClr val="dk1"/>
              </a:solidFill>
              <a:latin typeface="Noto Sans JP"/>
              <a:ea typeface="Noto Sans JP"/>
              <a:cs typeface="Noto Sans JP"/>
              <a:sym typeface="Noto Sans JP"/>
            </a:endParaRPr>
          </a:p>
        </p:txBody>
      </p:sp>
      <p:grpSp>
        <p:nvGrpSpPr>
          <p:cNvPr id="1346" name="Google Shape;1346;p53"/>
          <p:cNvGrpSpPr/>
          <p:nvPr/>
        </p:nvGrpSpPr>
        <p:grpSpPr>
          <a:xfrm>
            <a:off x="1743300" y="2629013"/>
            <a:ext cx="2103125" cy="3363500"/>
            <a:chOff x="1559500" y="2025350"/>
            <a:chExt cx="2103125" cy="3363500"/>
          </a:xfrm>
        </p:grpSpPr>
        <p:pic>
          <p:nvPicPr>
            <p:cNvPr id="1347" name="Google Shape;1347;p53" title="34.png"/>
            <p:cNvPicPr preferRelativeResize="0"/>
            <p:nvPr/>
          </p:nvPicPr>
          <p:blipFill rotWithShape="1">
            <a:blip r:embed="rId9">
              <a:alphaModFix/>
            </a:blip>
            <a:srcRect t="4516"/>
            <a:stretch/>
          </p:blipFill>
          <p:spPr>
            <a:xfrm>
              <a:off x="1559500" y="2025350"/>
              <a:ext cx="2103125" cy="3363500"/>
            </a:xfrm>
            <a:prstGeom prst="rect">
              <a:avLst/>
            </a:prstGeom>
            <a:noFill/>
            <a:ln>
              <a:noFill/>
            </a:ln>
          </p:spPr>
        </p:pic>
        <p:sp>
          <p:nvSpPr>
            <p:cNvPr id="1348" name="Google Shape;1348;p53"/>
            <p:cNvSpPr/>
            <p:nvPr/>
          </p:nvSpPr>
          <p:spPr>
            <a:xfrm>
              <a:off x="2913228" y="3997283"/>
              <a:ext cx="530100" cy="32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
          <p:nvSpPr>
            <p:cNvPr id="1349" name="Google Shape;1349;p53"/>
            <p:cNvSpPr/>
            <p:nvPr/>
          </p:nvSpPr>
          <p:spPr>
            <a:xfrm>
              <a:off x="1735587" y="4834212"/>
              <a:ext cx="1744800" cy="32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sp>
        <p:nvSpPr>
          <p:cNvPr id="1350" name="Google Shape;1350;p53"/>
          <p:cNvSpPr txBox="1"/>
          <p:nvPr/>
        </p:nvSpPr>
        <p:spPr>
          <a:xfrm>
            <a:off x="5708425" y="6199806"/>
            <a:ext cx="2166300" cy="1255200"/>
          </a:xfrm>
          <a:prstGeom prst="rect">
            <a:avLst/>
          </a:prstGeom>
          <a:noFill/>
          <a:ln>
            <a:noFill/>
          </a:ln>
        </p:spPr>
        <p:txBody>
          <a:bodyPr spcFirstLastPara="1" wrap="square" lIns="91425" tIns="0"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③ 表示された</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デバイス名をタップ</a:t>
            </a:r>
            <a:endParaRPr b="1">
              <a:solidFill>
                <a:schemeClr val="dk1"/>
              </a:solidFill>
              <a:latin typeface="Noto Sans JP"/>
              <a:ea typeface="Noto Sans JP"/>
              <a:cs typeface="Noto Sans JP"/>
              <a:sym typeface="Noto Sans JP"/>
            </a:endParaRPr>
          </a:p>
        </p:txBody>
      </p:sp>
      <p:grpSp>
        <p:nvGrpSpPr>
          <p:cNvPr id="1351" name="Google Shape;1351;p53"/>
          <p:cNvGrpSpPr/>
          <p:nvPr/>
        </p:nvGrpSpPr>
        <p:grpSpPr>
          <a:xfrm>
            <a:off x="5761136" y="2628897"/>
            <a:ext cx="2103120" cy="3363499"/>
            <a:chOff x="5577347" y="1866126"/>
            <a:chExt cx="2103120" cy="3522726"/>
          </a:xfrm>
        </p:grpSpPr>
        <p:pic>
          <p:nvPicPr>
            <p:cNvPr id="1352" name="Google Shape;1352;p53" title="37.png"/>
            <p:cNvPicPr preferRelativeResize="0"/>
            <p:nvPr/>
          </p:nvPicPr>
          <p:blipFill>
            <a:blip r:embed="rId10">
              <a:alphaModFix/>
            </a:blip>
            <a:stretch>
              <a:fillRect/>
            </a:stretch>
          </p:blipFill>
          <p:spPr>
            <a:xfrm>
              <a:off x="5577347" y="1866126"/>
              <a:ext cx="2103120" cy="3522726"/>
            </a:xfrm>
            <a:prstGeom prst="rect">
              <a:avLst/>
            </a:prstGeom>
            <a:noFill/>
            <a:ln>
              <a:noFill/>
            </a:ln>
          </p:spPr>
        </p:pic>
        <p:sp>
          <p:nvSpPr>
            <p:cNvPr id="1353" name="Google Shape;1353;p53"/>
            <p:cNvSpPr/>
            <p:nvPr/>
          </p:nvSpPr>
          <p:spPr>
            <a:xfrm>
              <a:off x="5756765" y="2855628"/>
              <a:ext cx="1744800" cy="32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graphicFrame>
        <p:nvGraphicFramePr>
          <p:cNvPr id="1354" name="Google Shape;1354;p53"/>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1355" name="Google Shape;1355;p53"/>
          <p:cNvGraphicFramePr/>
          <p:nvPr/>
        </p:nvGraphicFramePr>
        <p:xfrm>
          <a:off x="-2997350" y="1371600"/>
          <a:ext cx="3000000" cy="3000000"/>
        </p:xfrm>
        <a:graphic>
          <a:graphicData uri="http://schemas.openxmlformats.org/drawingml/2006/table">
            <a:tbl>
              <a:tblPr>
                <a:noFill/>
                <a:tableStyleId>{945D73D9-F74C-4B06-BE0F-A233A7CAC9E2}</a:tableStyleId>
              </a:tblPr>
              <a:tblGrid>
                <a:gridCol w="2896100">
                  <a:extLst>
                    <a:ext uri="{9D8B030D-6E8A-4147-A177-3AD203B41FA5}">
                      <a16:colId xmlns:a16="http://schemas.microsoft.com/office/drawing/2014/main" val="20000"/>
                    </a:ext>
                  </a:extLst>
                </a:gridCol>
              </a:tblGrid>
              <a:tr h="392150">
                <a:tc>
                  <a:txBody>
                    <a:bodyPr/>
                    <a:lstStyle/>
                    <a:p>
                      <a:pPr marL="0" lvl="0" indent="0" algn="l" rtl="0">
                        <a:spcBef>
                          <a:spcPts val="0"/>
                        </a:spcBef>
                        <a:spcAft>
                          <a:spcPts val="0"/>
                        </a:spcAft>
                        <a:buNone/>
                      </a:pPr>
                      <a:r>
                        <a:rPr lang="en" sz="1200">
                          <a:solidFill>
                            <a:schemeClr val="dk1"/>
                          </a:solidFill>
                          <a:latin typeface="Kosugi"/>
                          <a:ea typeface="Kosugi"/>
                          <a:cs typeface="Kosugi"/>
                          <a:sym typeface="Kosugi"/>
                        </a:rPr>
                        <a:t>このページについて</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627525">
                <a:tc>
                  <a:txBody>
                    <a:bodyPr/>
                    <a:lstStyle/>
                    <a:p>
                      <a:pPr marL="457200" lvl="0" indent="-304800" algn="l" rtl="0">
                        <a:spcBef>
                          <a:spcPts val="1000"/>
                        </a:spcBef>
                        <a:spcAft>
                          <a:spcPts val="0"/>
                        </a:spcAft>
                        <a:buSzPts val="1200"/>
                        <a:buFont typeface="Kosugi"/>
                        <a:buAutoNum type="arabicPeriod"/>
                      </a:pPr>
                      <a:r>
                        <a:rPr lang="en" sz="1200">
                          <a:solidFill>
                            <a:srgbClr val="FF0000"/>
                          </a:solidFill>
                          <a:latin typeface="Kosugi"/>
                          <a:ea typeface="Kosugi"/>
                          <a:cs typeface="Kosugi"/>
                          <a:sym typeface="Kosugi"/>
                        </a:rPr>
                        <a:t>「備考」欄の赤文字</a:t>
                      </a:r>
                      <a:r>
                        <a:rPr lang="en" sz="1200">
                          <a:solidFill>
                            <a:schemeClr val="dk1"/>
                          </a:solidFill>
                          <a:latin typeface="Kosugi"/>
                          <a:ea typeface="Kosugi"/>
                          <a:cs typeface="Kosugi"/>
                          <a:sym typeface="Kosugi"/>
                        </a:rPr>
                        <a:t>は、該当するアルコール検知器を利用する場合のみ記載してください。</a:t>
                      </a:r>
                      <a:endParaRPr sz="1200">
                        <a:solidFill>
                          <a:schemeClr val="dk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356" name="Google Shape;1356;p53"/>
          <p:cNvSpPr/>
          <p:nvPr/>
        </p:nvSpPr>
        <p:spPr>
          <a:xfrm>
            <a:off x="2611700" y="8873253"/>
            <a:ext cx="14928000" cy="917100"/>
          </a:xfrm>
          <a:prstGeom prst="roundRect">
            <a:avLst>
              <a:gd name="adj" fmla="val 16667"/>
            </a:avLst>
          </a:prstGeom>
          <a:solidFill>
            <a:schemeClr val="lt2"/>
          </a:solidFill>
          <a:ln>
            <a:noFill/>
          </a:ln>
        </p:spPr>
        <p:txBody>
          <a:bodyPr spcFirstLastPara="1" wrap="square" lIns="182875" tIns="182875" rIns="182875" bIns="182875" anchor="t" anchorCtr="0">
            <a:noAutofit/>
          </a:bodyPr>
          <a:lstStyle/>
          <a:p>
            <a:pPr marL="0" lvl="0" indent="0" algn="l" rtl="0">
              <a:spcBef>
                <a:spcPts val="0"/>
              </a:spcBef>
              <a:spcAft>
                <a:spcPts val="0"/>
              </a:spcAft>
              <a:buNone/>
            </a:pPr>
            <a:r>
              <a:rPr lang="en" sz="1200">
                <a:solidFill>
                  <a:schemeClr val="dk1"/>
                </a:solidFill>
                <a:latin typeface="Noto Sans JP"/>
                <a:ea typeface="Noto Sans JP"/>
                <a:cs typeface="Noto Sans JP"/>
                <a:sym typeface="Noto Sans JP"/>
              </a:rPr>
              <a:t>備考</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rgbClr val="FF0000"/>
                </a:solidFill>
                <a:latin typeface="Noto Sans JP"/>
                <a:ea typeface="Noto Sans JP"/>
                <a:cs typeface="Noto Sans JP"/>
                <a:sym typeface="Noto Sans JP"/>
              </a:rPr>
              <a:t>XENSE-82BTを購入しているとき</a:t>
            </a:r>
            <a:r>
              <a:rPr lang="en" sz="1200">
                <a:solidFill>
                  <a:schemeClr val="dk1"/>
                </a:solidFill>
                <a:latin typeface="Noto Sans JP"/>
                <a:ea typeface="Noto Sans JP"/>
                <a:cs typeface="Noto Sans JP"/>
                <a:sym typeface="Noto Sans JP"/>
              </a:rPr>
              <a:t>：ご利用開始前に「</a:t>
            </a:r>
            <a:r>
              <a:rPr lang="en" sz="1200" u="sng">
                <a:solidFill>
                  <a:schemeClr val="hlink"/>
                </a:solidFill>
                <a:latin typeface="Noto Sans JP"/>
                <a:ea typeface="Noto Sans JP"/>
                <a:cs typeface="Noto Sans JP"/>
                <a:sym typeface="Noto Sans JP"/>
                <a:hlinkClick r:id="rId11"/>
              </a:rPr>
              <a:t>アルコール測定方法とFAQ</a:t>
            </a:r>
            <a:r>
              <a:rPr lang="en" sz="1200">
                <a:solidFill>
                  <a:schemeClr val="dk1"/>
                </a:solidFill>
                <a:latin typeface="Noto Sans JP"/>
                <a:ea typeface="Noto Sans JP"/>
                <a:cs typeface="Noto Sans JP"/>
                <a:sym typeface="Noto Sans JP"/>
              </a:rPr>
              <a:t>」と「</a:t>
            </a:r>
            <a:r>
              <a:rPr lang="en" sz="1200" u="sng">
                <a:solidFill>
                  <a:schemeClr val="hlink"/>
                </a:solidFill>
                <a:latin typeface="Noto Sans JP"/>
                <a:ea typeface="Noto Sans JP"/>
                <a:cs typeface="Noto Sans JP"/>
                <a:sym typeface="Noto Sans JP"/>
                <a:hlinkClick r:id="rId12"/>
              </a:rPr>
              <a:t>アルコール測定の説明動画</a:t>
            </a:r>
            <a:r>
              <a:rPr lang="en" sz="1200">
                <a:solidFill>
                  <a:schemeClr val="dk1"/>
                </a:solidFill>
                <a:latin typeface="Noto Sans JP"/>
                <a:ea typeface="Noto Sans JP"/>
                <a:cs typeface="Noto Sans JP"/>
                <a:sym typeface="Noto Sans JP"/>
              </a:rPr>
              <a:t>」を別途確認してください。</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rgbClr val="FF0000"/>
                </a:solidFill>
                <a:latin typeface="Noto Sans JP"/>
                <a:ea typeface="Noto Sans JP"/>
                <a:cs typeface="Noto Sans JP"/>
                <a:sym typeface="Noto Sans JP"/>
              </a:rPr>
              <a:t>XENSE-83BTWを購入しているとき</a:t>
            </a:r>
            <a:r>
              <a:rPr lang="en" sz="1200">
                <a:solidFill>
                  <a:schemeClr val="dk1"/>
                </a:solidFill>
                <a:latin typeface="Noto Sans JP"/>
                <a:ea typeface="Noto Sans JP"/>
                <a:cs typeface="Noto Sans JP"/>
                <a:sym typeface="Noto Sans JP"/>
              </a:rPr>
              <a:t>：ご利用開始前に「</a:t>
            </a:r>
            <a:r>
              <a:rPr lang="en" sz="1200" u="sng">
                <a:solidFill>
                  <a:schemeClr val="hlink"/>
                </a:solidFill>
                <a:latin typeface="Noto Sans JP"/>
                <a:ea typeface="Noto Sans JP"/>
                <a:cs typeface="Noto Sans JP"/>
                <a:sym typeface="Noto Sans JP"/>
                <a:hlinkClick r:id="rId13"/>
              </a:rPr>
              <a:t>アルコール測定方法とFAQ</a:t>
            </a:r>
            <a:r>
              <a:rPr lang="en" sz="1200">
                <a:solidFill>
                  <a:schemeClr val="dk1"/>
                </a:solidFill>
                <a:latin typeface="Noto Sans JP"/>
                <a:ea typeface="Noto Sans JP"/>
                <a:cs typeface="Noto Sans JP"/>
                <a:sym typeface="Noto Sans JP"/>
              </a:rPr>
              <a:t>」と「</a:t>
            </a:r>
            <a:r>
              <a:rPr lang="en" sz="1200" u="sng">
                <a:solidFill>
                  <a:schemeClr val="hlink"/>
                </a:solidFill>
                <a:latin typeface="Noto Sans JP"/>
                <a:ea typeface="Noto Sans JP"/>
                <a:cs typeface="Noto Sans JP"/>
                <a:sym typeface="Noto Sans JP"/>
                <a:hlinkClick r:id="rId14"/>
              </a:rPr>
              <a:t>アルコール測定の説明動画</a:t>
            </a:r>
            <a:r>
              <a:rPr lang="en" sz="1200">
                <a:solidFill>
                  <a:schemeClr val="dk1"/>
                </a:solidFill>
                <a:latin typeface="Noto Sans JP"/>
                <a:ea typeface="Noto Sans JP"/>
                <a:cs typeface="Noto Sans JP"/>
                <a:sym typeface="Noto Sans JP"/>
              </a:rPr>
              <a:t>」を別途確認してください。</a:t>
            </a:r>
            <a:endParaRPr sz="1200">
              <a:solidFill>
                <a:schemeClr val="dk1"/>
              </a:solidFill>
              <a:latin typeface="Noto Sans JP"/>
              <a:ea typeface="Noto Sans JP"/>
              <a:cs typeface="Noto Sans JP"/>
              <a:sym typeface="Noto Sans JP"/>
            </a:endParaRPr>
          </a:p>
        </p:txBody>
      </p:sp>
      <p:sp>
        <p:nvSpPr>
          <p:cNvPr id="1357" name="Google Shape;1357;p53"/>
          <p:cNvSpPr txBox="1">
            <a:spLocks noGrp="1"/>
          </p:cNvSpPr>
          <p:nvPr>
            <p:ph type="title"/>
          </p:nvPr>
        </p:nvSpPr>
        <p:spPr>
          <a:xfrm>
            <a:off x="2004300" y="471975"/>
            <a:ext cx="185256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［アルコールチェック］Bluetooth_顔撮影なしの流れ</a:t>
            </a:r>
            <a:endParaRPr sz="4800">
              <a:solidFill>
                <a:schemeClr val="accent4"/>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54"/>
          <p:cNvSpPr txBox="1">
            <a:spLocks noGrp="1"/>
          </p:cNvSpPr>
          <p:nvPr>
            <p:ph type="sldNum" idx="12"/>
          </p:nvPr>
        </p:nvSpPr>
        <p:spPr>
          <a:xfrm>
            <a:off x="390028" y="9633600"/>
            <a:ext cx="601800" cy="4299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45</a:t>
            </a:fld>
            <a:endParaRPr/>
          </a:p>
        </p:txBody>
      </p:sp>
      <p:sp>
        <p:nvSpPr>
          <p:cNvPr id="1363" name="Google Shape;1363;p54"/>
          <p:cNvSpPr txBox="1"/>
          <p:nvPr/>
        </p:nvSpPr>
        <p:spPr>
          <a:xfrm>
            <a:off x="15754888" y="8557213"/>
            <a:ext cx="1655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endParaRPr sz="1800" b="0" i="0" u="none" strike="noStrike" cap="none">
              <a:solidFill>
                <a:srgbClr val="000000"/>
              </a:solidFill>
              <a:latin typeface="Proxima Nova"/>
              <a:ea typeface="Proxima Nova"/>
              <a:cs typeface="Proxima Nova"/>
              <a:sym typeface="Proxima Nova"/>
            </a:endParaRPr>
          </a:p>
        </p:txBody>
      </p:sp>
      <p:pic>
        <p:nvPicPr>
          <p:cNvPr id="1364" name="Google Shape;1364;p54" title="45.png"/>
          <p:cNvPicPr preferRelativeResize="0"/>
          <p:nvPr/>
        </p:nvPicPr>
        <p:blipFill rotWithShape="1">
          <a:blip r:embed="rId3">
            <a:alphaModFix/>
          </a:blip>
          <a:srcRect t="4942"/>
          <a:stretch/>
        </p:blipFill>
        <p:spPr>
          <a:xfrm>
            <a:off x="9752500" y="2624650"/>
            <a:ext cx="2103125" cy="3328575"/>
          </a:xfrm>
          <a:prstGeom prst="rect">
            <a:avLst/>
          </a:prstGeom>
          <a:noFill/>
          <a:ln>
            <a:noFill/>
          </a:ln>
        </p:spPr>
      </p:pic>
      <p:pic>
        <p:nvPicPr>
          <p:cNvPr id="1365" name="Google Shape;1365;p54" title="47.png"/>
          <p:cNvPicPr preferRelativeResize="0"/>
          <p:nvPr/>
        </p:nvPicPr>
        <p:blipFill>
          <a:blip r:embed="rId4">
            <a:alphaModFix/>
          </a:blip>
          <a:stretch>
            <a:fillRect/>
          </a:stretch>
        </p:blipFill>
        <p:spPr>
          <a:xfrm>
            <a:off x="13822466" y="2539800"/>
            <a:ext cx="2046700" cy="3458925"/>
          </a:xfrm>
          <a:prstGeom prst="rect">
            <a:avLst/>
          </a:prstGeom>
          <a:noFill/>
          <a:ln>
            <a:noFill/>
          </a:ln>
        </p:spPr>
      </p:pic>
      <p:pic>
        <p:nvPicPr>
          <p:cNvPr id="1366" name="Google Shape;1366;p54" title="35.png"/>
          <p:cNvPicPr preferRelativeResize="0"/>
          <p:nvPr/>
        </p:nvPicPr>
        <p:blipFill rotWithShape="1">
          <a:blip r:embed="rId5">
            <a:alphaModFix/>
          </a:blip>
          <a:srcRect t="5195"/>
          <a:stretch/>
        </p:blipFill>
        <p:spPr>
          <a:xfrm>
            <a:off x="3723350" y="2635150"/>
            <a:ext cx="2103125" cy="3349625"/>
          </a:xfrm>
          <a:prstGeom prst="rect">
            <a:avLst/>
          </a:prstGeom>
          <a:noFill/>
          <a:ln>
            <a:noFill/>
          </a:ln>
        </p:spPr>
      </p:pic>
      <p:sp>
        <p:nvSpPr>
          <p:cNvPr id="1367" name="Google Shape;1367;p54"/>
          <p:cNvSpPr txBox="1"/>
          <p:nvPr/>
        </p:nvSpPr>
        <p:spPr>
          <a:xfrm>
            <a:off x="3654950" y="6136713"/>
            <a:ext cx="2171400" cy="1255200"/>
          </a:xfrm>
          <a:prstGeom prst="rect">
            <a:avLst/>
          </a:prstGeom>
          <a:noFill/>
          <a:ln>
            <a:noFill/>
          </a:ln>
        </p:spPr>
        <p:txBody>
          <a:bodyPr spcFirstLastPara="1" wrap="square" lIns="91425" tIns="0"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② Bluetoothを</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ONにする</a:t>
            </a:r>
            <a:endParaRPr b="1">
              <a:solidFill>
                <a:schemeClr val="dk1"/>
              </a:solidFill>
              <a:latin typeface="Noto Sans JP"/>
              <a:ea typeface="Noto Sans JP"/>
              <a:cs typeface="Noto Sans JP"/>
              <a:sym typeface="Noto Sans JP"/>
            </a:endParaRPr>
          </a:p>
          <a:p>
            <a:pPr marL="0" lvl="0" indent="0" algn="ctr" rtl="0">
              <a:lnSpc>
                <a:spcPct val="115000"/>
              </a:lnSpc>
              <a:spcBef>
                <a:spcPts val="1100"/>
              </a:spcBef>
              <a:spcAft>
                <a:spcPts val="0"/>
              </a:spcAft>
              <a:buClr>
                <a:schemeClr val="dk1"/>
              </a:buClr>
              <a:buSzPts val="1100"/>
              <a:buFont typeface="Arial"/>
              <a:buNone/>
            </a:pPr>
            <a:r>
              <a:rPr lang="en" sz="1200">
                <a:solidFill>
                  <a:srgbClr val="E60021"/>
                </a:solidFill>
                <a:latin typeface="Noto Sans JP"/>
                <a:ea typeface="Noto Sans JP"/>
                <a:cs typeface="Noto Sans JP"/>
                <a:sym typeface="Noto Sans JP"/>
              </a:rPr>
              <a:t>※③の工程でアプリ画面上</a:t>
            </a:r>
            <a:br>
              <a:rPr lang="en" sz="1200">
                <a:solidFill>
                  <a:srgbClr val="E60021"/>
                </a:solidFill>
                <a:latin typeface="Noto Sans JP"/>
                <a:ea typeface="Noto Sans JP"/>
                <a:cs typeface="Noto Sans JP"/>
                <a:sym typeface="Noto Sans JP"/>
              </a:rPr>
            </a:br>
            <a:r>
              <a:rPr lang="en" sz="1200">
                <a:solidFill>
                  <a:srgbClr val="E60021"/>
                </a:solidFill>
                <a:latin typeface="Noto Sans JP"/>
                <a:ea typeface="Noto Sans JP"/>
                <a:cs typeface="Noto Sans JP"/>
                <a:sym typeface="Noto Sans JP"/>
              </a:rPr>
              <a:t>からペアリングを行うため、スマートフォン側での</a:t>
            </a:r>
            <a:br>
              <a:rPr lang="en" sz="1200">
                <a:solidFill>
                  <a:srgbClr val="E60021"/>
                </a:solidFill>
                <a:latin typeface="Noto Sans JP"/>
                <a:ea typeface="Noto Sans JP"/>
                <a:cs typeface="Noto Sans JP"/>
                <a:sym typeface="Noto Sans JP"/>
              </a:rPr>
            </a:br>
            <a:r>
              <a:rPr lang="en" sz="1200">
                <a:solidFill>
                  <a:srgbClr val="E60021"/>
                </a:solidFill>
                <a:latin typeface="Noto Sans JP"/>
                <a:ea typeface="Noto Sans JP"/>
                <a:cs typeface="Noto Sans JP"/>
                <a:sym typeface="Noto Sans JP"/>
              </a:rPr>
              <a:t>ペアリング設定は行わないでください。</a:t>
            </a:r>
            <a:endParaRPr sz="1200">
              <a:solidFill>
                <a:schemeClr val="dk1"/>
              </a:solidFill>
              <a:latin typeface="Noto Sans JP"/>
              <a:ea typeface="Noto Sans JP"/>
              <a:cs typeface="Noto Sans JP"/>
              <a:sym typeface="Noto Sans JP"/>
            </a:endParaRPr>
          </a:p>
        </p:txBody>
      </p:sp>
      <p:pic>
        <p:nvPicPr>
          <p:cNvPr id="1368" name="Google Shape;1368;p54" title="44.png"/>
          <p:cNvPicPr preferRelativeResize="0"/>
          <p:nvPr/>
        </p:nvPicPr>
        <p:blipFill rotWithShape="1">
          <a:blip r:embed="rId6">
            <a:alphaModFix/>
          </a:blip>
          <a:srcRect t="5231"/>
          <a:stretch/>
        </p:blipFill>
        <p:spPr>
          <a:xfrm>
            <a:off x="7742800" y="2635151"/>
            <a:ext cx="2103100" cy="3328575"/>
          </a:xfrm>
          <a:prstGeom prst="rect">
            <a:avLst/>
          </a:prstGeom>
          <a:noFill/>
          <a:ln>
            <a:noFill/>
          </a:ln>
        </p:spPr>
      </p:pic>
      <p:sp>
        <p:nvSpPr>
          <p:cNvPr id="1369" name="Google Shape;1369;p54"/>
          <p:cNvSpPr txBox="1"/>
          <p:nvPr/>
        </p:nvSpPr>
        <p:spPr>
          <a:xfrm>
            <a:off x="7742739" y="6136707"/>
            <a:ext cx="2103000" cy="1255200"/>
          </a:xfrm>
          <a:prstGeom prst="rect">
            <a:avLst/>
          </a:prstGeom>
          <a:noFill/>
          <a:ln>
            <a:noFill/>
          </a:ln>
        </p:spPr>
        <p:txBody>
          <a:bodyPr spcFirstLastPara="1" wrap="square" lIns="91425" tIns="0"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④ 画面の案内に沿って順に操作</a:t>
            </a:r>
            <a:endParaRPr b="1">
              <a:solidFill>
                <a:schemeClr val="dk1"/>
              </a:solidFill>
              <a:latin typeface="Noto Sans JP"/>
              <a:ea typeface="Noto Sans JP"/>
              <a:cs typeface="Noto Sans JP"/>
              <a:sym typeface="Noto Sans JP"/>
            </a:endParaRPr>
          </a:p>
        </p:txBody>
      </p:sp>
      <p:pic>
        <p:nvPicPr>
          <p:cNvPr id="1370" name="Google Shape;1370;p54" title="48.png"/>
          <p:cNvPicPr preferRelativeResize="0"/>
          <p:nvPr/>
        </p:nvPicPr>
        <p:blipFill>
          <a:blip r:embed="rId7">
            <a:alphaModFix/>
          </a:blip>
          <a:stretch>
            <a:fillRect/>
          </a:stretch>
        </p:blipFill>
        <p:spPr>
          <a:xfrm>
            <a:off x="15882725" y="2550300"/>
            <a:ext cx="2052786" cy="3458925"/>
          </a:xfrm>
          <a:prstGeom prst="rect">
            <a:avLst/>
          </a:prstGeom>
          <a:noFill/>
          <a:ln>
            <a:noFill/>
          </a:ln>
        </p:spPr>
      </p:pic>
      <p:sp>
        <p:nvSpPr>
          <p:cNvPr id="1371" name="Google Shape;1371;p54"/>
          <p:cNvSpPr txBox="1"/>
          <p:nvPr/>
        </p:nvSpPr>
        <p:spPr>
          <a:xfrm>
            <a:off x="15651000" y="6136713"/>
            <a:ext cx="2637000" cy="2226600"/>
          </a:xfrm>
          <a:prstGeom prst="rect">
            <a:avLst/>
          </a:prstGeom>
          <a:noFill/>
          <a:ln>
            <a:noFill/>
          </a:ln>
        </p:spPr>
        <p:txBody>
          <a:bodyPr spcFirstLastPara="1" wrap="square" lIns="91425" tIns="0"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⑥ 「登録しました」と</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表示された時点で、</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登録完了です。</a:t>
            </a:r>
            <a:endParaRPr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r>
              <a:rPr lang="en" sz="1200">
                <a:solidFill>
                  <a:srgbClr val="E60021"/>
                </a:solidFill>
                <a:latin typeface="Noto Sans JP"/>
                <a:ea typeface="Noto Sans JP"/>
                <a:cs typeface="Noto Sans JP"/>
                <a:sym typeface="Noto Sans JP"/>
              </a:rPr>
              <a:t>※「登録しました」が表示される</a:t>
            </a:r>
            <a:br>
              <a:rPr lang="en" sz="1200">
                <a:solidFill>
                  <a:srgbClr val="E60021"/>
                </a:solidFill>
                <a:latin typeface="Noto Sans JP"/>
                <a:ea typeface="Noto Sans JP"/>
                <a:cs typeface="Noto Sans JP"/>
                <a:sym typeface="Noto Sans JP"/>
              </a:rPr>
            </a:br>
            <a:r>
              <a:rPr lang="en" sz="1200">
                <a:solidFill>
                  <a:srgbClr val="E60021"/>
                </a:solidFill>
                <a:latin typeface="Noto Sans JP"/>
                <a:ea typeface="Noto Sans JP"/>
                <a:cs typeface="Noto Sans JP"/>
                <a:sym typeface="Noto Sans JP"/>
              </a:rPr>
              <a:t>前にアプリを閉じた場合、正しく</a:t>
            </a:r>
            <a:br>
              <a:rPr lang="en" sz="1200">
                <a:solidFill>
                  <a:srgbClr val="E60021"/>
                </a:solidFill>
                <a:latin typeface="Noto Sans JP"/>
                <a:ea typeface="Noto Sans JP"/>
                <a:cs typeface="Noto Sans JP"/>
                <a:sym typeface="Noto Sans JP"/>
              </a:rPr>
            </a:br>
            <a:r>
              <a:rPr lang="en" sz="1200">
                <a:solidFill>
                  <a:srgbClr val="E60021"/>
                </a:solidFill>
                <a:latin typeface="Noto Sans JP"/>
                <a:ea typeface="Noto Sans JP"/>
                <a:cs typeface="Noto Sans JP"/>
                <a:sym typeface="Noto Sans JP"/>
              </a:rPr>
              <a:t>記録されないことがありますので</a:t>
            </a:r>
            <a:br>
              <a:rPr lang="en" sz="1200">
                <a:solidFill>
                  <a:srgbClr val="E60021"/>
                </a:solidFill>
                <a:latin typeface="Noto Sans JP"/>
                <a:ea typeface="Noto Sans JP"/>
                <a:cs typeface="Noto Sans JP"/>
                <a:sym typeface="Noto Sans JP"/>
              </a:rPr>
            </a:br>
            <a:r>
              <a:rPr lang="en" sz="1200">
                <a:solidFill>
                  <a:srgbClr val="E60021"/>
                </a:solidFill>
                <a:latin typeface="Noto Sans JP"/>
                <a:ea typeface="Noto Sans JP"/>
                <a:cs typeface="Noto Sans JP"/>
                <a:sym typeface="Noto Sans JP"/>
              </a:rPr>
              <a:t>ご注意ください。</a:t>
            </a:r>
            <a:endParaRPr sz="1200">
              <a:solidFill>
                <a:srgbClr val="E60021"/>
              </a:solidFill>
              <a:latin typeface="Noto Sans JP"/>
              <a:ea typeface="Noto Sans JP"/>
              <a:cs typeface="Noto Sans JP"/>
              <a:sym typeface="Noto Sans JP"/>
            </a:endParaRPr>
          </a:p>
          <a:p>
            <a:pPr marL="0" marR="0" lvl="0" indent="0" algn="ctr" rtl="0">
              <a:lnSpc>
                <a:spcPct val="115000"/>
              </a:lnSpc>
              <a:spcBef>
                <a:spcPts val="0"/>
              </a:spcBef>
              <a:spcAft>
                <a:spcPts val="0"/>
              </a:spcAft>
              <a:buClr>
                <a:schemeClr val="dk1"/>
              </a:buClr>
              <a:buSzPts val="1100"/>
              <a:buFont typeface="Arial"/>
              <a:buNone/>
            </a:pPr>
            <a:endParaRPr sz="1200" i="0" u="none" strike="noStrike" cap="none">
              <a:solidFill>
                <a:schemeClr val="dk1"/>
              </a:solidFill>
              <a:latin typeface="Noto Sans JP"/>
              <a:ea typeface="Noto Sans JP"/>
              <a:cs typeface="Noto Sans JP"/>
              <a:sym typeface="Noto Sans JP"/>
            </a:endParaRPr>
          </a:p>
        </p:txBody>
      </p:sp>
      <p:pic>
        <p:nvPicPr>
          <p:cNvPr id="1372" name="Google Shape;1372;p54" title="46.png"/>
          <p:cNvPicPr preferRelativeResize="0"/>
          <p:nvPr/>
        </p:nvPicPr>
        <p:blipFill>
          <a:blip r:embed="rId8">
            <a:alphaModFix/>
          </a:blip>
          <a:stretch>
            <a:fillRect/>
          </a:stretch>
        </p:blipFill>
        <p:spPr>
          <a:xfrm>
            <a:off x="11762225" y="2539800"/>
            <a:ext cx="2046700" cy="3458925"/>
          </a:xfrm>
          <a:prstGeom prst="rect">
            <a:avLst/>
          </a:prstGeom>
          <a:noFill/>
          <a:ln>
            <a:noFill/>
          </a:ln>
        </p:spPr>
      </p:pic>
      <p:sp>
        <p:nvSpPr>
          <p:cNvPr id="1373" name="Google Shape;1373;p54"/>
          <p:cNvSpPr txBox="1"/>
          <p:nvPr/>
        </p:nvSpPr>
        <p:spPr>
          <a:xfrm>
            <a:off x="11762225" y="6136713"/>
            <a:ext cx="2205600" cy="1255200"/>
          </a:xfrm>
          <a:prstGeom prst="rect">
            <a:avLst/>
          </a:prstGeom>
          <a:noFill/>
          <a:ln>
            <a:noFill/>
          </a:ln>
        </p:spPr>
        <p:txBody>
          <a:bodyPr spcFirstLastPara="1" wrap="square" lIns="91425" tIns="0"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⑤ 測定を開始</a:t>
            </a:r>
            <a:endParaRPr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吹きかけが足りずエラーが表示された場合は、</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正しい方法で再度</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吹きかけてください。</a:t>
            </a:r>
            <a:endParaRPr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正常に測定されると、</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数値が自動で</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反映されます。</a:t>
            </a:r>
            <a:endParaRPr b="1">
              <a:solidFill>
                <a:schemeClr val="dk1"/>
              </a:solidFill>
              <a:latin typeface="Noto Sans JP"/>
              <a:ea typeface="Noto Sans JP"/>
              <a:cs typeface="Noto Sans JP"/>
              <a:sym typeface="Noto Sans JP"/>
            </a:endParaRPr>
          </a:p>
        </p:txBody>
      </p:sp>
      <p:sp>
        <p:nvSpPr>
          <p:cNvPr id="1374" name="Google Shape;1374;p54"/>
          <p:cNvSpPr txBox="1"/>
          <p:nvPr/>
        </p:nvSpPr>
        <p:spPr>
          <a:xfrm>
            <a:off x="1713637" y="6136707"/>
            <a:ext cx="2103000" cy="1156800"/>
          </a:xfrm>
          <a:prstGeom prst="rect">
            <a:avLst/>
          </a:prstGeom>
          <a:noFill/>
          <a:ln>
            <a:noFill/>
          </a:ln>
        </p:spPr>
        <p:txBody>
          <a:bodyPr spcFirstLastPara="1" wrap="square" lIns="91425" tIns="0"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①［Bluetooth］をタップ、［呼気計測を開始］をタップ</a:t>
            </a:r>
            <a:endParaRPr b="1" i="0" u="none" strike="noStrike" cap="none">
              <a:solidFill>
                <a:schemeClr val="dk1"/>
              </a:solidFill>
              <a:latin typeface="Noto Sans JP"/>
              <a:ea typeface="Noto Sans JP"/>
              <a:cs typeface="Noto Sans JP"/>
              <a:sym typeface="Noto Sans JP"/>
            </a:endParaRPr>
          </a:p>
        </p:txBody>
      </p:sp>
      <p:grpSp>
        <p:nvGrpSpPr>
          <p:cNvPr id="1375" name="Google Shape;1375;p54"/>
          <p:cNvGrpSpPr/>
          <p:nvPr/>
        </p:nvGrpSpPr>
        <p:grpSpPr>
          <a:xfrm>
            <a:off x="1713625" y="2635150"/>
            <a:ext cx="2103125" cy="3374074"/>
            <a:chOff x="1543225" y="2043850"/>
            <a:chExt cx="2103125" cy="3374074"/>
          </a:xfrm>
        </p:grpSpPr>
        <p:pic>
          <p:nvPicPr>
            <p:cNvPr id="1376" name="Google Shape;1376;p54" title="42.png"/>
            <p:cNvPicPr preferRelativeResize="0"/>
            <p:nvPr/>
          </p:nvPicPr>
          <p:blipFill rotWithShape="1">
            <a:blip r:embed="rId9">
              <a:alphaModFix/>
            </a:blip>
            <a:srcRect t="4789"/>
            <a:stretch/>
          </p:blipFill>
          <p:spPr>
            <a:xfrm>
              <a:off x="1543225" y="2043850"/>
              <a:ext cx="2103125" cy="3374074"/>
            </a:xfrm>
            <a:prstGeom prst="rect">
              <a:avLst/>
            </a:prstGeom>
            <a:noFill/>
            <a:ln>
              <a:noFill/>
            </a:ln>
          </p:spPr>
        </p:pic>
        <p:sp>
          <p:nvSpPr>
            <p:cNvPr id="1377" name="Google Shape;1377;p54"/>
            <p:cNvSpPr/>
            <p:nvPr/>
          </p:nvSpPr>
          <p:spPr>
            <a:xfrm>
              <a:off x="2892225" y="4019975"/>
              <a:ext cx="535200" cy="3168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
          <p:nvSpPr>
            <p:cNvPr id="1378" name="Google Shape;1378;p54"/>
            <p:cNvSpPr/>
            <p:nvPr/>
          </p:nvSpPr>
          <p:spPr>
            <a:xfrm>
              <a:off x="1726317" y="4858329"/>
              <a:ext cx="1744800" cy="32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sp>
        <p:nvSpPr>
          <p:cNvPr id="1379" name="Google Shape;1379;p54"/>
          <p:cNvSpPr txBox="1"/>
          <p:nvPr/>
        </p:nvSpPr>
        <p:spPr>
          <a:xfrm>
            <a:off x="5733099" y="6136707"/>
            <a:ext cx="2103000" cy="1255200"/>
          </a:xfrm>
          <a:prstGeom prst="rect">
            <a:avLst/>
          </a:prstGeom>
          <a:noFill/>
          <a:ln>
            <a:noFill/>
          </a:ln>
        </p:spPr>
        <p:txBody>
          <a:bodyPr spcFirstLastPara="1" wrap="square" lIns="91425" tIns="0"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③ 表示された</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デバイス名をタップ</a:t>
            </a:r>
            <a:endParaRPr b="1">
              <a:solidFill>
                <a:schemeClr val="dk1"/>
              </a:solidFill>
              <a:latin typeface="Noto Sans JP"/>
              <a:ea typeface="Noto Sans JP"/>
              <a:cs typeface="Noto Sans JP"/>
              <a:sym typeface="Noto Sans JP"/>
            </a:endParaRPr>
          </a:p>
        </p:txBody>
      </p:sp>
      <p:grpSp>
        <p:nvGrpSpPr>
          <p:cNvPr id="1380" name="Google Shape;1380;p54"/>
          <p:cNvGrpSpPr/>
          <p:nvPr/>
        </p:nvGrpSpPr>
        <p:grpSpPr>
          <a:xfrm>
            <a:off x="5733075" y="2635151"/>
            <a:ext cx="2103125" cy="3328575"/>
            <a:chOff x="5562675" y="2057801"/>
            <a:chExt cx="2103125" cy="3328575"/>
          </a:xfrm>
        </p:grpSpPr>
        <p:pic>
          <p:nvPicPr>
            <p:cNvPr id="1381" name="Google Shape;1381;p54" title="44-1.png"/>
            <p:cNvPicPr preferRelativeResize="0"/>
            <p:nvPr/>
          </p:nvPicPr>
          <p:blipFill rotWithShape="1">
            <a:blip r:embed="rId10">
              <a:alphaModFix/>
            </a:blip>
            <a:srcRect t="5231"/>
            <a:stretch/>
          </p:blipFill>
          <p:spPr>
            <a:xfrm>
              <a:off x="5562675" y="2057801"/>
              <a:ext cx="2103125" cy="3328575"/>
            </a:xfrm>
            <a:prstGeom prst="rect">
              <a:avLst/>
            </a:prstGeom>
            <a:noFill/>
            <a:ln>
              <a:noFill/>
            </a:ln>
          </p:spPr>
        </p:pic>
        <p:sp>
          <p:nvSpPr>
            <p:cNvPr id="1382" name="Google Shape;1382;p54"/>
            <p:cNvSpPr/>
            <p:nvPr/>
          </p:nvSpPr>
          <p:spPr>
            <a:xfrm>
              <a:off x="5741832" y="2859182"/>
              <a:ext cx="1744800" cy="32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graphicFrame>
        <p:nvGraphicFramePr>
          <p:cNvPr id="1383" name="Google Shape;1383;p54"/>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1384" name="Google Shape;1384;p54"/>
          <p:cNvGraphicFramePr/>
          <p:nvPr/>
        </p:nvGraphicFramePr>
        <p:xfrm>
          <a:off x="-2997350" y="1371600"/>
          <a:ext cx="3000000" cy="3000000"/>
        </p:xfrm>
        <a:graphic>
          <a:graphicData uri="http://schemas.openxmlformats.org/drawingml/2006/table">
            <a:tbl>
              <a:tblPr>
                <a:noFill/>
                <a:tableStyleId>{945D73D9-F74C-4B06-BE0F-A233A7CAC9E2}</a:tableStyleId>
              </a:tblPr>
              <a:tblGrid>
                <a:gridCol w="2896100">
                  <a:extLst>
                    <a:ext uri="{9D8B030D-6E8A-4147-A177-3AD203B41FA5}">
                      <a16:colId xmlns:a16="http://schemas.microsoft.com/office/drawing/2014/main" val="20000"/>
                    </a:ext>
                  </a:extLst>
                </a:gridCol>
              </a:tblGrid>
              <a:tr h="392150">
                <a:tc>
                  <a:txBody>
                    <a:bodyPr/>
                    <a:lstStyle/>
                    <a:p>
                      <a:pPr marL="0" lvl="0" indent="0" algn="l" rtl="0">
                        <a:spcBef>
                          <a:spcPts val="0"/>
                        </a:spcBef>
                        <a:spcAft>
                          <a:spcPts val="0"/>
                        </a:spcAft>
                        <a:buNone/>
                      </a:pPr>
                      <a:r>
                        <a:rPr lang="en" sz="1200">
                          <a:solidFill>
                            <a:schemeClr val="dk1"/>
                          </a:solidFill>
                          <a:latin typeface="Kosugi"/>
                          <a:ea typeface="Kosugi"/>
                          <a:cs typeface="Kosugi"/>
                          <a:sym typeface="Kosugi"/>
                        </a:rPr>
                        <a:t>このページについて</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627525">
                <a:tc>
                  <a:txBody>
                    <a:bodyPr/>
                    <a:lstStyle/>
                    <a:p>
                      <a:pPr marL="457200" lvl="0" indent="-304800" algn="l" rtl="0">
                        <a:spcBef>
                          <a:spcPts val="1000"/>
                        </a:spcBef>
                        <a:spcAft>
                          <a:spcPts val="0"/>
                        </a:spcAft>
                        <a:buSzPts val="1200"/>
                        <a:buFont typeface="Kosugi"/>
                        <a:buAutoNum type="arabicPeriod"/>
                      </a:pPr>
                      <a:r>
                        <a:rPr lang="en" sz="1200">
                          <a:solidFill>
                            <a:srgbClr val="FF0000"/>
                          </a:solidFill>
                          <a:latin typeface="Kosugi"/>
                          <a:ea typeface="Kosugi"/>
                          <a:cs typeface="Kosugi"/>
                          <a:sym typeface="Kosugi"/>
                        </a:rPr>
                        <a:t>「備考」欄の赤文字</a:t>
                      </a:r>
                      <a:r>
                        <a:rPr lang="en" sz="1200">
                          <a:solidFill>
                            <a:schemeClr val="dk1"/>
                          </a:solidFill>
                          <a:latin typeface="Kosugi"/>
                          <a:ea typeface="Kosugi"/>
                          <a:cs typeface="Kosugi"/>
                          <a:sym typeface="Kosugi"/>
                        </a:rPr>
                        <a:t>は、該当するアルコール検知器を利用する場合のみ記載してください。</a:t>
                      </a:r>
                      <a:endParaRPr sz="1200">
                        <a:solidFill>
                          <a:schemeClr val="dk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385" name="Google Shape;1385;p54"/>
          <p:cNvSpPr txBox="1">
            <a:spLocks noGrp="1"/>
          </p:cNvSpPr>
          <p:nvPr>
            <p:ph type="title"/>
          </p:nvPr>
        </p:nvSpPr>
        <p:spPr>
          <a:xfrm>
            <a:off x="2004300" y="471975"/>
            <a:ext cx="185256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［アルコールチェック］Bluetooth_顔撮影ありの流れ</a:t>
            </a:r>
            <a:endParaRPr sz="4800">
              <a:solidFill>
                <a:schemeClr val="accent4"/>
              </a:solidFill>
            </a:endParaRPr>
          </a:p>
        </p:txBody>
      </p:sp>
      <p:sp>
        <p:nvSpPr>
          <p:cNvPr id="1386" name="Google Shape;1386;p54"/>
          <p:cNvSpPr/>
          <p:nvPr/>
        </p:nvSpPr>
        <p:spPr>
          <a:xfrm>
            <a:off x="2611700" y="8873253"/>
            <a:ext cx="14928000" cy="917100"/>
          </a:xfrm>
          <a:prstGeom prst="roundRect">
            <a:avLst>
              <a:gd name="adj" fmla="val 16667"/>
            </a:avLst>
          </a:prstGeom>
          <a:solidFill>
            <a:schemeClr val="lt2"/>
          </a:solidFill>
          <a:ln>
            <a:noFill/>
          </a:ln>
        </p:spPr>
        <p:txBody>
          <a:bodyPr spcFirstLastPara="1" wrap="square" lIns="182875" tIns="182875" rIns="182875" bIns="182875" anchor="t" anchorCtr="0">
            <a:noAutofit/>
          </a:bodyPr>
          <a:lstStyle/>
          <a:p>
            <a:pPr marL="91440" lvl="0" indent="-91440" algn="l" rtl="0">
              <a:spcBef>
                <a:spcPts val="0"/>
              </a:spcBef>
              <a:spcAft>
                <a:spcPts val="0"/>
              </a:spcAft>
              <a:buNone/>
            </a:pPr>
            <a:r>
              <a:rPr lang="en" sz="1200">
                <a:solidFill>
                  <a:schemeClr val="dk1"/>
                </a:solidFill>
                <a:latin typeface="Noto Sans JP"/>
                <a:ea typeface="Noto Sans JP"/>
                <a:cs typeface="Noto Sans JP"/>
                <a:sym typeface="Noto Sans JP"/>
              </a:rPr>
              <a:t>備考</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rgbClr val="FF0000"/>
                </a:solidFill>
                <a:latin typeface="Noto Sans JP"/>
                <a:ea typeface="Noto Sans JP"/>
                <a:cs typeface="Noto Sans JP"/>
                <a:sym typeface="Noto Sans JP"/>
              </a:rPr>
              <a:t>XENSE-82BTを購入しているとき</a:t>
            </a:r>
            <a:r>
              <a:rPr lang="en" sz="1200">
                <a:solidFill>
                  <a:schemeClr val="dk1"/>
                </a:solidFill>
                <a:latin typeface="Noto Sans JP"/>
                <a:ea typeface="Noto Sans JP"/>
                <a:cs typeface="Noto Sans JP"/>
                <a:sym typeface="Noto Sans JP"/>
              </a:rPr>
              <a:t>：ご利用開始前に「</a:t>
            </a:r>
            <a:r>
              <a:rPr lang="en" sz="1200" u="sng">
                <a:solidFill>
                  <a:schemeClr val="hlink"/>
                </a:solidFill>
                <a:latin typeface="Noto Sans JP"/>
                <a:ea typeface="Noto Sans JP"/>
                <a:cs typeface="Noto Sans JP"/>
                <a:sym typeface="Noto Sans JP"/>
                <a:hlinkClick r:id="rId11"/>
              </a:rPr>
              <a:t>アルコール測定方法とFAQ</a:t>
            </a:r>
            <a:r>
              <a:rPr lang="en" sz="1200">
                <a:solidFill>
                  <a:schemeClr val="dk1"/>
                </a:solidFill>
                <a:latin typeface="Noto Sans JP"/>
                <a:ea typeface="Noto Sans JP"/>
                <a:cs typeface="Noto Sans JP"/>
                <a:sym typeface="Noto Sans JP"/>
              </a:rPr>
              <a:t>」と「</a:t>
            </a:r>
            <a:r>
              <a:rPr lang="en" sz="1200" u="sng">
                <a:solidFill>
                  <a:schemeClr val="hlink"/>
                </a:solidFill>
                <a:latin typeface="Noto Sans JP"/>
                <a:ea typeface="Noto Sans JP"/>
                <a:cs typeface="Noto Sans JP"/>
                <a:sym typeface="Noto Sans JP"/>
                <a:hlinkClick r:id="rId12"/>
              </a:rPr>
              <a:t>アルコール測定の説明動画</a:t>
            </a:r>
            <a:r>
              <a:rPr lang="en" sz="1200">
                <a:solidFill>
                  <a:schemeClr val="dk1"/>
                </a:solidFill>
                <a:latin typeface="Noto Sans JP"/>
                <a:ea typeface="Noto Sans JP"/>
                <a:cs typeface="Noto Sans JP"/>
                <a:sym typeface="Noto Sans JP"/>
              </a:rPr>
              <a:t>」を別途確認してください。</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rgbClr val="FF0000"/>
                </a:solidFill>
                <a:latin typeface="Noto Sans JP"/>
                <a:ea typeface="Noto Sans JP"/>
                <a:cs typeface="Noto Sans JP"/>
                <a:sym typeface="Noto Sans JP"/>
              </a:rPr>
              <a:t>XENSE-83BTWを購入しているとき</a:t>
            </a:r>
            <a:r>
              <a:rPr lang="en" sz="1200">
                <a:solidFill>
                  <a:schemeClr val="dk1"/>
                </a:solidFill>
                <a:latin typeface="Noto Sans JP"/>
                <a:ea typeface="Noto Sans JP"/>
                <a:cs typeface="Noto Sans JP"/>
                <a:sym typeface="Noto Sans JP"/>
              </a:rPr>
              <a:t>：ご利用開始前に「</a:t>
            </a:r>
            <a:r>
              <a:rPr lang="en" sz="1200" u="sng">
                <a:solidFill>
                  <a:schemeClr val="hlink"/>
                </a:solidFill>
                <a:latin typeface="Noto Sans JP"/>
                <a:ea typeface="Noto Sans JP"/>
                <a:cs typeface="Noto Sans JP"/>
                <a:sym typeface="Noto Sans JP"/>
                <a:hlinkClick r:id="rId13"/>
              </a:rPr>
              <a:t>アルコール測定方法とFAQ</a:t>
            </a:r>
            <a:r>
              <a:rPr lang="en" sz="1200">
                <a:solidFill>
                  <a:schemeClr val="dk1"/>
                </a:solidFill>
                <a:latin typeface="Noto Sans JP"/>
                <a:ea typeface="Noto Sans JP"/>
                <a:cs typeface="Noto Sans JP"/>
                <a:sym typeface="Noto Sans JP"/>
              </a:rPr>
              <a:t>」と「</a:t>
            </a:r>
            <a:r>
              <a:rPr lang="en" sz="1200" u="sng">
                <a:solidFill>
                  <a:schemeClr val="hlink"/>
                </a:solidFill>
                <a:latin typeface="Noto Sans JP"/>
                <a:ea typeface="Noto Sans JP"/>
                <a:cs typeface="Noto Sans JP"/>
                <a:sym typeface="Noto Sans JP"/>
                <a:hlinkClick r:id="rId14"/>
              </a:rPr>
              <a:t>アルコール測定の説明動画</a:t>
            </a:r>
            <a:r>
              <a:rPr lang="en" sz="1200">
                <a:solidFill>
                  <a:schemeClr val="dk1"/>
                </a:solidFill>
                <a:latin typeface="Noto Sans JP"/>
                <a:ea typeface="Noto Sans JP"/>
                <a:cs typeface="Noto Sans JP"/>
                <a:sym typeface="Noto Sans JP"/>
              </a:rPr>
              <a:t>」を別途確認してください。</a:t>
            </a:r>
            <a:endParaRPr sz="1200">
              <a:solidFill>
                <a:schemeClr val="dk1"/>
              </a:solidFill>
              <a:latin typeface="Noto Sans JP"/>
              <a:ea typeface="Noto Sans JP"/>
              <a:cs typeface="Noto Sans JP"/>
              <a:sym typeface="Noto Sans JP"/>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90"/>
        <p:cNvGrpSpPr/>
        <p:nvPr/>
      </p:nvGrpSpPr>
      <p:grpSpPr>
        <a:xfrm>
          <a:off x="0" y="0"/>
          <a:ext cx="0" cy="0"/>
          <a:chOff x="0" y="0"/>
          <a:chExt cx="0" cy="0"/>
        </a:xfrm>
      </p:grpSpPr>
      <p:graphicFrame>
        <p:nvGraphicFramePr>
          <p:cNvPr id="1391" name="Google Shape;1391;p55"/>
          <p:cNvGraphicFramePr/>
          <p:nvPr/>
        </p:nvGraphicFramePr>
        <p:xfrm>
          <a:off x="8493724" y="2323794"/>
          <a:ext cx="3000000" cy="3000000"/>
        </p:xfrm>
        <a:graphic>
          <a:graphicData uri="http://schemas.openxmlformats.org/drawingml/2006/table">
            <a:tbl>
              <a:tblPr>
                <a:noFill/>
                <a:tableStyleId>{945D73D9-F74C-4B06-BE0F-A233A7CAC9E2}</a:tableStyleId>
              </a:tblPr>
              <a:tblGrid>
                <a:gridCol w="3539900">
                  <a:extLst>
                    <a:ext uri="{9D8B030D-6E8A-4147-A177-3AD203B41FA5}">
                      <a16:colId xmlns:a16="http://schemas.microsoft.com/office/drawing/2014/main" val="20000"/>
                    </a:ext>
                  </a:extLst>
                </a:gridCol>
                <a:gridCol w="5542475">
                  <a:extLst>
                    <a:ext uri="{9D8B030D-6E8A-4147-A177-3AD203B41FA5}">
                      <a16:colId xmlns:a16="http://schemas.microsoft.com/office/drawing/2014/main" val="20001"/>
                    </a:ext>
                  </a:extLst>
                </a:gridCol>
              </a:tblGrid>
              <a:tr h="897375">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入力項目</a:t>
                      </a:r>
                      <a:endParaRPr>
                        <a:solidFill>
                          <a:schemeClr val="lt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lt1"/>
                          </a:solidFill>
                          <a:latin typeface="Noto Sans JP"/>
                          <a:ea typeface="Noto Sans JP"/>
                          <a:cs typeface="Noto Sans JP"/>
                          <a:sym typeface="Noto Sans JP"/>
                        </a:rPr>
                        <a:t>*は必須項目</a:t>
                      </a:r>
                      <a:endParaRPr sz="1200">
                        <a:solidFill>
                          <a:schemeClr val="lt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仕様</a:t>
                      </a:r>
                      <a:endParaRPr b="1">
                        <a:solidFill>
                          <a:schemeClr val="lt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lt1"/>
                          </a:solidFill>
                          <a:latin typeface="Noto Sans JP"/>
                          <a:ea typeface="Noto Sans JP"/>
                          <a:cs typeface="Noto Sans JP"/>
                          <a:sym typeface="Noto Sans JP"/>
                        </a:rPr>
                        <a:t>利便性を高めるため、一部の項目はシステムにより自動で選択されますが、手動での選択も可能です。</a:t>
                      </a:r>
                      <a:endParaRPr sz="1200">
                        <a:solidFill>
                          <a:schemeClr val="lt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774300">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点検時刻</a:t>
                      </a:r>
                      <a:r>
                        <a:rPr lang="en">
                          <a:solidFill>
                            <a:srgbClr val="E60021"/>
                          </a:solidFill>
                          <a:latin typeface="Noto Sans JP"/>
                          <a:ea typeface="Noto Sans JP"/>
                          <a:cs typeface="Noto Sans JP"/>
                          <a:sym typeface="Noto Sans JP"/>
                        </a:rPr>
                        <a:t>*</a:t>
                      </a:r>
                      <a:endParaRPr>
                        <a:solidFill>
                          <a:srgbClr val="E6002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l" rtl="0">
                        <a:lnSpc>
                          <a:spcPct val="115000"/>
                        </a:lnSpc>
                        <a:spcBef>
                          <a:spcPts val="1200"/>
                        </a:spcBef>
                        <a:spcAft>
                          <a:spcPts val="1200"/>
                        </a:spcAft>
                        <a:buNone/>
                      </a:pPr>
                      <a:r>
                        <a:rPr lang="en">
                          <a:solidFill>
                            <a:schemeClr val="dk1"/>
                          </a:solidFill>
                          <a:latin typeface="Noto Sans JP"/>
                          <a:ea typeface="Noto Sans JP"/>
                          <a:cs typeface="Noto Sans JP"/>
                          <a:sym typeface="Noto Sans JP"/>
                        </a:rPr>
                        <a:t>「日常点検」をタップした時刻が自動で入力されます。</a:t>
                      </a:r>
                      <a:br>
                        <a:rPr lang="en">
                          <a:solidFill>
                            <a:schemeClr val="dk1"/>
                          </a:solidFill>
                          <a:latin typeface="Noto Sans JP"/>
                          <a:ea typeface="Noto Sans JP"/>
                          <a:cs typeface="Noto Sans JP"/>
                          <a:sym typeface="Noto Sans JP"/>
                        </a:rPr>
                      </a:br>
                      <a:r>
                        <a:rPr lang="en">
                          <a:solidFill>
                            <a:schemeClr val="dk1"/>
                          </a:solidFill>
                          <a:latin typeface="Noto Sans JP"/>
                          <a:ea typeface="Noto Sans JP"/>
                          <a:cs typeface="Noto Sans JP"/>
                          <a:sym typeface="Noto Sans JP"/>
                        </a:rPr>
                        <a:t>※過去や未来の日時は選択できません。選択な時刻は当日0:00〜現在時刻までの間に限られます。</a:t>
                      </a:r>
                      <a:endParaRPr>
                        <a:solidFill>
                          <a:schemeClr val="dk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42825">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車両</a:t>
                      </a:r>
                      <a:r>
                        <a:rPr lang="en">
                          <a:solidFill>
                            <a:srgbClr val="E60021"/>
                          </a:solidFill>
                          <a:latin typeface="Noto Sans JP"/>
                          <a:ea typeface="Noto Sans JP"/>
                          <a:cs typeface="Noto Sans JP"/>
                          <a:sym typeface="Noto Sans JP"/>
                        </a:rPr>
                        <a:t>*</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「日常点検」をタップした際、［業務］の［現況］に車両名が表示されている場合は、使用中の車両として自動で選択されます。</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537400">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ユーザー</a:t>
                      </a:r>
                      <a:r>
                        <a:rPr lang="en">
                          <a:solidFill>
                            <a:srgbClr val="E60021"/>
                          </a:solidFill>
                          <a:latin typeface="Noto Sans JP"/>
                          <a:ea typeface="Noto Sans JP"/>
                          <a:cs typeface="Noto Sans JP"/>
                          <a:sym typeface="Noto Sans JP"/>
                        </a:rPr>
                        <a:t>*</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r>
                        <a:rPr lang="en">
                          <a:solidFill>
                            <a:schemeClr val="dk1"/>
                          </a:solidFill>
                          <a:latin typeface="Noto Sans JP"/>
                          <a:ea typeface="Noto Sans JP"/>
                          <a:cs typeface="Noto Sans JP"/>
                          <a:sym typeface="Noto Sans JP"/>
                        </a:rPr>
                        <a:t>ログインしているユーザー名が自動で選択されます。</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339625">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テンプレート</a:t>
                      </a:r>
                      <a:r>
                        <a:rPr lang="en">
                          <a:solidFill>
                            <a:srgbClr val="E60021"/>
                          </a:solidFill>
                          <a:latin typeface="Noto Sans JP"/>
                          <a:ea typeface="Noto Sans JP"/>
                          <a:cs typeface="Noto Sans JP"/>
                          <a:sym typeface="Noto Sans JP"/>
                        </a:rPr>
                        <a:t>*</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Clr>
                          <a:schemeClr val="dk1"/>
                        </a:buClr>
                        <a:buSzPts val="1100"/>
                        <a:buFont typeface="Arial"/>
                        <a:buNone/>
                      </a:pPr>
                      <a:endParaRPr>
                        <a:solidFill>
                          <a:srgbClr val="E6002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32075">
                <a:tc>
                  <a:txBody>
                    <a:bodyPr/>
                    <a:lstStyle/>
                    <a:p>
                      <a:pPr marL="0" lvl="0" indent="0" algn="l" rtl="0">
                        <a:lnSpc>
                          <a:spcPct val="115000"/>
                        </a:lnSpc>
                        <a:spcBef>
                          <a:spcPts val="0"/>
                        </a:spcBef>
                        <a:spcAft>
                          <a:spcPts val="0"/>
                        </a:spcAft>
                        <a:buNone/>
                      </a:pPr>
                      <a:r>
                        <a:rPr lang="en">
                          <a:solidFill>
                            <a:schemeClr val="dk1"/>
                          </a:solidFill>
                          <a:latin typeface="Noto Sans JP"/>
                          <a:ea typeface="Noto Sans JP"/>
                          <a:cs typeface="Noto Sans JP"/>
                          <a:sym typeface="Noto Sans JP"/>
                        </a:rPr>
                        <a:t>写真（最大5枚まで）</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69550">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異常報告</a:t>
                      </a:r>
                      <a:r>
                        <a:rPr lang="en">
                          <a:solidFill>
                            <a:srgbClr val="E60021"/>
                          </a:solidFill>
                          <a:latin typeface="Noto Sans JP"/>
                          <a:ea typeface="Noto Sans JP"/>
                          <a:cs typeface="Noto Sans JP"/>
                          <a:sym typeface="Noto Sans JP"/>
                        </a:rPr>
                        <a:t>*</a:t>
                      </a:r>
                      <a:endParaRPr>
                        <a:solidFill>
                          <a:srgbClr val="E6002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a:solidFill>
                            <a:schemeClr val="dk1"/>
                          </a:solidFill>
                          <a:latin typeface="Noto Sans JP"/>
                          <a:ea typeface="Noto Sans JP"/>
                          <a:cs typeface="Noto Sans JP"/>
                          <a:sym typeface="Noto Sans JP"/>
                        </a:rPr>
                        <a:t>┗「正常」「異常あり」</a:t>
                      </a:r>
                      <a:endParaRPr>
                        <a:solidFill>
                          <a:schemeClr val="dk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Noto Sans JP"/>
                          <a:ea typeface="Noto Sans JP"/>
                          <a:cs typeface="Noto Sans JP"/>
                          <a:sym typeface="Noto Sans JP"/>
                        </a:rPr>
                        <a:t>「異常あり」を選択すると、異常内容の入力欄が表示されます。</a:t>
                      </a:r>
                      <a:endParaRPr>
                        <a:solidFill>
                          <a:schemeClr val="dk1"/>
                        </a:solidFill>
                        <a:latin typeface="Noto Sans JP"/>
                        <a:ea typeface="Noto Sans JP"/>
                        <a:cs typeface="Noto Sans JP"/>
                        <a:sym typeface="Noto Sans JP"/>
                      </a:endParaRPr>
                    </a:p>
                    <a:p>
                      <a:pPr marL="0" lvl="0" indent="0" algn="l" rtl="0">
                        <a:lnSpc>
                          <a:spcPct val="115000"/>
                        </a:lnSpc>
                        <a:spcBef>
                          <a:spcPts val="0"/>
                        </a:spcBef>
                        <a:spcAft>
                          <a:spcPts val="0"/>
                        </a:spcAft>
                        <a:buNone/>
                      </a:pP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353625">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メモ（10,000文字以内）</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l" rtl="0">
                        <a:lnSpc>
                          <a:spcPct val="115000"/>
                        </a:lnSpc>
                        <a:spcBef>
                          <a:spcPts val="0"/>
                        </a:spcBef>
                        <a:spcAft>
                          <a:spcPts val="0"/>
                        </a:spcAft>
                        <a:buNone/>
                      </a:pP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483025">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位置情報</a:t>
                      </a:r>
                      <a:endParaRPr>
                        <a:latin typeface="Noto Sans JP"/>
                        <a:ea typeface="Noto Sans JP"/>
                        <a:cs typeface="Noto Sans JP"/>
                        <a:sym typeface="Noto Sans JP"/>
                      </a:endParaRPr>
                    </a:p>
                  </a:txBody>
                  <a:tcPr marL="91425" marR="91425" marT="91425" marB="91425">
                    <a:lnT w="9525" cap="flat" cmpd="sng">
                      <a:solidFill>
                        <a:srgbClr val="9E9E9E"/>
                      </a:solidFill>
                      <a:prstDash val="solid"/>
                      <a:round/>
                      <a:headEnd type="none" w="sm" len="sm"/>
                      <a:tailEnd type="none" w="sm" len="sm"/>
                    </a:lnT>
                    <a:solidFill>
                      <a:schemeClr val="lt1"/>
                    </a:solidFill>
                  </a:tcPr>
                </a:tc>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登録を実施した際の位置情報が記録されます。位置情報を記録したくない場合は、チェックを外してください。</a:t>
                      </a:r>
                      <a:endParaRPr>
                        <a:latin typeface="Noto Sans JP"/>
                        <a:ea typeface="Noto Sans JP"/>
                        <a:cs typeface="Noto Sans JP"/>
                        <a:sym typeface="Noto Sans JP"/>
                      </a:endParaRPr>
                    </a:p>
                  </a:txBody>
                  <a:tcPr marL="91425" marR="91425" marT="91425" marB="91425">
                    <a:lnT w="9525" cap="flat" cmpd="sng">
                      <a:solidFill>
                        <a:srgbClr val="9E9E9E"/>
                      </a:solidFill>
                      <a:prstDash val="solid"/>
                      <a:round/>
                      <a:headEnd type="none" w="sm" len="sm"/>
                      <a:tailEnd type="none" w="sm" len="sm"/>
                    </a:lnT>
                    <a:solidFill>
                      <a:schemeClr val="lt1"/>
                    </a:solidFill>
                  </a:tcPr>
                </a:tc>
                <a:extLst>
                  <a:ext uri="{0D108BD9-81ED-4DB2-BD59-A6C34878D82A}">
                    <a16:rowId xmlns:a16="http://schemas.microsoft.com/office/drawing/2014/main" val="10008"/>
                  </a:ext>
                </a:extLst>
              </a:tr>
            </a:tbl>
          </a:graphicData>
        </a:graphic>
      </p:graphicFrame>
      <p:sp>
        <p:nvSpPr>
          <p:cNvPr id="1392" name="Google Shape;1392;p55"/>
          <p:cNvSpPr txBox="1">
            <a:spLocks noGrp="1"/>
          </p:cNvSpPr>
          <p:nvPr>
            <p:ph type="title"/>
          </p:nvPr>
        </p:nvSpPr>
        <p:spPr>
          <a:xfrm>
            <a:off x="2304475" y="-1596525"/>
            <a:ext cx="14688300" cy="6402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a:t>［日常点検］運用と入力項目について</a:t>
            </a:r>
            <a:endParaRPr/>
          </a:p>
        </p:txBody>
      </p:sp>
      <p:sp>
        <p:nvSpPr>
          <p:cNvPr id="1393" name="Google Shape;1393;p55"/>
          <p:cNvSpPr txBox="1">
            <a:spLocks noGrp="1"/>
          </p:cNvSpPr>
          <p:nvPr>
            <p:ph type="sldNum" idx="12"/>
          </p:nvPr>
        </p:nvSpPr>
        <p:spPr>
          <a:xfrm>
            <a:off x="390028" y="9633600"/>
            <a:ext cx="601800" cy="4299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46</a:t>
            </a:fld>
            <a:endParaRPr/>
          </a:p>
        </p:txBody>
      </p:sp>
      <p:graphicFrame>
        <p:nvGraphicFramePr>
          <p:cNvPr id="1394" name="Google Shape;1394;p55"/>
          <p:cNvGraphicFramePr/>
          <p:nvPr/>
        </p:nvGraphicFramePr>
        <p:xfrm>
          <a:off x="2392665" y="2323788"/>
          <a:ext cx="3000000" cy="3000000"/>
        </p:xfrm>
        <a:graphic>
          <a:graphicData uri="http://schemas.openxmlformats.org/drawingml/2006/table">
            <a:tbl>
              <a:tblPr>
                <a:noFill/>
                <a:tableStyleId>{945D73D9-F74C-4B06-BE0F-A233A7CAC9E2}</a:tableStyleId>
              </a:tblPr>
              <a:tblGrid>
                <a:gridCol w="5669275">
                  <a:extLst>
                    <a:ext uri="{9D8B030D-6E8A-4147-A177-3AD203B41FA5}">
                      <a16:colId xmlns:a16="http://schemas.microsoft.com/office/drawing/2014/main" val="20000"/>
                    </a:ext>
                  </a:extLst>
                </a:gridCol>
              </a:tblGrid>
              <a:tr h="335500">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日常点検を記録するタイミングは？</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1267700">
                <a:tc>
                  <a:txBody>
                    <a:bodyPr/>
                    <a:lstStyle/>
                    <a:p>
                      <a:pPr marL="411480" lvl="0" indent="-271780" algn="l" rtl="0">
                        <a:lnSpc>
                          <a:spcPct val="115000"/>
                        </a:lnSpc>
                        <a:spcBef>
                          <a:spcPts val="0"/>
                        </a:spcBef>
                        <a:spcAft>
                          <a:spcPts val="0"/>
                        </a:spcAft>
                        <a:buSzPts val="1400"/>
                        <a:buFont typeface="Noto Sans JP"/>
                        <a:buChar char="●"/>
                      </a:pPr>
                      <a:r>
                        <a:rPr lang="en">
                          <a:solidFill>
                            <a:srgbClr val="FF0000"/>
                          </a:solidFill>
                          <a:latin typeface="Noto Sans JP"/>
                          <a:ea typeface="Noto Sans JP"/>
                          <a:cs typeface="Noto Sans JP"/>
                          <a:sym typeface="Noto Sans JP"/>
                        </a:rPr>
                        <a:t>入力例）</a:t>
                      </a:r>
                      <a:r>
                        <a:rPr lang="en">
                          <a:latin typeface="Noto Sans JP"/>
                          <a:ea typeface="Noto Sans JP"/>
                          <a:cs typeface="Noto Sans JP"/>
                          <a:sym typeface="Noto Sans JP"/>
                        </a:rPr>
                        <a:t>毎朝1回：テンプレート名「</a:t>
                      </a:r>
                      <a:r>
                        <a:rPr lang="en">
                          <a:solidFill>
                            <a:srgbClr val="FF0000"/>
                          </a:solidFill>
                          <a:latin typeface="Noto Sans JP"/>
                          <a:ea typeface="Noto Sans JP"/>
                          <a:cs typeface="Noto Sans JP"/>
                          <a:sym typeface="Noto Sans JP"/>
                        </a:rPr>
                        <a:t>XXXXX</a:t>
                      </a:r>
                      <a:r>
                        <a:rPr lang="en">
                          <a:latin typeface="Noto Sans JP"/>
                          <a:ea typeface="Noto Sans JP"/>
                          <a:cs typeface="Noto Sans JP"/>
                          <a:sym typeface="Noto Sans JP"/>
                        </a:rPr>
                        <a:t>」を業務開始前にを記録してください。</a:t>
                      </a:r>
                      <a:endParaRPr>
                        <a:latin typeface="Noto Sans JP"/>
                        <a:ea typeface="Noto Sans JP"/>
                        <a:cs typeface="Noto Sans JP"/>
                        <a:sym typeface="Noto Sans JP"/>
                      </a:endParaRPr>
                    </a:p>
                    <a:p>
                      <a:pPr marL="411480" lvl="0" indent="-271780" algn="l" rtl="0">
                        <a:lnSpc>
                          <a:spcPct val="115000"/>
                        </a:lnSpc>
                        <a:spcBef>
                          <a:spcPts val="0"/>
                        </a:spcBef>
                        <a:spcAft>
                          <a:spcPts val="0"/>
                        </a:spcAft>
                        <a:buSzPts val="1400"/>
                        <a:buFont typeface="Noto Sans JP"/>
                        <a:buChar char="●"/>
                      </a:pPr>
                      <a:r>
                        <a:rPr lang="en">
                          <a:solidFill>
                            <a:srgbClr val="FF0000"/>
                          </a:solidFill>
                          <a:latin typeface="Noto Sans JP"/>
                          <a:ea typeface="Noto Sans JP"/>
                          <a:cs typeface="Noto Sans JP"/>
                          <a:sym typeface="Noto Sans JP"/>
                        </a:rPr>
                        <a:t>入力例）</a:t>
                      </a:r>
                      <a:r>
                        <a:rPr lang="en">
                          <a:latin typeface="Noto Sans JP"/>
                          <a:ea typeface="Noto Sans JP"/>
                          <a:cs typeface="Noto Sans JP"/>
                          <a:sym typeface="Noto Sans JP"/>
                        </a:rPr>
                        <a:t>毎月月初：テンプレート名「</a:t>
                      </a:r>
                      <a:r>
                        <a:rPr lang="en">
                          <a:solidFill>
                            <a:srgbClr val="FF0000"/>
                          </a:solidFill>
                          <a:latin typeface="Noto Sans JP"/>
                          <a:ea typeface="Noto Sans JP"/>
                          <a:cs typeface="Noto Sans JP"/>
                          <a:sym typeface="Noto Sans JP"/>
                        </a:rPr>
                        <a:t>XXXXX</a:t>
                      </a:r>
                      <a:r>
                        <a:rPr lang="en">
                          <a:latin typeface="Noto Sans JP"/>
                          <a:ea typeface="Noto Sans JP"/>
                          <a:cs typeface="Noto Sans JP"/>
                          <a:sym typeface="Noto Sans JP"/>
                        </a:rPr>
                        <a:t>」</a:t>
                      </a:r>
                      <a:r>
                        <a:rPr lang="en">
                          <a:solidFill>
                            <a:schemeClr val="dk1"/>
                          </a:solidFill>
                          <a:latin typeface="Noto Sans JP"/>
                          <a:ea typeface="Noto Sans JP"/>
                          <a:cs typeface="Noto Sans JP"/>
                          <a:sym typeface="Noto Sans JP"/>
                        </a:rPr>
                        <a:t>を業務開始前にを記録してください。</a:t>
                      </a:r>
                      <a:endParaRPr>
                        <a:latin typeface="Noto Sans JP"/>
                        <a:ea typeface="Noto Sans JP"/>
                        <a:cs typeface="Noto Sans JP"/>
                        <a:sym typeface="Noto Sans JP"/>
                      </a:endParaRPr>
                    </a:p>
                    <a:p>
                      <a:pPr marL="0" lvl="0" indent="0" algn="l" rtl="0">
                        <a:lnSpc>
                          <a:spcPct val="115000"/>
                        </a:lnSpc>
                        <a:spcBef>
                          <a:spcPts val="0"/>
                        </a:spcBef>
                        <a:spcAft>
                          <a:spcPts val="0"/>
                        </a:spcAft>
                        <a:buNone/>
                      </a:pP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395" name="Google Shape;1395;p55"/>
          <p:cNvGraphicFramePr/>
          <p:nvPr/>
        </p:nvGraphicFramePr>
        <p:xfrm>
          <a:off x="2392665" y="4375247"/>
          <a:ext cx="3000000" cy="3000000"/>
        </p:xfrm>
        <a:graphic>
          <a:graphicData uri="http://schemas.openxmlformats.org/drawingml/2006/table">
            <a:tbl>
              <a:tblPr>
                <a:noFill/>
                <a:tableStyleId>{945D73D9-F74C-4B06-BE0F-A233A7CAC9E2}</a:tableStyleId>
              </a:tblPr>
              <a:tblGrid>
                <a:gridCol w="5669275">
                  <a:extLst>
                    <a:ext uri="{9D8B030D-6E8A-4147-A177-3AD203B41FA5}">
                      <a16:colId xmlns:a16="http://schemas.microsoft.com/office/drawing/2014/main" val="20000"/>
                    </a:ext>
                  </a:extLst>
                </a:gridCol>
              </a:tblGrid>
              <a:tr h="242350">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「異常あり」が発生したとき</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915800">
                <a:tc>
                  <a:txBody>
                    <a:bodyPr/>
                    <a:lstStyle/>
                    <a:p>
                      <a:pPr marL="411480" lvl="0" indent="-271780" algn="l" rtl="0">
                        <a:lnSpc>
                          <a:spcPct val="115000"/>
                        </a:lnSpc>
                        <a:spcBef>
                          <a:spcPts val="0"/>
                        </a:spcBef>
                        <a:spcAft>
                          <a:spcPts val="0"/>
                        </a:spcAft>
                        <a:buSzPts val="1400"/>
                        <a:buFont typeface="Noto Sans JP"/>
                        <a:buChar char="●"/>
                      </a:pPr>
                      <a:r>
                        <a:rPr lang="en">
                          <a:solidFill>
                            <a:srgbClr val="FF0000"/>
                          </a:solidFill>
                          <a:latin typeface="Noto Sans JP"/>
                          <a:ea typeface="Noto Sans JP"/>
                          <a:cs typeface="Noto Sans JP"/>
                          <a:sym typeface="Noto Sans JP"/>
                        </a:rPr>
                        <a:t>入力例）</a:t>
                      </a:r>
                      <a:r>
                        <a:rPr lang="en">
                          <a:latin typeface="Noto Sans JP"/>
                          <a:ea typeface="Noto Sans JP"/>
                          <a:cs typeface="Noto Sans JP"/>
                          <a:sym typeface="Noto Sans JP"/>
                        </a:rPr>
                        <a:t>異常箇所の写真を撮影して添付してください。</a:t>
                      </a:r>
                      <a:endParaRPr>
                        <a:latin typeface="Noto Sans JP"/>
                        <a:ea typeface="Noto Sans JP"/>
                        <a:cs typeface="Noto Sans JP"/>
                        <a:sym typeface="Noto Sans JP"/>
                      </a:endParaRPr>
                    </a:p>
                    <a:p>
                      <a:pPr marL="411480" lvl="0" indent="-271780" algn="l" rtl="0">
                        <a:lnSpc>
                          <a:spcPct val="115000"/>
                        </a:lnSpc>
                        <a:spcBef>
                          <a:spcPts val="0"/>
                        </a:spcBef>
                        <a:spcAft>
                          <a:spcPts val="0"/>
                        </a:spcAft>
                        <a:buSzPts val="1400"/>
                        <a:buFont typeface="Noto Sans JP"/>
                        <a:buChar char="●"/>
                      </a:pPr>
                      <a:r>
                        <a:rPr lang="en">
                          <a:solidFill>
                            <a:srgbClr val="FF0000"/>
                          </a:solidFill>
                          <a:latin typeface="Noto Sans JP"/>
                          <a:ea typeface="Noto Sans JP"/>
                          <a:cs typeface="Noto Sans JP"/>
                          <a:sym typeface="Noto Sans JP"/>
                        </a:rPr>
                        <a:t>入力例）</a:t>
                      </a:r>
                      <a:r>
                        <a:rPr lang="en">
                          <a:latin typeface="Noto Sans JP"/>
                          <a:ea typeface="Noto Sans JP"/>
                          <a:cs typeface="Noto Sans JP"/>
                          <a:sym typeface="Noto Sans JP"/>
                        </a:rPr>
                        <a:t>異常内容を入力してください。</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396" name="Google Shape;1396;p55"/>
          <p:cNvGraphicFramePr/>
          <p:nvPr/>
        </p:nvGraphicFramePr>
        <p:xfrm>
          <a:off x="2392665" y="6016657"/>
          <a:ext cx="3000000" cy="3000000"/>
        </p:xfrm>
        <a:graphic>
          <a:graphicData uri="http://schemas.openxmlformats.org/drawingml/2006/table">
            <a:tbl>
              <a:tblPr>
                <a:noFill/>
                <a:tableStyleId>{945D73D9-F74C-4B06-BE0F-A233A7CAC9E2}</a:tableStyleId>
              </a:tblPr>
              <a:tblGrid>
                <a:gridCol w="5669275">
                  <a:extLst>
                    <a:ext uri="{9D8B030D-6E8A-4147-A177-3AD203B41FA5}">
                      <a16:colId xmlns:a16="http://schemas.microsoft.com/office/drawing/2014/main" val="20000"/>
                    </a:ext>
                  </a:extLst>
                </a:gridCol>
              </a:tblGrid>
              <a:tr h="208850">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XXXXXXX</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789225">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XXXXXXX</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397" name="Google Shape;1397;p55"/>
          <p:cNvGraphicFramePr/>
          <p:nvPr/>
        </p:nvGraphicFramePr>
        <p:xfrm>
          <a:off x="2392665" y="7531491"/>
          <a:ext cx="3000000" cy="3000000"/>
        </p:xfrm>
        <a:graphic>
          <a:graphicData uri="http://schemas.openxmlformats.org/drawingml/2006/table">
            <a:tbl>
              <a:tblPr>
                <a:noFill/>
                <a:tableStyleId>{945D73D9-F74C-4B06-BE0F-A233A7CAC9E2}</a:tableStyleId>
              </a:tblPr>
              <a:tblGrid>
                <a:gridCol w="5669275">
                  <a:extLst>
                    <a:ext uri="{9D8B030D-6E8A-4147-A177-3AD203B41FA5}">
                      <a16:colId xmlns:a16="http://schemas.microsoft.com/office/drawing/2014/main" val="20000"/>
                    </a:ext>
                  </a:extLst>
                </a:gridCol>
              </a:tblGrid>
              <a:tr h="0">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XXXXXXX</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727475">
                <a:tc>
                  <a:txBody>
                    <a:bodyPr/>
                    <a:lstStyle/>
                    <a:p>
                      <a:pPr marL="0" lvl="0" indent="0" algn="l" rtl="0">
                        <a:lnSpc>
                          <a:spcPct val="115000"/>
                        </a:lnSpc>
                        <a:spcBef>
                          <a:spcPts val="0"/>
                        </a:spcBef>
                        <a:spcAft>
                          <a:spcPts val="0"/>
                        </a:spcAft>
                        <a:buNone/>
                      </a:pPr>
                      <a:r>
                        <a:rPr lang="en">
                          <a:latin typeface="Noto Sans JP"/>
                          <a:ea typeface="Noto Sans JP"/>
                          <a:cs typeface="Noto Sans JP"/>
                          <a:sym typeface="Noto Sans JP"/>
                        </a:rPr>
                        <a:t>XXXXXXX</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398" name="Google Shape;1398;p55"/>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1399" name="Google Shape;1399;p55"/>
          <p:cNvGraphicFramePr/>
          <p:nvPr/>
        </p:nvGraphicFramePr>
        <p:xfrm>
          <a:off x="-2997350" y="1371600"/>
          <a:ext cx="3000000" cy="3000000"/>
        </p:xfrm>
        <a:graphic>
          <a:graphicData uri="http://schemas.openxmlformats.org/drawingml/2006/table">
            <a:tbl>
              <a:tblPr>
                <a:noFill/>
                <a:tableStyleId>{945D73D9-F74C-4B06-BE0F-A233A7CAC9E2}</a:tableStyleId>
              </a:tblPr>
              <a:tblGrid>
                <a:gridCol w="2896100">
                  <a:extLst>
                    <a:ext uri="{9D8B030D-6E8A-4147-A177-3AD203B41FA5}">
                      <a16:colId xmlns:a16="http://schemas.microsoft.com/office/drawing/2014/main" val="20000"/>
                    </a:ext>
                  </a:extLst>
                </a:gridCol>
              </a:tblGrid>
              <a:tr h="392150">
                <a:tc>
                  <a:txBody>
                    <a:bodyPr/>
                    <a:lstStyle/>
                    <a:p>
                      <a:pPr marL="0" lvl="0" indent="0" algn="l" rtl="0">
                        <a:spcBef>
                          <a:spcPts val="0"/>
                        </a:spcBef>
                        <a:spcAft>
                          <a:spcPts val="0"/>
                        </a:spcAft>
                        <a:buNone/>
                      </a:pPr>
                      <a:r>
                        <a:rPr lang="en" sz="1200">
                          <a:solidFill>
                            <a:schemeClr val="dk1"/>
                          </a:solidFill>
                          <a:latin typeface="Kosugi"/>
                          <a:ea typeface="Kosugi"/>
                          <a:cs typeface="Kosugi"/>
                          <a:sym typeface="Kosugi"/>
                        </a:rPr>
                        <a:t>このページについて</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627525">
                <a:tc>
                  <a:txBody>
                    <a:bodyPr/>
                    <a:lstStyle/>
                    <a:p>
                      <a:pPr marL="457200" lvl="0" indent="-304800" algn="l" rtl="0">
                        <a:spcBef>
                          <a:spcPts val="1000"/>
                        </a:spcBef>
                        <a:spcAft>
                          <a:spcPts val="0"/>
                        </a:spcAft>
                        <a:buSzPts val="1200"/>
                        <a:buFont typeface="Kosugi"/>
                        <a:buAutoNum type="arabicPeriod"/>
                      </a:pPr>
                      <a:r>
                        <a:rPr lang="en" sz="1200">
                          <a:solidFill>
                            <a:srgbClr val="FF0000"/>
                          </a:solidFill>
                          <a:latin typeface="Kosugi"/>
                          <a:ea typeface="Kosugi"/>
                          <a:cs typeface="Kosugi"/>
                          <a:sym typeface="Kosugi"/>
                        </a:rPr>
                        <a:t>入力例）／赤文字 </a:t>
                      </a:r>
                      <a:r>
                        <a:rPr lang="en" sz="1200">
                          <a:latin typeface="Kosugi"/>
                          <a:ea typeface="Kosugi"/>
                          <a:cs typeface="Kosugi"/>
                          <a:sym typeface="Kosugi"/>
                        </a:rPr>
                        <a:t>など内容の編集は、貴社の運用に合わせてご対応ください。</a:t>
                      </a:r>
                      <a:endParaRPr sz="1200">
                        <a:latin typeface="Kosugi"/>
                        <a:ea typeface="Kosugi"/>
                        <a:cs typeface="Kosugi"/>
                        <a:sym typeface="Kosugi"/>
                      </a:endParaRPr>
                    </a:p>
                    <a:p>
                      <a:pPr marL="457200" lvl="0" indent="-304800" algn="l" rtl="0">
                        <a:spcBef>
                          <a:spcPts val="1000"/>
                        </a:spcBef>
                        <a:spcAft>
                          <a:spcPts val="0"/>
                        </a:spcAft>
                        <a:buSzPts val="1200"/>
                        <a:buFont typeface="Kosugi"/>
                        <a:buAutoNum type="arabicPeriod"/>
                      </a:pPr>
                      <a:r>
                        <a:rPr lang="en" sz="1200">
                          <a:solidFill>
                            <a:schemeClr val="dk1"/>
                          </a:solidFill>
                          <a:latin typeface="Kosugi"/>
                          <a:ea typeface="Kosugi"/>
                          <a:cs typeface="Kosugi"/>
                          <a:sym typeface="Kosugi"/>
                        </a:rPr>
                        <a:t>テンプレートはカスタマイズ・複数作成することが可能です。</a:t>
                      </a:r>
                      <a:endParaRPr sz="1200">
                        <a:solidFill>
                          <a:schemeClr val="dk1"/>
                        </a:solidFill>
                        <a:latin typeface="Kosugi"/>
                        <a:ea typeface="Kosugi"/>
                        <a:cs typeface="Kosugi"/>
                        <a:sym typeface="Kosugi"/>
                      </a:endParaRPr>
                    </a:p>
                    <a:p>
                      <a:pPr marL="457200" lvl="0" indent="0" algn="l" rtl="0">
                        <a:spcBef>
                          <a:spcPts val="0"/>
                        </a:spcBef>
                        <a:spcAft>
                          <a:spcPts val="0"/>
                        </a:spcAft>
                        <a:buNone/>
                      </a:pPr>
                      <a:r>
                        <a:rPr lang="en" sz="1200">
                          <a:solidFill>
                            <a:schemeClr val="dk1"/>
                          </a:solidFill>
                          <a:latin typeface="Kosugi"/>
                          <a:ea typeface="Kosugi"/>
                          <a:cs typeface="Kosugi"/>
                          <a:sym typeface="Kosugi"/>
                        </a:rPr>
                        <a:t>詳細は「</a:t>
                      </a:r>
                      <a:r>
                        <a:rPr lang="en" sz="1200" u="sng">
                          <a:solidFill>
                            <a:schemeClr val="hlink"/>
                          </a:solidFill>
                          <a:latin typeface="Kosugi"/>
                          <a:ea typeface="Kosugi"/>
                          <a:cs typeface="Kosugi"/>
                          <a:sym typeface="Kosugi"/>
                          <a:hlinkClick r:id="rId3"/>
                        </a:rPr>
                        <a:t>日常点検のテンプレート項目を設定・編集する</a:t>
                      </a:r>
                      <a:r>
                        <a:rPr lang="en" sz="1200">
                          <a:solidFill>
                            <a:schemeClr val="dk1"/>
                          </a:solidFill>
                          <a:latin typeface="Kosugi"/>
                          <a:ea typeface="Kosugi"/>
                          <a:cs typeface="Kosugi"/>
                          <a:sym typeface="Kosugi"/>
                        </a:rPr>
                        <a:t>」を参照ください。</a:t>
                      </a:r>
                      <a:endParaRPr sz="1200">
                        <a:solidFill>
                          <a:schemeClr val="dk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400" name="Google Shape;1400;p55"/>
          <p:cNvSpPr txBox="1">
            <a:spLocks noGrp="1"/>
          </p:cNvSpPr>
          <p:nvPr>
            <p:ph type="title"/>
          </p:nvPr>
        </p:nvSpPr>
        <p:spPr>
          <a:xfrm>
            <a:off x="2004300" y="471975"/>
            <a:ext cx="185256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［日常点検］運用と入力項目について</a:t>
            </a:r>
            <a:endParaRPr sz="4800">
              <a:solidFill>
                <a:schemeClr val="accent4"/>
              </a:solidFill>
            </a:endParaRPr>
          </a:p>
          <a:p>
            <a:pPr marL="0" lvl="0" indent="0" algn="l" rtl="0">
              <a:spcBef>
                <a:spcPts val="0"/>
              </a:spcBef>
              <a:spcAft>
                <a:spcPts val="0"/>
              </a:spcAft>
              <a:buNone/>
            </a:pPr>
            <a:endParaRPr sz="4800">
              <a:solidFill>
                <a:schemeClr val="accent4"/>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Google Shape;1405;p56"/>
          <p:cNvSpPr txBox="1">
            <a:spLocks noGrp="1"/>
          </p:cNvSpPr>
          <p:nvPr>
            <p:ph type="sldNum" idx="12"/>
          </p:nvPr>
        </p:nvSpPr>
        <p:spPr>
          <a:xfrm>
            <a:off x="390028" y="9633600"/>
            <a:ext cx="601800" cy="4299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47</a:t>
            </a:fld>
            <a:endParaRPr/>
          </a:p>
        </p:txBody>
      </p:sp>
      <p:graphicFrame>
        <p:nvGraphicFramePr>
          <p:cNvPr id="1406" name="Google Shape;1406;p56"/>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407" name="Google Shape;1407;p56"/>
          <p:cNvSpPr txBox="1">
            <a:spLocks noGrp="1"/>
          </p:cNvSpPr>
          <p:nvPr>
            <p:ph type="title"/>
          </p:nvPr>
        </p:nvSpPr>
        <p:spPr>
          <a:xfrm>
            <a:off x="2004300" y="471975"/>
            <a:ext cx="145965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［日常点検］操作手順</a:t>
            </a:r>
            <a:endParaRPr sz="4800">
              <a:solidFill>
                <a:schemeClr val="accent4"/>
              </a:solidFill>
            </a:endParaRPr>
          </a:p>
          <a:p>
            <a:pPr marL="0" lvl="0" indent="0" algn="l" rtl="0">
              <a:spcBef>
                <a:spcPts val="0"/>
              </a:spcBef>
              <a:spcAft>
                <a:spcPts val="0"/>
              </a:spcAft>
              <a:buNone/>
            </a:pPr>
            <a:endParaRPr sz="4800">
              <a:solidFill>
                <a:schemeClr val="accent4"/>
              </a:solidFill>
            </a:endParaRPr>
          </a:p>
        </p:txBody>
      </p:sp>
      <p:sp>
        <p:nvSpPr>
          <p:cNvPr id="1408" name="Google Shape;1408;p56"/>
          <p:cNvSpPr/>
          <p:nvPr/>
        </p:nvSpPr>
        <p:spPr>
          <a:xfrm>
            <a:off x="10220525" y="1779458"/>
            <a:ext cx="7134900" cy="6616200"/>
          </a:xfrm>
          <a:prstGeom prst="roundRect">
            <a:avLst>
              <a:gd name="adj" fmla="val 4717"/>
            </a:avLst>
          </a:prstGeom>
          <a:solidFill>
            <a:schemeClr val="lt1"/>
          </a:solidFill>
          <a:ln>
            <a:noFill/>
          </a:ln>
          <a:effectLst>
            <a:outerShdw blurRad="657225" dist="76200" dir="5400000" algn="bl" rotWithShape="0">
              <a:srgbClr val="000000">
                <a:alpha val="1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1409" name="Google Shape;1409;p56"/>
          <p:cNvSpPr/>
          <p:nvPr/>
        </p:nvSpPr>
        <p:spPr>
          <a:xfrm>
            <a:off x="2662675" y="1779275"/>
            <a:ext cx="7134900" cy="6616200"/>
          </a:xfrm>
          <a:prstGeom prst="roundRect">
            <a:avLst>
              <a:gd name="adj" fmla="val 4563"/>
            </a:avLst>
          </a:prstGeom>
          <a:solidFill>
            <a:schemeClr val="lt1"/>
          </a:solidFill>
          <a:ln>
            <a:noFill/>
          </a:ln>
          <a:effectLst>
            <a:outerShdw blurRad="657225" dist="76200" dir="5400000" algn="bl" rotWithShape="0">
              <a:srgbClr val="000000">
                <a:alpha val="1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1410" name="Google Shape;1410;p56"/>
          <p:cNvSpPr txBox="1"/>
          <p:nvPr/>
        </p:nvSpPr>
        <p:spPr>
          <a:xfrm>
            <a:off x="2770115" y="6818021"/>
            <a:ext cx="2103000" cy="608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①［業務］をタップ、［日常点検］をタップ</a:t>
            </a:r>
            <a:endParaRPr b="1">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chemeClr val="dk1"/>
              </a:buClr>
              <a:buSzPts val="1100"/>
              <a:buFont typeface="Arial"/>
              <a:buNone/>
            </a:pPr>
            <a:endParaRPr b="1">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chemeClr val="dk1"/>
              </a:buClr>
              <a:buSzPts val="1100"/>
              <a:buFont typeface="Arial"/>
              <a:buNone/>
            </a:pPr>
            <a:endParaRPr b="1">
              <a:solidFill>
                <a:schemeClr val="dk1"/>
              </a:solidFill>
              <a:latin typeface="Noto Sans JP"/>
              <a:ea typeface="Noto Sans JP"/>
              <a:cs typeface="Noto Sans JP"/>
              <a:sym typeface="Noto Sans JP"/>
            </a:endParaRPr>
          </a:p>
        </p:txBody>
      </p:sp>
      <p:sp>
        <p:nvSpPr>
          <p:cNvPr id="1411" name="Google Shape;1411;p56"/>
          <p:cNvSpPr txBox="1"/>
          <p:nvPr/>
        </p:nvSpPr>
        <p:spPr>
          <a:xfrm>
            <a:off x="4920850" y="6818025"/>
            <a:ext cx="2527200" cy="608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② ［テンプレート］を</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選択し項目をチェック、</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［登録］をタップ</a:t>
            </a:r>
            <a:endParaRPr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endParaRPr b="1">
              <a:solidFill>
                <a:schemeClr val="dk1"/>
              </a:solidFill>
              <a:latin typeface="Noto Sans JP"/>
              <a:ea typeface="Noto Sans JP"/>
              <a:cs typeface="Noto Sans JP"/>
              <a:sym typeface="Noto Sans JP"/>
            </a:endParaRPr>
          </a:p>
        </p:txBody>
      </p:sp>
      <p:sp>
        <p:nvSpPr>
          <p:cNvPr id="1412" name="Google Shape;1412;p56"/>
          <p:cNvSpPr/>
          <p:nvPr/>
        </p:nvSpPr>
        <p:spPr>
          <a:xfrm>
            <a:off x="2662675" y="1779275"/>
            <a:ext cx="7134900" cy="6402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Noto Sans JP"/>
                <a:ea typeface="Noto Sans JP"/>
                <a:cs typeface="Noto Sans JP"/>
                <a:sym typeface="Noto Sans JP"/>
              </a:rPr>
              <a:t>登録</a:t>
            </a:r>
            <a:endParaRPr>
              <a:latin typeface="Noto Sans JP"/>
              <a:ea typeface="Noto Sans JP"/>
              <a:cs typeface="Noto Sans JP"/>
              <a:sym typeface="Noto Sans JP"/>
            </a:endParaRPr>
          </a:p>
        </p:txBody>
      </p:sp>
      <p:sp>
        <p:nvSpPr>
          <p:cNvPr id="1413" name="Google Shape;1413;p56"/>
          <p:cNvSpPr/>
          <p:nvPr/>
        </p:nvSpPr>
        <p:spPr>
          <a:xfrm>
            <a:off x="10220525" y="1779275"/>
            <a:ext cx="7134900" cy="6402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Noto Sans JP"/>
                <a:ea typeface="Noto Sans JP"/>
                <a:cs typeface="Noto Sans JP"/>
                <a:sym typeface="Noto Sans JP"/>
              </a:rPr>
              <a:t>削除・編集</a:t>
            </a:r>
            <a:endParaRPr sz="2000" b="1">
              <a:solidFill>
                <a:schemeClr val="lt1"/>
              </a:solidFill>
              <a:latin typeface="Noto Sans JP"/>
              <a:ea typeface="Noto Sans JP"/>
              <a:cs typeface="Noto Sans JP"/>
              <a:sym typeface="Noto Sans JP"/>
            </a:endParaRPr>
          </a:p>
        </p:txBody>
      </p:sp>
      <p:sp>
        <p:nvSpPr>
          <p:cNvPr id="1414" name="Google Shape;1414;p56"/>
          <p:cNvSpPr/>
          <p:nvPr/>
        </p:nvSpPr>
        <p:spPr>
          <a:xfrm>
            <a:off x="2611700" y="8644278"/>
            <a:ext cx="14928000" cy="917100"/>
          </a:xfrm>
          <a:prstGeom prst="roundRect">
            <a:avLst>
              <a:gd name="adj" fmla="val 16667"/>
            </a:avLst>
          </a:prstGeom>
          <a:solidFill>
            <a:schemeClr val="lt2"/>
          </a:solidFill>
          <a:ln>
            <a:noFill/>
          </a:ln>
        </p:spPr>
        <p:txBody>
          <a:bodyPr spcFirstLastPara="1" wrap="square" lIns="182875" tIns="182875" rIns="182875" bIns="182875" anchor="t" anchorCtr="0">
            <a:noAutofit/>
          </a:bodyPr>
          <a:lstStyle/>
          <a:p>
            <a:pPr marL="0" lvl="0" indent="0" algn="l" rtl="0">
              <a:spcBef>
                <a:spcPts val="0"/>
              </a:spcBef>
              <a:spcAft>
                <a:spcPts val="0"/>
              </a:spcAft>
              <a:buNone/>
            </a:pPr>
            <a:r>
              <a:rPr lang="en" sz="1200">
                <a:solidFill>
                  <a:schemeClr val="dk1"/>
                </a:solidFill>
                <a:latin typeface="Noto Sans JP"/>
                <a:ea typeface="Noto Sans JP"/>
                <a:cs typeface="Noto Sans JP"/>
                <a:sym typeface="Noto Sans JP"/>
              </a:rPr>
              <a:t>備考</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［日常点検］：操作手順の詳細：</a:t>
            </a:r>
            <a:r>
              <a:rPr lang="en" sz="1200" u="sng">
                <a:solidFill>
                  <a:schemeClr val="hlink"/>
                </a:solidFill>
                <a:latin typeface="Noto Sans JP"/>
                <a:ea typeface="Noto Sans JP"/>
                <a:cs typeface="Noto Sans JP"/>
                <a:sym typeface="Noto Sans JP"/>
                <a:hlinkClick r:id="rId3"/>
              </a:rPr>
              <a:t>https://help.smartdrive.co.jp/hc/ja/articles/9968101347737</a:t>
            </a:r>
            <a:endParaRPr sz="1200">
              <a:solidFill>
                <a:schemeClr val="dk1"/>
              </a:solidFill>
              <a:latin typeface="Noto Sans JP"/>
              <a:ea typeface="Noto Sans JP"/>
              <a:cs typeface="Noto Sans JP"/>
              <a:sym typeface="Noto Sans JP"/>
            </a:endParaRPr>
          </a:p>
          <a:p>
            <a:pPr marL="457200" lvl="0" indent="0" algn="l" rtl="0">
              <a:spcBef>
                <a:spcPts val="0"/>
              </a:spcBef>
              <a:spcAft>
                <a:spcPts val="0"/>
              </a:spcAft>
              <a:buNone/>
            </a:pPr>
            <a:endParaRPr sz="1200">
              <a:solidFill>
                <a:schemeClr val="dk1"/>
              </a:solidFill>
              <a:latin typeface="Noto Sans JP"/>
              <a:ea typeface="Noto Sans JP"/>
              <a:cs typeface="Noto Sans JP"/>
              <a:sym typeface="Noto Sans JP"/>
            </a:endParaRPr>
          </a:p>
        </p:txBody>
      </p:sp>
      <p:sp>
        <p:nvSpPr>
          <p:cNvPr id="1415" name="Google Shape;1415;p56"/>
          <p:cNvSpPr/>
          <p:nvPr/>
        </p:nvSpPr>
        <p:spPr>
          <a:xfrm>
            <a:off x="10220375" y="3835000"/>
            <a:ext cx="7134900" cy="1526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dk1"/>
                </a:solidFill>
                <a:latin typeface="Noto Sans JP"/>
                <a:ea typeface="Noto Sans JP"/>
                <a:cs typeface="Noto Sans JP"/>
                <a:sym typeface="Noto Sans JP"/>
              </a:rPr>
              <a:t>※注意※</a:t>
            </a:r>
            <a:endParaRPr sz="1900">
              <a:solidFill>
                <a:schemeClr val="dk1"/>
              </a:solidFill>
              <a:latin typeface="Noto Sans JP"/>
              <a:ea typeface="Noto Sans JP"/>
              <a:cs typeface="Noto Sans JP"/>
              <a:sym typeface="Noto Sans JP"/>
            </a:endParaRPr>
          </a:p>
          <a:p>
            <a:pPr marL="0" lvl="0" indent="0" algn="ctr" rtl="0">
              <a:spcBef>
                <a:spcPts val="0"/>
              </a:spcBef>
              <a:spcAft>
                <a:spcPts val="0"/>
              </a:spcAft>
              <a:buNone/>
            </a:pPr>
            <a:endParaRPr sz="1900">
              <a:solidFill>
                <a:schemeClr val="dk1"/>
              </a:solidFill>
              <a:latin typeface="Noto Sans JP"/>
              <a:ea typeface="Noto Sans JP"/>
              <a:cs typeface="Noto Sans JP"/>
              <a:sym typeface="Noto Sans JP"/>
            </a:endParaRPr>
          </a:p>
          <a:p>
            <a:pPr marL="0" lvl="0" indent="0" algn="ctr" rtl="0">
              <a:spcBef>
                <a:spcPts val="0"/>
              </a:spcBef>
              <a:spcAft>
                <a:spcPts val="0"/>
              </a:spcAft>
              <a:buNone/>
            </a:pPr>
            <a:r>
              <a:rPr lang="en" sz="1900">
                <a:solidFill>
                  <a:schemeClr val="dk1"/>
                </a:solidFill>
                <a:latin typeface="Noto Sans JP"/>
                <a:ea typeface="Noto Sans JP"/>
                <a:cs typeface="Noto Sans JP"/>
                <a:sym typeface="Noto Sans JP"/>
              </a:rPr>
              <a:t>日常点検は証跡のため、</a:t>
            </a:r>
            <a:endParaRPr sz="1900">
              <a:solidFill>
                <a:schemeClr val="dk1"/>
              </a:solidFill>
              <a:latin typeface="Noto Sans JP"/>
              <a:ea typeface="Noto Sans JP"/>
              <a:cs typeface="Noto Sans JP"/>
              <a:sym typeface="Noto Sans JP"/>
            </a:endParaRPr>
          </a:p>
          <a:p>
            <a:pPr marL="0" lvl="0" indent="0" algn="ctr" rtl="0">
              <a:spcBef>
                <a:spcPts val="0"/>
              </a:spcBef>
              <a:spcAft>
                <a:spcPts val="0"/>
              </a:spcAft>
              <a:buNone/>
            </a:pPr>
            <a:r>
              <a:rPr lang="en" sz="1900">
                <a:solidFill>
                  <a:schemeClr val="dk1"/>
                </a:solidFill>
                <a:latin typeface="Noto Sans JP"/>
                <a:ea typeface="Noto Sans JP"/>
                <a:cs typeface="Noto Sans JP"/>
                <a:sym typeface="Noto Sans JP"/>
              </a:rPr>
              <a:t>登録後は閲覧のみで、編集・削除できません。</a:t>
            </a:r>
            <a:endParaRPr sz="1900">
              <a:solidFill>
                <a:schemeClr val="dk1"/>
              </a:solidFill>
              <a:latin typeface="Noto Sans JP"/>
              <a:ea typeface="Noto Sans JP"/>
              <a:cs typeface="Noto Sans JP"/>
              <a:sym typeface="Noto Sans JP"/>
            </a:endParaRPr>
          </a:p>
        </p:txBody>
      </p:sp>
      <p:sp>
        <p:nvSpPr>
          <p:cNvPr id="1416" name="Google Shape;1416;p56"/>
          <p:cNvSpPr txBox="1"/>
          <p:nvPr/>
        </p:nvSpPr>
        <p:spPr>
          <a:xfrm>
            <a:off x="7406375" y="2837650"/>
            <a:ext cx="2198700" cy="1426500"/>
          </a:xfrm>
          <a:prstGeom prst="rect">
            <a:avLst/>
          </a:prstGeom>
          <a:noFill/>
          <a:ln>
            <a:noFill/>
          </a:ln>
        </p:spPr>
        <p:txBody>
          <a:bodyPr spcFirstLastPara="1" wrap="square" lIns="91425" tIns="91425" rIns="91425" bIns="91425" anchor="t" anchorCtr="0">
            <a:noAutofit/>
          </a:bodyPr>
          <a:lstStyle/>
          <a:p>
            <a:pPr marL="0" marR="0" lvl="0" indent="0" algn="l" rtl="0">
              <a:lnSpc>
                <a:spcPct val="130000"/>
              </a:lnSpc>
              <a:spcBef>
                <a:spcPts val="1100"/>
              </a:spcBef>
              <a:spcAft>
                <a:spcPts val="0"/>
              </a:spcAft>
              <a:buClr>
                <a:schemeClr val="dk1"/>
              </a:buClr>
              <a:buSzPts val="1100"/>
              <a:buFont typeface="Arial"/>
              <a:buNone/>
            </a:pPr>
            <a:r>
              <a:rPr lang="en" b="1">
                <a:solidFill>
                  <a:schemeClr val="accent1"/>
                </a:solidFill>
                <a:latin typeface="Noto Sans JP"/>
                <a:ea typeface="Noto Sans JP"/>
                <a:cs typeface="Noto Sans JP"/>
                <a:sym typeface="Noto Sans JP"/>
              </a:rPr>
              <a:t>Point</a:t>
            </a:r>
            <a:br>
              <a:rPr lang="en" b="1">
                <a:solidFill>
                  <a:schemeClr val="accent1"/>
                </a:solidFill>
                <a:latin typeface="Noto Sans JP"/>
                <a:ea typeface="Noto Sans JP"/>
                <a:cs typeface="Noto Sans JP"/>
                <a:sym typeface="Noto Sans JP"/>
              </a:rPr>
            </a:br>
            <a:r>
              <a:rPr lang="en">
                <a:solidFill>
                  <a:srgbClr val="4F4F4F"/>
                </a:solidFill>
                <a:latin typeface="Noto Sans JP"/>
                <a:ea typeface="Noto Sans JP"/>
                <a:cs typeface="Noto Sans JP"/>
                <a:sym typeface="Noto Sans JP"/>
              </a:rPr>
              <a:t>運用ルールに基づいて、</a:t>
            </a:r>
            <a:br>
              <a:rPr lang="en">
                <a:solidFill>
                  <a:srgbClr val="4F4F4F"/>
                </a:solidFill>
                <a:latin typeface="Noto Sans JP"/>
                <a:ea typeface="Noto Sans JP"/>
                <a:cs typeface="Noto Sans JP"/>
                <a:sym typeface="Noto Sans JP"/>
              </a:rPr>
            </a:br>
            <a:r>
              <a:rPr lang="en">
                <a:solidFill>
                  <a:srgbClr val="4F4F4F"/>
                </a:solidFill>
                <a:latin typeface="Noto Sans JP"/>
                <a:ea typeface="Noto Sans JP"/>
                <a:cs typeface="Noto Sans JP"/>
                <a:sym typeface="Noto Sans JP"/>
              </a:rPr>
              <a:t>適切なテンプレートを</a:t>
            </a:r>
            <a:br>
              <a:rPr lang="en">
                <a:solidFill>
                  <a:srgbClr val="4F4F4F"/>
                </a:solidFill>
                <a:latin typeface="Noto Sans JP"/>
                <a:ea typeface="Noto Sans JP"/>
                <a:cs typeface="Noto Sans JP"/>
                <a:sym typeface="Noto Sans JP"/>
              </a:rPr>
            </a:br>
            <a:r>
              <a:rPr lang="en">
                <a:solidFill>
                  <a:srgbClr val="4F4F4F"/>
                </a:solidFill>
                <a:latin typeface="Noto Sans JP"/>
                <a:ea typeface="Noto Sans JP"/>
                <a:cs typeface="Noto Sans JP"/>
                <a:sym typeface="Noto Sans JP"/>
              </a:rPr>
              <a:t>選択してください。</a:t>
            </a:r>
            <a:endParaRPr>
              <a:solidFill>
                <a:srgbClr val="4F4F4F"/>
              </a:solidFill>
              <a:latin typeface="Noto Sans JP"/>
              <a:ea typeface="Noto Sans JP"/>
              <a:cs typeface="Noto Sans JP"/>
              <a:sym typeface="Noto Sans JP"/>
            </a:endParaRPr>
          </a:p>
          <a:p>
            <a:pPr marL="0" marR="0" lvl="0" indent="0" algn="l" rtl="0">
              <a:lnSpc>
                <a:spcPct val="150000"/>
              </a:lnSpc>
              <a:spcBef>
                <a:spcPts val="1100"/>
              </a:spcBef>
              <a:spcAft>
                <a:spcPts val="0"/>
              </a:spcAft>
              <a:buClr>
                <a:schemeClr val="dk1"/>
              </a:buClr>
              <a:buSzPts val="1100"/>
              <a:buFont typeface="Arial"/>
              <a:buNone/>
            </a:pPr>
            <a:endParaRPr>
              <a:solidFill>
                <a:srgbClr val="4F4F4F"/>
              </a:solidFill>
              <a:latin typeface="Noto Sans JP"/>
              <a:ea typeface="Noto Sans JP"/>
              <a:cs typeface="Noto Sans JP"/>
              <a:sym typeface="Noto Sans JP"/>
            </a:endParaRPr>
          </a:p>
        </p:txBody>
      </p:sp>
      <p:grpSp>
        <p:nvGrpSpPr>
          <p:cNvPr id="1417" name="Google Shape;1417;p56"/>
          <p:cNvGrpSpPr/>
          <p:nvPr/>
        </p:nvGrpSpPr>
        <p:grpSpPr>
          <a:xfrm>
            <a:off x="2817736" y="2881065"/>
            <a:ext cx="2103120" cy="3922320"/>
            <a:chOff x="3023490" y="2308025"/>
            <a:chExt cx="2103120" cy="3922320"/>
          </a:xfrm>
        </p:grpSpPr>
        <p:pic>
          <p:nvPicPr>
            <p:cNvPr id="1418" name="Google Shape;1418;p56" title="49.png"/>
            <p:cNvPicPr preferRelativeResize="0"/>
            <p:nvPr/>
          </p:nvPicPr>
          <p:blipFill>
            <a:blip r:embed="rId4">
              <a:alphaModFix/>
            </a:blip>
            <a:stretch>
              <a:fillRect/>
            </a:stretch>
          </p:blipFill>
          <p:spPr>
            <a:xfrm>
              <a:off x="3023490" y="2308025"/>
              <a:ext cx="2103120" cy="3922320"/>
            </a:xfrm>
            <a:prstGeom prst="rect">
              <a:avLst/>
            </a:prstGeom>
            <a:noFill/>
            <a:ln>
              <a:noFill/>
            </a:ln>
          </p:spPr>
        </p:pic>
        <p:sp>
          <p:nvSpPr>
            <p:cNvPr id="1419" name="Google Shape;1419;p56"/>
            <p:cNvSpPr/>
            <p:nvPr/>
          </p:nvSpPr>
          <p:spPr>
            <a:xfrm>
              <a:off x="3177351" y="5717695"/>
              <a:ext cx="304800" cy="32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
          <p:nvSpPr>
            <p:cNvPr id="1420" name="Google Shape;1420;p56"/>
            <p:cNvSpPr/>
            <p:nvPr/>
          </p:nvSpPr>
          <p:spPr>
            <a:xfrm>
              <a:off x="3177350" y="4766189"/>
              <a:ext cx="1759800" cy="4299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pic>
        <p:nvPicPr>
          <p:cNvPr id="1421" name="Google Shape;1421;p56" title="50.png"/>
          <p:cNvPicPr preferRelativeResize="0"/>
          <p:nvPr/>
        </p:nvPicPr>
        <p:blipFill>
          <a:blip r:embed="rId5">
            <a:alphaModFix/>
          </a:blip>
          <a:stretch>
            <a:fillRect/>
          </a:stretch>
        </p:blipFill>
        <p:spPr>
          <a:xfrm>
            <a:off x="5132801" y="2881076"/>
            <a:ext cx="2103120" cy="3890773"/>
          </a:xfrm>
          <a:prstGeom prst="rect">
            <a:avLst/>
          </a:prstGeom>
          <a:noFill/>
          <a:ln>
            <a:noFill/>
          </a:ln>
        </p:spPr>
      </p:pic>
      <p:sp>
        <p:nvSpPr>
          <p:cNvPr id="1422" name="Google Shape;1422;p56"/>
          <p:cNvSpPr/>
          <p:nvPr/>
        </p:nvSpPr>
        <p:spPr>
          <a:xfrm>
            <a:off x="5304459" y="4872429"/>
            <a:ext cx="1759800" cy="4299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
        <p:nvSpPr>
          <p:cNvPr id="1423" name="Google Shape;1423;p56"/>
          <p:cNvSpPr/>
          <p:nvPr/>
        </p:nvSpPr>
        <p:spPr>
          <a:xfrm>
            <a:off x="5304450" y="6108376"/>
            <a:ext cx="1759800" cy="3189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graphicFrame>
        <p:nvGraphicFramePr>
          <p:cNvPr id="1428" name="Google Shape;1428;p57"/>
          <p:cNvGraphicFramePr/>
          <p:nvPr/>
        </p:nvGraphicFramePr>
        <p:xfrm>
          <a:off x="8339588" y="2323794"/>
          <a:ext cx="3000000" cy="3000000"/>
        </p:xfrm>
        <a:graphic>
          <a:graphicData uri="http://schemas.openxmlformats.org/drawingml/2006/table">
            <a:tbl>
              <a:tblPr>
                <a:noFill/>
                <a:tableStyleId>{945D73D9-F74C-4B06-BE0F-A233A7CAC9E2}</a:tableStyleId>
              </a:tblPr>
              <a:tblGrid>
                <a:gridCol w="3539900">
                  <a:extLst>
                    <a:ext uri="{9D8B030D-6E8A-4147-A177-3AD203B41FA5}">
                      <a16:colId xmlns:a16="http://schemas.microsoft.com/office/drawing/2014/main" val="20000"/>
                    </a:ext>
                  </a:extLst>
                </a:gridCol>
                <a:gridCol w="5542475">
                  <a:extLst>
                    <a:ext uri="{9D8B030D-6E8A-4147-A177-3AD203B41FA5}">
                      <a16:colId xmlns:a16="http://schemas.microsoft.com/office/drawing/2014/main" val="20001"/>
                    </a:ext>
                  </a:extLst>
                </a:gridCol>
              </a:tblGrid>
              <a:tr h="866975">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入力項目</a:t>
                      </a:r>
                      <a:endParaRPr>
                        <a:solidFill>
                          <a:schemeClr val="lt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lt1"/>
                          </a:solidFill>
                          <a:latin typeface="Noto Sans JP"/>
                          <a:ea typeface="Noto Sans JP"/>
                          <a:cs typeface="Noto Sans JP"/>
                          <a:sym typeface="Noto Sans JP"/>
                        </a:rPr>
                        <a:t>*は必須項目</a:t>
                      </a:r>
                      <a:endParaRPr sz="1200">
                        <a:solidFill>
                          <a:schemeClr val="lt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仕様</a:t>
                      </a:r>
                      <a:endParaRPr b="1">
                        <a:solidFill>
                          <a:schemeClr val="lt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lt1"/>
                          </a:solidFill>
                          <a:latin typeface="Noto Sans JP"/>
                          <a:ea typeface="Noto Sans JP"/>
                          <a:cs typeface="Noto Sans JP"/>
                          <a:sym typeface="Noto Sans JP"/>
                        </a:rPr>
                        <a:t>利便性を高めるため、一部の項目はシステムにより自動で選択されますが、</a:t>
                      </a:r>
                      <a:endParaRPr sz="1200">
                        <a:solidFill>
                          <a:schemeClr val="lt1"/>
                        </a:solidFill>
                        <a:latin typeface="Noto Sans JP"/>
                        <a:ea typeface="Noto Sans JP"/>
                        <a:cs typeface="Noto Sans JP"/>
                        <a:sym typeface="Noto Sans JP"/>
                      </a:endParaRPr>
                    </a:p>
                    <a:p>
                      <a:pPr marL="0" lvl="0" indent="0" algn="l" rtl="0">
                        <a:spcBef>
                          <a:spcPts val="0"/>
                        </a:spcBef>
                        <a:spcAft>
                          <a:spcPts val="0"/>
                        </a:spcAft>
                        <a:buNone/>
                      </a:pPr>
                      <a:r>
                        <a:rPr lang="en" sz="1200">
                          <a:solidFill>
                            <a:schemeClr val="lt1"/>
                          </a:solidFill>
                          <a:latin typeface="Noto Sans JP"/>
                          <a:ea typeface="Noto Sans JP"/>
                          <a:cs typeface="Noto Sans JP"/>
                          <a:sym typeface="Noto Sans JP"/>
                        </a:rPr>
                        <a:t>手動での選択も可能です。</a:t>
                      </a:r>
                      <a:endParaRPr sz="1200">
                        <a:solidFill>
                          <a:schemeClr val="lt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373375">
                <a:tc>
                  <a:txBody>
                    <a:bodyPr/>
                    <a:lstStyle/>
                    <a:p>
                      <a:pPr marL="0" lvl="0" indent="0" algn="l" rtl="0">
                        <a:spcBef>
                          <a:spcPts val="0"/>
                        </a:spcBef>
                        <a:spcAft>
                          <a:spcPts val="0"/>
                        </a:spcAft>
                        <a:buNone/>
                      </a:pPr>
                      <a:r>
                        <a:rPr lang="en">
                          <a:latin typeface="Noto Sans JP"/>
                          <a:ea typeface="Noto Sans JP"/>
                          <a:cs typeface="Noto Sans JP"/>
                          <a:sym typeface="Noto Sans JP"/>
                        </a:rPr>
                        <a:t>給油日時</a:t>
                      </a:r>
                      <a:r>
                        <a:rPr lang="en">
                          <a:solidFill>
                            <a:srgbClr val="E60021"/>
                          </a:solidFill>
                          <a:latin typeface="Noto Sans JP"/>
                          <a:ea typeface="Noto Sans JP"/>
                          <a:cs typeface="Noto Sans JP"/>
                          <a:sym typeface="Noto Sans JP"/>
                        </a:rPr>
                        <a:t>*</a:t>
                      </a:r>
                      <a:endParaRPr>
                        <a:solidFill>
                          <a:srgbClr val="E6002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l" rtl="0">
                        <a:lnSpc>
                          <a:spcPct val="115000"/>
                        </a:lnSpc>
                        <a:spcBef>
                          <a:spcPts val="1200"/>
                        </a:spcBef>
                        <a:spcAft>
                          <a:spcPts val="1200"/>
                        </a:spcAft>
                        <a:buNone/>
                      </a:pPr>
                      <a:r>
                        <a:rPr lang="en">
                          <a:solidFill>
                            <a:schemeClr val="dk1"/>
                          </a:solidFill>
                          <a:latin typeface="Noto Sans JP"/>
                          <a:ea typeface="Noto Sans JP"/>
                          <a:cs typeface="Noto Sans JP"/>
                          <a:sym typeface="Noto Sans JP"/>
                        </a:rPr>
                        <a:t>「給油」をタップした時刻が自動で入力されます。</a:t>
                      </a:r>
                      <a:endParaRPr>
                        <a:solidFill>
                          <a:schemeClr val="dk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42825">
                <a:tc>
                  <a:txBody>
                    <a:bodyPr/>
                    <a:lstStyle/>
                    <a:p>
                      <a:pPr marL="0" lvl="0" indent="0" algn="l" rtl="0">
                        <a:spcBef>
                          <a:spcPts val="0"/>
                        </a:spcBef>
                        <a:spcAft>
                          <a:spcPts val="0"/>
                        </a:spcAft>
                        <a:buNone/>
                      </a:pPr>
                      <a:r>
                        <a:rPr lang="en">
                          <a:latin typeface="Noto Sans JP"/>
                          <a:ea typeface="Noto Sans JP"/>
                          <a:cs typeface="Noto Sans JP"/>
                          <a:sym typeface="Noto Sans JP"/>
                        </a:rPr>
                        <a:t>前日の業務として扱う</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a:latin typeface="Noto Sans JP"/>
                          <a:ea typeface="Noto Sans JP"/>
                          <a:cs typeface="Noto Sans JP"/>
                          <a:sym typeface="Noto Sans JP"/>
                        </a:rPr>
                        <a:t>☑すると、前日分の日報・月報に情報が連携されます。深夜業務など、日をまたぐときに利用ください。</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42825">
                <a:tc>
                  <a:txBody>
                    <a:bodyPr/>
                    <a:lstStyle/>
                    <a:p>
                      <a:pPr marL="0" lvl="0" indent="0" algn="l" rtl="0">
                        <a:spcBef>
                          <a:spcPts val="0"/>
                        </a:spcBef>
                        <a:spcAft>
                          <a:spcPts val="0"/>
                        </a:spcAft>
                        <a:buNone/>
                      </a:pPr>
                      <a:r>
                        <a:rPr lang="en">
                          <a:latin typeface="Noto Sans JP"/>
                          <a:ea typeface="Noto Sans JP"/>
                          <a:cs typeface="Noto Sans JP"/>
                          <a:sym typeface="Noto Sans JP"/>
                        </a:rPr>
                        <a:t>車両</a:t>
                      </a:r>
                      <a:r>
                        <a:rPr lang="en">
                          <a:solidFill>
                            <a:srgbClr val="E60021"/>
                          </a:solidFill>
                          <a:latin typeface="Noto Sans JP"/>
                          <a:ea typeface="Noto Sans JP"/>
                          <a:cs typeface="Noto Sans JP"/>
                          <a:sym typeface="Noto Sans JP"/>
                        </a:rPr>
                        <a:t>*</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a:latin typeface="Noto Sans JP"/>
                          <a:ea typeface="Noto Sans JP"/>
                          <a:cs typeface="Noto Sans JP"/>
                          <a:sym typeface="Noto Sans JP"/>
                        </a:rPr>
                        <a:t>「給油」をタップした際、［業務］の［現況］に車両名が表示されている場合は、使用中の車両として自動で選択されます。</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431025">
                <a:tc>
                  <a:txBody>
                    <a:bodyPr/>
                    <a:lstStyle/>
                    <a:p>
                      <a:pPr marL="0" lvl="0" indent="0" algn="l" rtl="0">
                        <a:spcBef>
                          <a:spcPts val="0"/>
                        </a:spcBef>
                        <a:spcAft>
                          <a:spcPts val="0"/>
                        </a:spcAft>
                        <a:buNone/>
                      </a:pPr>
                      <a:r>
                        <a:rPr lang="en">
                          <a:latin typeface="Noto Sans JP"/>
                          <a:ea typeface="Noto Sans JP"/>
                          <a:cs typeface="Noto Sans JP"/>
                          <a:sym typeface="Noto Sans JP"/>
                        </a:rPr>
                        <a:t>ユーザー</a:t>
                      </a:r>
                      <a:r>
                        <a:rPr lang="en">
                          <a:solidFill>
                            <a:srgbClr val="E60021"/>
                          </a:solidFill>
                          <a:latin typeface="Noto Sans JP"/>
                          <a:ea typeface="Noto Sans JP"/>
                          <a:cs typeface="Noto Sans JP"/>
                          <a:sym typeface="Noto Sans JP"/>
                        </a:rPr>
                        <a:t>*</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a:solidFill>
                            <a:schemeClr val="dk1"/>
                          </a:solidFill>
                          <a:latin typeface="Noto Sans JP"/>
                          <a:ea typeface="Noto Sans JP"/>
                          <a:cs typeface="Noto Sans JP"/>
                          <a:sym typeface="Noto Sans JP"/>
                        </a:rPr>
                        <a:t>ログインしているユーザー名が自動で選択されます。</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39625">
                <a:tc>
                  <a:txBody>
                    <a:bodyPr/>
                    <a:lstStyle/>
                    <a:p>
                      <a:pPr marL="0" lvl="0" indent="0" algn="l" rtl="0">
                        <a:spcBef>
                          <a:spcPts val="0"/>
                        </a:spcBef>
                        <a:spcAft>
                          <a:spcPts val="0"/>
                        </a:spcAft>
                        <a:buNone/>
                      </a:pPr>
                      <a:r>
                        <a:rPr lang="en">
                          <a:latin typeface="Noto Sans JP"/>
                          <a:ea typeface="Noto Sans JP"/>
                          <a:cs typeface="Noto Sans JP"/>
                          <a:sym typeface="Noto Sans JP"/>
                        </a:rPr>
                        <a:t>油種</a:t>
                      </a:r>
                      <a:endParaRPr>
                        <a:latin typeface="Noto Sans JP"/>
                        <a:ea typeface="Noto Sans JP"/>
                        <a:cs typeface="Noto Sans JP"/>
                        <a:sym typeface="Noto Sans JP"/>
                      </a:endParaRPr>
                    </a:p>
                    <a:p>
                      <a:pPr marL="0" lvl="0" indent="0" algn="l" rtl="0">
                        <a:spcBef>
                          <a:spcPts val="0"/>
                        </a:spcBef>
                        <a:spcAft>
                          <a:spcPts val="0"/>
                        </a:spcAft>
                        <a:buNone/>
                      </a:pPr>
                      <a:r>
                        <a:rPr lang="en">
                          <a:latin typeface="Noto Sans JP"/>
                          <a:ea typeface="Noto Sans JP"/>
                          <a:cs typeface="Noto Sans JP"/>
                          <a:sym typeface="Noto Sans JP"/>
                        </a:rPr>
                        <a:t>┗「レギュラー」「ハイオク」「軽油」「その他」</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Clr>
                          <a:schemeClr val="dk1"/>
                        </a:buClr>
                        <a:buSzPts val="1100"/>
                        <a:buFont typeface="Arial"/>
                        <a:buNone/>
                      </a:pPr>
                      <a:endParaRPr>
                        <a:solidFill>
                          <a:srgbClr val="E6002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32075">
                <a:tc>
                  <a:txBody>
                    <a:bodyPr/>
                    <a:lstStyle/>
                    <a:p>
                      <a:pPr marL="0" lvl="0" indent="0" algn="l" rtl="0">
                        <a:spcBef>
                          <a:spcPts val="0"/>
                        </a:spcBef>
                        <a:spcAft>
                          <a:spcPts val="0"/>
                        </a:spcAft>
                        <a:buNone/>
                      </a:pPr>
                      <a:r>
                        <a:rPr lang="en">
                          <a:solidFill>
                            <a:schemeClr val="dk1"/>
                          </a:solidFill>
                          <a:latin typeface="Noto Sans JP"/>
                          <a:ea typeface="Noto Sans JP"/>
                          <a:cs typeface="Noto Sans JP"/>
                          <a:sym typeface="Noto Sans JP"/>
                        </a:rPr>
                        <a:t>給油量</a:t>
                      </a:r>
                      <a:r>
                        <a:rPr lang="en">
                          <a:solidFill>
                            <a:srgbClr val="E60021"/>
                          </a:solidFill>
                          <a:latin typeface="Noto Sans JP"/>
                          <a:ea typeface="Noto Sans JP"/>
                          <a:cs typeface="Noto Sans JP"/>
                          <a:sym typeface="Noto Sans JP"/>
                        </a:rPr>
                        <a:t>*</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469550">
                <a:tc>
                  <a:txBody>
                    <a:bodyPr/>
                    <a:lstStyle/>
                    <a:p>
                      <a:pPr marL="0" lvl="0" indent="0" algn="l" rtl="0">
                        <a:spcBef>
                          <a:spcPts val="0"/>
                        </a:spcBef>
                        <a:spcAft>
                          <a:spcPts val="0"/>
                        </a:spcAft>
                        <a:buNone/>
                      </a:pPr>
                      <a:r>
                        <a:rPr lang="en">
                          <a:solidFill>
                            <a:schemeClr val="dk1"/>
                          </a:solidFill>
                          <a:latin typeface="Noto Sans JP"/>
                          <a:ea typeface="Noto Sans JP"/>
                          <a:cs typeface="Noto Sans JP"/>
                          <a:sym typeface="Noto Sans JP"/>
                        </a:rPr>
                        <a:t>レシート写真（1枚まで）</a:t>
                      </a:r>
                      <a:endParaRPr>
                        <a:solidFill>
                          <a:schemeClr val="dk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353625">
                <a:tc>
                  <a:txBody>
                    <a:bodyPr/>
                    <a:lstStyle/>
                    <a:p>
                      <a:pPr marL="0" lvl="0" indent="0" algn="l" rtl="0">
                        <a:spcBef>
                          <a:spcPts val="0"/>
                        </a:spcBef>
                        <a:spcAft>
                          <a:spcPts val="0"/>
                        </a:spcAft>
                        <a:buNone/>
                      </a:pPr>
                      <a:r>
                        <a:rPr lang="en">
                          <a:latin typeface="Noto Sans JP"/>
                          <a:ea typeface="Noto Sans JP"/>
                          <a:cs typeface="Noto Sans JP"/>
                          <a:sym typeface="Noto Sans JP"/>
                        </a:rPr>
                        <a:t>金額（税込）</a:t>
                      </a:r>
                      <a:r>
                        <a:rPr lang="en">
                          <a:solidFill>
                            <a:srgbClr val="E60021"/>
                          </a:solidFill>
                          <a:latin typeface="Noto Sans JP"/>
                          <a:ea typeface="Noto Sans JP"/>
                          <a:cs typeface="Noto Sans JP"/>
                          <a:sym typeface="Noto Sans JP"/>
                        </a:rPr>
                        <a:t>*</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a:solidFill>
                            <a:srgbClr val="FF0000"/>
                          </a:solidFill>
                          <a:latin typeface="Noto Sans JP"/>
                          <a:ea typeface="Noto Sans JP"/>
                          <a:cs typeface="Noto Sans JP"/>
                          <a:sym typeface="Noto Sans JP"/>
                        </a:rPr>
                        <a:t>※「金額」項目は、初期状態では表示されていますが、非表示に設定することも可能です。非表示に設定した場合は、該当の行を削除してください。</a:t>
                      </a:r>
                      <a:endParaRPr>
                        <a:solidFill>
                          <a:srgbClr val="FF0000"/>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353625">
                <a:tc>
                  <a:txBody>
                    <a:bodyPr/>
                    <a:lstStyle/>
                    <a:p>
                      <a:pPr marL="0" lvl="0" indent="0" algn="l" rtl="0">
                        <a:spcBef>
                          <a:spcPts val="0"/>
                        </a:spcBef>
                        <a:spcAft>
                          <a:spcPts val="0"/>
                        </a:spcAft>
                        <a:buNone/>
                      </a:pPr>
                      <a:r>
                        <a:rPr lang="en">
                          <a:latin typeface="Noto Sans JP"/>
                          <a:ea typeface="Noto Sans JP"/>
                          <a:cs typeface="Noto Sans JP"/>
                          <a:sym typeface="Noto Sans JP"/>
                        </a:rPr>
                        <a:t>メモ（10,000文字以内）</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483025">
                <a:tc>
                  <a:txBody>
                    <a:bodyPr/>
                    <a:lstStyle/>
                    <a:p>
                      <a:pPr marL="0" lvl="0" indent="0" algn="l" rtl="0">
                        <a:spcBef>
                          <a:spcPts val="0"/>
                        </a:spcBef>
                        <a:spcAft>
                          <a:spcPts val="0"/>
                        </a:spcAft>
                        <a:buNone/>
                      </a:pPr>
                      <a:r>
                        <a:rPr lang="en">
                          <a:latin typeface="Noto Sans JP"/>
                          <a:ea typeface="Noto Sans JP"/>
                          <a:cs typeface="Noto Sans JP"/>
                          <a:sym typeface="Noto Sans JP"/>
                        </a:rPr>
                        <a:t>位置情報</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a:latin typeface="Noto Sans JP"/>
                          <a:ea typeface="Noto Sans JP"/>
                          <a:cs typeface="Noto Sans JP"/>
                          <a:sym typeface="Noto Sans JP"/>
                        </a:rPr>
                        <a:t>登録を実施した際の位置情報が記録されます。位置情報を記録したくない場合は、チェックを外してください。</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bl>
          </a:graphicData>
        </a:graphic>
      </p:graphicFrame>
      <p:sp>
        <p:nvSpPr>
          <p:cNvPr id="1429" name="Google Shape;1429;p57"/>
          <p:cNvSpPr txBox="1">
            <a:spLocks noGrp="1"/>
          </p:cNvSpPr>
          <p:nvPr>
            <p:ph type="sldNum" idx="12"/>
          </p:nvPr>
        </p:nvSpPr>
        <p:spPr>
          <a:xfrm>
            <a:off x="390028" y="9633600"/>
            <a:ext cx="601800" cy="4299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48</a:t>
            </a:fld>
            <a:endParaRPr/>
          </a:p>
        </p:txBody>
      </p:sp>
      <p:sp>
        <p:nvSpPr>
          <p:cNvPr id="1430" name="Google Shape;1430;p57"/>
          <p:cNvSpPr txBox="1">
            <a:spLocks noGrp="1"/>
          </p:cNvSpPr>
          <p:nvPr>
            <p:ph type="title"/>
          </p:nvPr>
        </p:nvSpPr>
        <p:spPr>
          <a:xfrm>
            <a:off x="2304475" y="-1042875"/>
            <a:ext cx="14688300" cy="6402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a:t>［給油］運用と入力項目について</a:t>
            </a:r>
            <a:endParaRPr/>
          </a:p>
        </p:txBody>
      </p:sp>
      <p:graphicFrame>
        <p:nvGraphicFramePr>
          <p:cNvPr id="1431" name="Google Shape;1431;p57"/>
          <p:cNvGraphicFramePr/>
          <p:nvPr/>
        </p:nvGraphicFramePr>
        <p:xfrm>
          <a:off x="2392665" y="2323807"/>
          <a:ext cx="3000000" cy="3000000"/>
        </p:xfrm>
        <a:graphic>
          <a:graphicData uri="http://schemas.openxmlformats.org/drawingml/2006/table">
            <a:tbl>
              <a:tblPr>
                <a:noFill/>
                <a:tableStyleId>{945D73D9-F74C-4B06-BE0F-A233A7CAC9E2}</a:tableStyleId>
              </a:tblPr>
              <a:tblGrid>
                <a:gridCol w="5669275">
                  <a:extLst>
                    <a:ext uri="{9D8B030D-6E8A-4147-A177-3AD203B41FA5}">
                      <a16:colId xmlns:a16="http://schemas.microsoft.com/office/drawing/2014/main" val="20000"/>
                    </a:ext>
                  </a:extLst>
                </a:gridCol>
              </a:tblGrid>
              <a:tr h="341750">
                <a:tc>
                  <a:txBody>
                    <a:bodyPr/>
                    <a:lstStyle/>
                    <a:p>
                      <a:pPr marL="0" lvl="0" indent="0" algn="l" rtl="0">
                        <a:spcBef>
                          <a:spcPts val="0"/>
                        </a:spcBef>
                        <a:spcAft>
                          <a:spcPts val="0"/>
                        </a:spcAft>
                        <a:buNone/>
                      </a:pPr>
                      <a:r>
                        <a:rPr lang="en" b="1">
                          <a:solidFill>
                            <a:schemeClr val="lt1"/>
                          </a:solidFill>
                          <a:latin typeface="Noto Sans JP"/>
                          <a:ea typeface="Noto Sans JP"/>
                          <a:cs typeface="Noto Sans JP"/>
                          <a:sym typeface="Noto Sans JP"/>
                        </a:rPr>
                        <a:t>給油を記録するタイミングは？</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816400">
                <a:tc>
                  <a:txBody>
                    <a:bodyPr/>
                    <a:lstStyle/>
                    <a:p>
                      <a:pPr marL="411480" lvl="0" indent="-271780" algn="l" rtl="0">
                        <a:spcBef>
                          <a:spcPts val="0"/>
                        </a:spcBef>
                        <a:spcAft>
                          <a:spcPts val="0"/>
                        </a:spcAft>
                        <a:buSzPts val="1400"/>
                        <a:buFont typeface="Noto Sans JP"/>
                        <a:buChar char="●"/>
                      </a:pPr>
                      <a:r>
                        <a:rPr lang="en">
                          <a:solidFill>
                            <a:srgbClr val="FF0000"/>
                          </a:solidFill>
                          <a:latin typeface="Noto Sans JP"/>
                          <a:ea typeface="Noto Sans JP"/>
                          <a:cs typeface="Noto Sans JP"/>
                          <a:sym typeface="Noto Sans JP"/>
                        </a:rPr>
                        <a:t>入力例）</a:t>
                      </a:r>
                      <a:r>
                        <a:rPr lang="en">
                          <a:latin typeface="Noto Sans JP"/>
                          <a:ea typeface="Noto Sans JP"/>
                          <a:cs typeface="Noto Sans JP"/>
                          <a:sym typeface="Noto Sans JP"/>
                        </a:rPr>
                        <a:t>給油を実施したときは、当日中に記録してください。</a:t>
                      </a:r>
                      <a:endParaRPr>
                        <a:latin typeface="Noto Sans JP"/>
                        <a:ea typeface="Noto Sans JP"/>
                        <a:cs typeface="Noto Sans JP"/>
                        <a:sym typeface="Noto Sans JP"/>
                      </a:endParaRPr>
                    </a:p>
                    <a:p>
                      <a:pPr marL="411480" lvl="0" indent="-271780" algn="l" rtl="0">
                        <a:spcBef>
                          <a:spcPts val="0"/>
                        </a:spcBef>
                        <a:spcAft>
                          <a:spcPts val="0"/>
                        </a:spcAft>
                        <a:buSzPts val="1400"/>
                        <a:buFont typeface="Noto Sans JP"/>
                        <a:buChar char="●"/>
                      </a:pPr>
                      <a:r>
                        <a:rPr lang="en">
                          <a:solidFill>
                            <a:srgbClr val="FF0000"/>
                          </a:solidFill>
                          <a:latin typeface="Noto Sans JP"/>
                          <a:ea typeface="Noto Sans JP"/>
                          <a:cs typeface="Noto Sans JP"/>
                          <a:sym typeface="Noto Sans JP"/>
                        </a:rPr>
                        <a:t>入力例）</a:t>
                      </a:r>
                      <a:r>
                        <a:rPr lang="en">
                          <a:latin typeface="Noto Sans JP"/>
                          <a:ea typeface="Noto Sans JP"/>
                          <a:cs typeface="Noto Sans JP"/>
                          <a:sym typeface="Noto Sans JP"/>
                        </a:rPr>
                        <a:t>給油実績は、月末までに必ず入力してください。</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432" name="Google Shape;1432;p57"/>
          <p:cNvGraphicFramePr/>
          <p:nvPr/>
        </p:nvGraphicFramePr>
        <p:xfrm>
          <a:off x="2392665" y="3951085"/>
          <a:ext cx="3000000" cy="3000000"/>
        </p:xfrm>
        <a:graphic>
          <a:graphicData uri="http://schemas.openxmlformats.org/drawingml/2006/table">
            <a:tbl>
              <a:tblPr>
                <a:noFill/>
                <a:tableStyleId>{945D73D9-F74C-4B06-BE0F-A233A7CAC9E2}</a:tableStyleId>
              </a:tblPr>
              <a:tblGrid>
                <a:gridCol w="5669275">
                  <a:extLst>
                    <a:ext uri="{9D8B030D-6E8A-4147-A177-3AD203B41FA5}">
                      <a16:colId xmlns:a16="http://schemas.microsoft.com/office/drawing/2014/main" val="20000"/>
                    </a:ext>
                  </a:extLst>
                </a:gridCol>
              </a:tblGrid>
              <a:tr h="322975">
                <a:tc>
                  <a:txBody>
                    <a:bodyPr/>
                    <a:lstStyle/>
                    <a:p>
                      <a:pPr marL="0" lvl="0" indent="0" algn="l" rtl="0">
                        <a:spcBef>
                          <a:spcPts val="0"/>
                        </a:spcBef>
                        <a:spcAft>
                          <a:spcPts val="0"/>
                        </a:spcAft>
                        <a:buNone/>
                      </a:pPr>
                      <a:r>
                        <a:rPr lang="en" b="1">
                          <a:solidFill>
                            <a:schemeClr val="lt1"/>
                          </a:solidFill>
                          <a:latin typeface="Noto Sans JP"/>
                          <a:ea typeface="Noto Sans JP"/>
                          <a:cs typeface="Noto Sans JP"/>
                          <a:sym typeface="Noto Sans JP"/>
                        </a:rPr>
                        <a:t>レシート写真の添付について</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762125">
                <a:tc>
                  <a:txBody>
                    <a:bodyPr/>
                    <a:lstStyle/>
                    <a:p>
                      <a:pPr marL="411480" lvl="0" indent="-271780" algn="l" rtl="0">
                        <a:spcBef>
                          <a:spcPts val="0"/>
                        </a:spcBef>
                        <a:spcAft>
                          <a:spcPts val="0"/>
                        </a:spcAft>
                        <a:buSzPts val="1400"/>
                        <a:buFont typeface="Noto Sans JP"/>
                        <a:buChar char="●"/>
                      </a:pPr>
                      <a:r>
                        <a:rPr lang="en">
                          <a:solidFill>
                            <a:srgbClr val="FF0000"/>
                          </a:solidFill>
                          <a:latin typeface="Noto Sans JP"/>
                          <a:ea typeface="Noto Sans JP"/>
                          <a:cs typeface="Noto Sans JP"/>
                          <a:sym typeface="Noto Sans JP"/>
                        </a:rPr>
                        <a:t>入力例）</a:t>
                      </a:r>
                      <a:r>
                        <a:rPr lang="en">
                          <a:solidFill>
                            <a:schemeClr val="dk1"/>
                          </a:solidFill>
                          <a:latin typeface="Noto Sans JP"/>
                          <a:ea typeface="Noto Sans JP"/>
                          <a:cs typeface="Noto Sans JP"/>
                          <a:sym typeface="Noto Sans JP"/>
                        </a:rPr>
                        <a:t>給油したときはレシート写真を添付してください。</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433" name="Google Shape;1433;p57"/>
          <p:cNvGraphicFramePr/>
          <p:nvPr/>
        </p:nvGraphicFramePr>
        <p:xfrm>
          <a:off x="2392665" y="5524088"/>
          <a:ext cx="3000000" cy="3000000"/>
        </p:xfrm>
        <a:graphic>
          <a:graphicData uri="http://schemas.openxmlformats.org/drawingml/2006/table">
            <a:tbl>
              <a:tblPr>
                <a:noFill/>
                <a:tableStyleId>{945D73D9-F74C-4B06-BE0F-A233A7CAC9E2}</a:tableStyleId>
              </a:tblPr>
              <a:tblGrid>
                <a:gridCol w="5669275">
                  <a:extLst>
                    <a:ext uri="{9D8B030D-6E8A-4147-A177-3AD203B41FA5}">
                      <a16:colId xmlns:a16="http://schemas.microsoft.com/office/drawing/2014/main" val="20000"/>
                    </a:ext>
                  </a:extLst>
                </a:gridCol>
              </a:tblGrid>
              <a:tr h="0">
                <a:tc>
                  <a:txBody>
                    <a:bodyPr/>
                    <a:lstStyle/>
                    <a:p>
                      <a:pPr marL="0" lvl="0" indent="0" algn="l" rtl="0">
                        <a:spcBef>
                          <a:spcPts val="0"/>
                        </a:spcBef>
                        <a:spcAft>
                          <a:spcPts val="0"/>
                        </a:spcAft>
                        <a:buNone/>
                      </a:pPr>
                      <a:r>
                        <a:rPr lang="en" b="1">
                          <a:solidFill>
                            <a:schemeClr val="lt1"/>
                          </a:solidFill>
                          <a:latin typeface="Noto Sans JP"/>
                          <a:ea typeface="Noto Sans JP"/>
                          <a:cs typeface="Noto Sans JP"/>
                          <a:sym typeface="Noto Sans JP"/>
                        </a:rPr>
                        <a:t>XXXXXXX</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742325">
                <a:tc>
                  <a:txBody>
                    <a:bodyPr/>
                    <a:lstStyle/>
                    <a:p>
                      <a:pPr marL="0" lvl="0" indent="0" algn="l" rtl="0">
                        <a:spcBef>
                          <a:spcPts val="0"/>
                        </a:spcBef>
                        <a:spcAft>
                          <a:spcPts val="0"/>
                        </a:spcAft>
                        <a:buNone/>
                      </a:pPr>
                      <a:r>
                        <a:rPr lang="en">
                          <a:latin typeface="Noto Sans JP"/>
                          <a:ea typeface="Noto Sans JP"/>
                          <a:cs typeface="Noto Sans JP"/>
                          <a:sym typeface="Noto Sans JP"/>
                        </a:rPr>
                        <a:t>XXXXXXX</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434" name="Google Shape;1434;p57"/>
          <p:cNvGraphicFramePr/>
          <p:nvPr/>
        </p:nvGraphicFramePr>
        <p:xfrm>
          <a:off x="2392665" y="7077291"/>
          <a:ext cx="3000000" cy="3000000"/>
        </p:xfrm>
        <a:graphic>
          <a:graphicData uri="http://schemas.openxmlformats.org/drawingml/2006/table">
            <a:tbl>
              <a:tblPr>
                <a:noFill/>
                <a:tableStyleId>{945D73D9-F74C-4B06-BE0F-A233A7CAC9E2}</a:tableStyleId>
              </a:tblPr>
              <a:tblGrid>
                <a:gridCol w="5669275">
                  <a:extLst>
                    <a:ext uri="{9D8B030D-6E8A-4147-A177-3AD203B41FA5}">
                      <a16:colId xmlns:a16="http://schemas.microsoft.com/office/drawing/2014/main" val="20000"/>
                    </a:ext>
                  </a:extLst>
                </a:gridCol>
              </a:tblGrid>
              <a:tr h="0">
                <a:tc>
                  <a:txBody>
                    <a:bodyPr/>
                    <a:lstStyle/>
                    <a:p>
                      <a:pPr marL="0" lvl="0" indent="0" algn="l" rtl="0">
                        <a:spcBef>
                          <a:spcPts val="0"/>
                        </a:spcBef>
                        <a:spcAft>
                          <a:spcPts val="0"/>
                        </a:spcAft>
                        <a:buNone/>
                      </a:pPr>
                      <a:r>
                        <a:rPr lang="en" b="1">
                          <a:solidFill>
                            <a:schemeClr val="lt1"/>
                          </a:solidFill>
                          <a:latin typeface="Noto Sans JP"/>
                          <a:ea typeface="Noto Sans JP"/>
                          <a:cs typeface="Noto Sans JP"/>
                          <a:sym typeface="Noto Sans JP"/>
                        </a:rPr>
                        <a:t>XXXXXXX</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752200">
                <a:tc>
                  <a:txBody>
                    <a:bodyPr/>
                    <a:lstStyle/>
                    <a:p>
                      <a:pPr marL="0" lvl="0" indent="0" algn="l" rtl="0">
                        <a:spcBef>
                          <a:spcPts val="0"/>
                        </a:spcBef>
                        <a:spcAft>
                          <a:spcPts val="0"/>
                        </a:spcAft>
                        <a:buNone/>
                      </a:pPr>
                      <a:r>
                        <a:rPr lang="en">
                          <a:latin typeface="Noto Sans JP"/>
                          <a:ea typeface="Noto Sans JP"/>
                          <a:cs typeface="Noto Sans JP"/>
                          <a:sym typeface="Noto Sans JP"/>
                        </a:rPr>
                        <a:t>XXXXXXX</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435" name="Google Shape;1435;p57"/>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1436" name="Google Shape;1436;p57"/>
          <p:cNvGraphicFramePr/>
          <p:nvPr/>
        </p:nvGraphicFramePr>
        <p:xfrm>
          <a:off x="-2997350" y="1371600"/>
          <a:ext cx="3000000" cy="3000000"/>
        </p:xfrm>
        <a:graphic>
          <a:graphicData uri="http://schemas.openxmlformats.org/drawingml/2006/table">
            <a:tbl>
              <a:tblPr>
                <a:noFill/>
                <a:tableStyleId>{945D73D9-F74C-4B06-BE0F-A233A7CAC9E2}</a:tableStyleId>
              </a:tblPr>
              <a:tblGrid>
                <a:gridCol w="2896100">
                  <a:extLst>
                    <a:ext uri="{9D8B030D-6E8A-4147-A177-3AD203B41FA5}">
                      <a16:colId xmlns:a16="http://schemas.microsoft.com/office/drawing/2014/main" val="20000"/>
                    </a:ext>
                  </a:extLst>
                </a:gridCol>
              </a:tblGrid>
              <a:tr h="366200">
                <a:tc>
                  <a:txBody>
                    <a:bodyPr/>
                    <a:lstStyle/>
                    <a:p>
                      <a:pPr marL="0" lvl="0" indent="0" algn="l" rtl="0">
                        <a:spcBef>
                          <a:spcPts val="0"/>
                        </a:spcBef>
                        <a:spcAft>
                          <a:spcPts val="0"/>
                        </a:spcAft>
                        <a:buNone/>
                      </a:pPr>
                      <a:r>
                        <a:rPr lang="en" sz="1200">
                          <a:solidFill>
                            <a:schemeClr val="dk1"/>
                          </a:solidFill>
                          <a:latin typeface="Kosugi"/>
                          <a:ea typeface="Kosugi"/>
                          <a:cs typeface="Kosugi"/>
                          <a:sym typeface="Kosugi"/>
                        </a:rPr>
                        <a:t>このページについて</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1826350">
                <a:tc>
                  <a:txBody>
                    <a:bodyPr/>
                    <a:lstStyle/>
                    <a:p>
                      <a:pPr marL="457200" lvl="0" indent="-304800" algn="l" rtl="0">
                        <a:spcBef>
                          <a:spcPts val="1000"/>
                        </a:spcBef>
                        <a:spcAft>
                          <a:spcPts val="0"/>
                        </a:spcAft>
                        <a:buSzPts val="1200"/>
                        <a:buFont typeface="Kosugi"/>
                        <a:buAutoNum type="arabicPeriod"/>
                      </a:pPr>
                      <a:r>
                        <a:rPr lang="en" sz="1200">
                          <a:solidFill>
                            <a:srgbClr val="FF0000"/>
                          </a:solidFill>
                          <a:latin typeface="Kosugi"/>
                          <a:ea typeface="Kosugi"/>
                          <a:cs typeface="Kosugi"/>
                          <a:sym typeface="Kosugi"/>
                        </a:rPr>
                        <a:t>入力例）／赤文字 </a:t>
                      </a:r>
                      <a:r>
                        <a:rPr lang="en" sz="1200">
                          <a:latin typeface="Kosugi"/>
                          <a:ea typeface="Kosugi"/>
                          <a:cs typeface="Kosugi"/>
                          <a:sym typeface="Kosugi"/>
                        </a:rPr>
                        <a:t>など内容の編集は、貴社の運用に合わせてご対応ください。</a:t>
                      </a:r>
                      <a:endParaRPr sz="1200">
                        <a:latin typeface="Kosugi"/>
                        <a:ea typeface="Kosugi"/>
                        <a:cs typeface="Kosugi"/>
                        <a:sym typeface="Kosugi"/>
                      </a:endParaRPr>
                    </a:p>
                    <a:p>
                      <a:pPr marL="457200" lvl="0" indent="-304800" algn="l" rtl="0">
                        <a:spcBef>
                          <a:spcPts val="1000"/>
                        </a:spcBef>
                        <a:spcAft>
                          <a:spcPts val="0"/>
                        </a:spcAft>
                        <a:buSzPts val="1200"/>
                        <a:buFont typeface="Kosugi"/>
                        <a:buAutoNum type="arabicPeriod"/>
                      </a:pPr>
                      <a:r>
                        <a:rPr lang="en" sz="1200">
                          <a:solidFill>
                            <a:schemeClr val="dk1"/>
                          </a:solidFill>
                          <a:latin typeface="Kosugi"/>
                          <a:ea typeface="Kosugi"/>
                          <a:cs typeface="Kosugi"/>
                          <a:sym typeface="Kosugi"/>
                        </a:rPr>
                        <a:t>［給油］の『金額（税込）』項目は、表示有無のカスタマイズが可能です。詳細は「</a:t>
                      </a:r>
                      <a:r>
                        <a:rPr lang="en" sz="1200" u="sng">
                          <a:solidFill>
                            <a:schemeClr val="hlink"/>
                          </a:solidFill>
                          <a:latin typeface="Kosugi"/>
                          <a:ea typeface="Kosugi"/>
                          <a:cs typeface="Kosugi"/>
                          <a:sym typeface="Kosugi"/>
                          <a:hlinkClick r:id="rId3"/>
                        </a:rPr>
                        <a:t>給油のデータ登録方法を設定する</a:t>
                      </a:r>
                      <a:r>
                        <a:rPr lang="en" sz="1200">
                          <a:solidFill>
                            <a:schemeClr val="dk1"/>
                          </a:solidFill>
                          <a:latin typeface="Kosugi"/>
                          <a:ea typeface="Kosugi"/>
                          <a:cs typeface="Kosugi"/>
                          <a:sym typeface="Kosugi"/>
                        </a:rPr>
                        <a:t>」を参照ください。</a:t>
                      </a:r>
                      <a:endParaRPr sz="1200">
                        <a:solidFill>
                          <a:schemeClr val="dk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437" name="Google Shape;1437;p57"/>
          <p:cNvSpPr txBox="1">
            <a:spLocks noGrp="1"/>
          </p:cNvSpPr>
          <p:nvPr>
            <p:ph type="title"/>
          </p:nvPr>
        </p:nvSpPr>
        <p:spPr>
          <a:xfrm>
            <a:off x="2004300" y="471975"/>
            <a:ext cx="145965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［給油］運用と入力項目について</a:t>
            </a:r>
            <a:endParaRPr sz="4800">
              <a:solidFill>
                <a:schemeClr val="accent4"/>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p58"/>
          <p:cNvSpPr txBox="1">
            <a:spLocks noGrp="1"/>
          </p:cNvSpPr>
          <p:nvPr>
            <p:ph type="sldNum" idx="12"/>
          </p:nvPr>
        </p:nvSpPr>
        <p:spPr>
          <a:xfrm>
            <a:off x="390028" y="9633600"/>
            <a:ext cx="601800" cy="4299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49</a:t>
            </a:fld>
            <a:endParaRPr/>
          </a:p>
        </p:txBody>
      </p:sp>
      <p:graphicFrame>
        <p:nvGraphicFramePr>
          <p:cNvPr id="1443" name="Google Shape;1443;p58"/>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444" name="Google Shape;1444;p58"/>
          <p:cNvSpPr txBox="1">
            <a:spLocks noGrp="1"/>
          </p:cNvSpPr>
          <p:nvPr>
            <p:ph type="title"/>
          </p:nvPr>
        </p:nvSpPr>
        <p:spPr>
          <a:xfrm>
            <a:off x="2004300" y="471975"/>
            <a:ext cx="145965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［給油］操作手順</a:t>
            </a:r>
            <a:endParaRPr sz="4800">
              <a:solidFill>
                <a:schemeClr val="accent4"/>
              </a:solidFill>
            </a:endParaRPr>
          </a:p>
        </p:txBody>
      </p:sp>
      <p:sp>
        <p:nvSpPr>
          <p:cNvPr id="1445" name="Google Shape;1445;p58"/>
          <p:cNvSpPr/>
          <p:nvPr/>
        </p:nvSpPr>
        <p:spPr>
          <a:xfrm>
            <a:off x="10220525" y="1779458"/>
            <a:ext cx="7134900" cy="6616200"/>
          </a:xfrm>
          <a:prstGeom prst="roundRect">
            <a:avLst>
              <a:gd name="adj" fmla="val 4717"/>
            </a:avLst>
          </a:prstGeom>
          <a:solidFill>
            <a:schemeClr val="lt1"/>
          </a:solidFill>
          <a:ln>
            <a:noFill/>
          </a:ln>
          <a:effectLst>
            <a:outerShdw blurRad="657225" dist="76200" dir="5400000" algn="bl" rotWithShape="0">
              <a:srgbClr val="000000">
                <a:alpha val="1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1446" name="Google Shape;1446;p58"/>
          <p:cNvSpPr/>
          <p:nvPr/>
        </p:nvSpPr>
        <p:spPr>
          <a:xfrm>
            <a:off x="2662675" y="1779275"/>
            <a:ext cx="7134900" cy="6616200"/>
          </a:xfrm>
          <a:prstGeom prst="roundRect">
            <a:avLst>
              <a:gd name="adj" fmla="val 4563"/>
            </a:avLst>
          </a:prstGeom>
          <a:solidFill>
            <a:schemeClr val="lt1"/>
          </a:solidFill>
          <a:ln>
            <a:noFill/>
          </a:ln>
          <a:effectLst>
            <a:outerShdw blurRad="657225" dist="76200" dir="5400000" algn="bl" rotWithShape="0">
              <a:srgbClr val="000000">
                <a:alpha val="1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1447" name="Google Shape;1447;p58"/>
          <p:cNvSpPr txBox="1"/>
          <p:nvPr/>
        </p:nvSpPr>
        <p:spPr>
          <a:xfrm>
            <a:off x="4055990" y="6818016"/>
            <a:ext cx="2103000" cy="608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①［業務］をタップ、［給油］をタップ</a:t>
            </a:r>
            <a:endParaRPr b="1">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chemeClr val="dk1"/>
              </a:buClr>
              <a:buSzPts val="1100"/>
              <a:buFont typeface="Arial"/>
              <a:buNone/>
            </a:pPr>
            <a:endParaRPr b="1">
              <a:solidFill>
                <a:schemeClr val="dk1"/>
              </a:solidFill>
              <a:latin typeface="Noto Sans JP"/>
              <a:ea typeface="Noto Sans JP"/>
              <a:cs typeface="Noto Sans JP"/>
              <a:sym typeface="Noto Sans JP"/>
            </a:endParaRPr>
          </a:p>
        </p:txBody>
      </p:sp>
      <p:sp>
        <p:nvSpPr>
          <p:cNvPr id="1448" name="Google Shape;1448;p58"/>
          <p:cNvSpPr txBox="1"/>
          <p:nvPr/>
        </p:nvSpPr>
        <p:spPr>
          <a:xfrm>
            <a:off x="6469440" y="6818016"/>
            <a:ext cx="2103000" cy="608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② 情報を入力して、</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［登録］をタップ</a:t>
            </a:r>
            <a:endParaRPr b="1">
              <a:solidFill>
                <a:schemeClr val="dk1"/>
              </a:solidFill>
              <a:latin typeface="Noto Sans JP"/>
              <a:ea typeface="Noto Sans JP"/>
              <a:cs typeface="Noto Sans JP"/>
              <a:sym typeface="Noto Sans JP"/>
            </a:endParaRPr>
          </a:p>
        </p:txBody>
      </p:sp>
      <p:sp>
        <p:nvSpPr>
          <p:cNvPr id="1449" name="Google Shape;1449;p58"/>
          <p:cNvSpPr/>
          <p:nvPr/>
        </p:nvSpPr>
        <p:spPr>
          <a:xfrm>
            <a:off x="2662675" y="1779275"/>
            <a:ext cx="7134900" cy="6402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Noto Sans JP"/>
                <a:ea typeface="Noto Sans JP"/>
                <a:cs typeface="Noto Sans JP"/>
                <a:sym typeface="Noto Sans JP"/>
              </a:rPr>
              <a:t>登録</a:t>
            </a:r>
            <a:endParaRPr>
              <a:latin typeface="Noto Sans JP"/>
              <a:ea typeface="Noto Sans JP"/>
              <a:cs typeface="Noto Sans JP"/>
              <a:sym typeface="Noto Sans JP"/>
            </a:endParaRPr>
          </a:p>
        </p:txBody>
      </p:sp>
      <p:sp>
        <p:nvSpPr>
          <p:cNvPr id="1450" name="Google Shape;1450;p58"/>
          <p:cNvSpPr/>
          <p:nvPr/>
        </p:nvSpPr>
        <p:spPr>
          <a:xfrm>
            <a:off x="10220525" y="1779275"/>
            <a:ext cx="7134900" cy="6402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Noto Sans JP"/>
                <a:ea typeface="Noto Sans JP"/>
                <a:cs typeface="Noto Sans JP"/>
                <a:sym typeface="Noto Sans JP"/>
              </a:rPr>
              <a:t>削除・編集</a:t>
            </a:r>
            <a:endParaRPr sz="2000" b="1">
              <a:solidFill>
                <a:schemeClr val="lt1"/>
              </a:solidFill>
              <a:latin typeface="Noto Sans JP"/>
              <a:ea typeface="Noto Sans JP"/>
              <a:cs typeface="Noto Sans JP"/>
              <a:sym typeface="Noto Sans JP"/>
            </a:endParaRPr>
          </a:p>
        </p:txBody>
      </p:sp>
      <p:sp>
        <p:nvSpPr>
          <p:cNvPr id="1451" name="Google Shape;1451;p58"/>
          <p:cNvSpPr/>
          <p:nvPr/>
        </p:nvSpPr>
        <p:spPr>
          <a:xfrm>
            <a:off x="2611700" y="8644278"/>
            <a:ext cx="14928000" cy="917100"/>
          </a:xfrm>
          <a:prstGeom prst="roundRect">
            <a:avLst>
              <a:gd name="adj" fmla="val 16667"/>
            </a:avLst>
          </a:prstGeom>
          <a:solidFill>
            <a:schemeClr val="lt2"/>
          </a:solidFill>
          <a:ln>
            <a:noFill/>
          </a:ln>
        </p:spPr>
        <p:txBody>
          <a:bodyPr spcFirstLastPara="1" wrap="square" lIns="182875" tIns="182875" rIns="182875" bIns="18287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Noto Sans JP"/>
                <a:ea typeface="Noto Sans JP"/>
                <a:cs typeface="Noto Sans JP"/>
                <a:sym typeface="Noto Sans JP"/>
              </a:rPr>
              <a:t>備考</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［給油］操作手順の詳細：</a:t>
            </a:r>
            <a:r>
              <a:rPr lang="en" sz="1200" u="sng">
                <a:solidFill>
                  <a:schemeClr val="hlink"/>
                </a:solidFill>
                <a:latin typeface="Noto Sans JP"/>
                <a:ea typeface="Noto Sans JP"/>
                <a:cs typeface="Noto Sans JP"/>
                <a:sym typeface="Noto Sans JP"/>
                <a:hlinkClick r:id="rId3"/>
              </a:rPr>
              <a:t>https://help.smartdrive.co.jp/hc/ja/articles/42573480303897</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［給油］は、PC管理画面から一括登録も可能です。</a:t>
            </a:r>
            <a:endParaRPr sz="1200">
              <a:solidFill>
                <a:schemeClr val="dk1"/>
              </a:solidFill>
              <a:latin typeface="Noto Sans JP"/>
              <a:ea typeface="Noto Sans JP"/>
              <a:cs typeface="Noto Sans JP"/>
              <a:sym typeface="Noto Sans JP"/>
            </a:endParaRPr>
          </a:p>
        </p:txBody>
      </p:sp>
      <p:grpSp>
        <p:nvGrpSpPr>
          <p:cNvPr id="1452" name="Google Shape;1452;p58"/>
          <p:cNvGrpSpPr/>
          <p:nvPr/>
        </p:nvGrpSpPr>
        <p:grpSpPr>
          <a:xfrm>
            <a:off x="4103607" y="2889265"/>
            <a:ext cx="2103120" cy="3880257"/>
            <a:chOff x="2195025" y="2389225"/>
            <a:chExt cx="2103120" cy="3880257"/>
          </a:xfrm>
        </p:grpSpPr>
        <p:pic>
          <p:nvPicPr>
            <p:cNvPr id="1453" name="Google Shape;1453;p58" title="53.png"/>
            <p:cNvPicPr preferRelativeResize="0"/>
            <p:nvPr/>
          </p:nvPicPr>
          <p:blipFill>
            <a:blip r:embed="rId4">
              <a:alphaModFix/>
            </a:blip>
            <a:stretch>
              <a:fillRect/>
            </a:stretch>
          </p:blipFill>
          <p:spPr>
            <a:xfrm>
              <a:off x="2195025" y="2389225"/>
              <a:ext cx="2103120" cy="3880257"/>
            </a:xfrm>
            <a:prstGeom prst="rect">
              <a:avLst/>
            </a:prstGeom>
            <a:noFill/>
            <a:ln>
              <a:noFill/>
            </a:ln>
          </p:spPr>
        </p:pic>
        <p:sp>
          <p:nvSpPr>
            <p:cNvPr id="1454" name="Google Shape;1454;p58"/>
            <p:cNvSpPr/>
            <p:nvPr/>
          </p:nvSpPr>
          <p:spPr>
            <a:xfrm>
              <a:off x="2389870" y="5278381"/>
              <a:ext cx="1720800" cy="3657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
          <p:nvSpPr>
            <p:cNvPr id="1455" name="Google Shape;1455;p58"/>
            <p:cNvSpPr/>
            <p:nvPr/>
          </p:nvSpPr>
          <p:spPr>
            <a:xfrm>
              <a:off x="2355893" y="5780898"/>
              <a:ext cx="292800" cy="3423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grpSp>
        <p:nvGrpSpPr>
          <p:cNvPr id="1456" name="Google Shape;1456;p58"/>
          <p:cNvGrpSpPr/>
          <p:nvPr/>
        </p:nvGrpSpPr>
        <p:grpSpPr>
          <a:xfrm>
            <a:off x="6418671" y="2883999"/>
            <a:ext cx="2103120" cy="3890773"/>
            <a:chOff x="4337312" y="2420688"/>
            <a:chExt cx="2103120" cy="3890773"/>
          </a:xfrm>
        </p:grpSpPr>
        <p:pic>
          <p:nvPicPr>
            <p:cNvPr id="1457" name="Google Shape;1457;p58" title="52.png"/>
            <p:cNvPicPr preferRelativeResize="0"/>
            <p:nvPr/>
          </p:nvPicPr>
          <p:blipFill>
            <a:blip r:embed="rId5">
              <a:alphaModFix/>
            </a:blip>
            <a:stretch>
              <a:fillRect/>
            </a:stretch>
          </p:blipFill>
          <p:spPr>
            <a:xfrm>
              <a:off x="4337312" y="2420688"/>
              <a:ext cx="2103120" cy="3890773"/>
            </a:xfrm>
            <a:prstGeom prst="rect">
              <a:avLst/>
            </a:prstGeom>
            <a:noFill/>
            <a:ln>
              <a:noFill/>
            </a:ln>
          </p:spPr>
        </p:pic>
        <p:sp>
          <p:nvSpPr>
            <p:cNvPr id="1458" name="Google Shape;1458;p58"/>
            <p:cNvSpPr/>
            <p:nvPr/>
          </p:nvSpPr>
          <p:spPr>
            <a:xfrm>
              <a:off x="4521125" y="5583970"/>
              <a:ext cx="1737000" cy="32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sp>
        <p:nvSpPr>
          <p:cNvPr id="1459" name="Google Shape;1459;p58"/>
          <p:cNvSpPr txBox="1"/>
          <p:nvPr/>
        </p:nvSpPr>
        <p:spPr>
          <a:xfrm>
            <a:off x="10522476" y="6818016"/>
            <a:ext cx="2103000" cy="125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①［業務］をタップ、［給油］をタップ</a:t>
            </a:r>
            <a:endParaRPr b="1" i="0" u="none" strike="noStrike" cap="none">
              <a:solidFill>
                <a:schemeClr val="dk1"/>
              </a:solidFill>
              <a:latin typeface="Noto Sans JP"/>
              <a:ea typeface="Noto Sans JP"/>
              <a:cs typeface="Noto Sans JP"/>
              <a:sym typeface="Noto Sans JP"/>
            </a:endParaRPr>
          </a:p>
        </p:txBody>
      </p:sp>
      <p:grpSp>
        <p:nvGrpSpPr>
          <p:cNvPr id="1460" name="Google Shape;1460;p58"/>
          <p:cNvGrpSpPr/>
          <p:nvPr/>
        </p:nvGrpSpPr>
        <p:grpSpPr>
          <a:xfrm>
            <a:off x="10522476" y="2899724"/>
            <a:ext cx="2103120" cy="3890773"/>
            <a:chOff x="9974437" y="2431511"/>
            <a:chExt cx="2103120" cy="3890773"/>
          </a:xfrm>
        </p:grpSpPr>
        <p:pic>
          <p:nvPicPr>
            <p:cNvPr id="1461" name="Google Shape;1461;p58" title="51.png"/>
            <p:cNvPicPr preferRelativeResize="0"/>
            <p:nvPr/>
          </p:nvPicPr>
          <p:blipFill>
            <a:blip r:embed="rId4">
              <a:alphaModFix/>
            </a:blip>
            <a:stretch>
              <a:fillRect/>
            </a:stretch>
          </p:blipFill>
          <p:spPr>
            <a:xfrm>
              <a:off x="9974437" y="2431511"/>
              <a:ext cx="2103120" cy="3890773"/>
            </a:xfrm>
            <a:prstGeom prst="rect">
              <a:avLst/>
            </a:prstGeom>
            <a:noFill/>
            <a:ln>
              <a:noFill/>
            </a:ln>
          </p:spPr>
        </p:pic>
        <p:sp>
          <p:nvSpPr>
            <p:cNvPr id="1462" name="Google Shape;1462;p58"/>
            <p:cNvSpPr/>
            <p:nvPr/>
          </p:nvSpPr>
          <p:spPr>
            <a:xfrm>
              <a:off x="10151941" y="5329650"/>
              <a:ext cx="1728600" cy="3657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
          <p:nvSpPr>
            <p:cNvPr id="1463" name="Google Shape;1463;p58"/>
            <p:cNvSpPr/>
            <p:nvPr/>
          </p:nvSpPr>
          <p:spPr>
            <a:xfrm>
              <a:off x="10137725" y="5796975"/>
              <a:ext cx="297000" cy="3657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sp>
        <p:nvSpPr>
          <p:cNvPr id="1464" name="Google Shape;1464;p58"/>
          <p:cNvSpPr txBox="1"/>
          <p:nvPr/>
        </p:nvSpPr>
        <p:spPr>
          <a:xfrm>
            <a:off x="12736413" y="6818016"/>
            <a:ext cx="2103000" cy="125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② 編集したい記録の行をタップ</a:t>
            </a:r>
            <a:endParaRPr b="1">
              <a:solidFill>
                <a:schemeClr val="dk1"/>
              </a:solidFill>
              <a:latin typeface="Noto Sans JP"/>
              <a:ea typeface="Noto Sans JP"/>
              <a:cs typeface="Noto Sans JP"/>
              <a:sym typeface="Noto Sans JP"/>
            </a:endParaRPr>
          </a:p>
        </p:txBody>
      </p:sp>
      <p:grpSp>
        <p:nvGrpSpPr>
          <p:cNvPr id="1465" name="Google Shape;1465;p58"/>
          <p:cNvGrpSpPr/>
          <p:nvPr/>
        </p:nvGrpSpPr>
        <p:grpSpPr>
          <a:xfrm>
            <a:off x="12736413" y="2888665"/>
            <a:ext cx="2103120" cy="3880257"/>
            <a:chOff x="12081015" y="2442027"/>
            <a:chExt cx="2103120" cy="3880257"/>
          </a:xfrm>
        </p:grpSpPr>
        <p:pic>
          <p:nvPicPr>
            <p:cNvPr id="1466" name="Google Shape;1466;p58" title="54.png"/>
            <p:cNvPicPr preferRelativeResize="0"/>
            <p:nvPr/>
          </p:nvPicPr>
          <p:blipFill>
            <a:blip r:embed="rId6">
              <a:alphaModFix/>
            </a:blip>
            <a:stretch>
              <a:fillRect/>
            </a:stretch>
          </p:blipFill>
          <p:spPr>
            <a:xfrm>
              <a:off x="12081015" y="2442027"/>
              <a:ext cx="2103120" cy="3880257"/>
            </a:xfrm>
            <a:prstGeom prst="rect">
              <a:avLst/>
            </a:prstGeom>
            <a:noFill/>
            <a:ln>
              <a:noFill/>
            </a:ln>
          </p:spPr>
        </p:pic>
        <p:sp>
          <p:nvSpPr>
            <p:cNvPr id="1467" name="Google Shape;1467;p58"/>
            <p:cNvSpPr/>
            <p:nvPr/>
          </p:nvSpPr>
          <p:spPr>
            <a:xfrm>
              <a:off x="12231313" y="3760808"/>
              <a:ext cx="1801200" cy="4299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sp>
        <p:nvSpPr>
          <p:cNvPr id="1468" name="Google Shape;1468;p58"/>
          <p:cNvSpPr txBox="1"/>
          <p:nvPr/>
        </p:nvSpPr>
        <p:spPr>
          <a:xfrm>
            <a:off x="14950350" y="6818016"/>
            <a:ext cx="2103000" cy="125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③ 編集して</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［保存］をタップ</a:t>
            </a:r>
            <a:endParaRPr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削除したい場合は</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［ゴミ箱］をタップ</a:t>
            </a:r>
            <a:endParaRPr b="1">
              <a:solidFill>
                <a:schemeClr val="dk1"/>
              </a:solidFill>
              <a:latin typeface="Noto Sans JP"/>
              <a:ea typeface="Noto Sans JP"/>
              <a:cs typeface="Noto Sans JP"/>
              <a:sym typeface="Noto Sans JP"/>
            </a:endParaRPr>
          </a:p>
        </p:txBody>
      </p:sp>
      <p:grpSp>
        <p:nvGrpSpPr>
          <p:cNvPr id="1469" name="Google Shape;1469;p58"/>
          <p:cNvGrpSpPr/>
          <p:nvPr/>
        </p:nvGrpSpPr>
        <p:grpSpPr>
          <a:xfrm>
            <a:off x="14950350" y="2883399"/>
            <a:ext cx="2103120" cy="3890773"/>
            <a:chOff x="14402311" y="2431511"/>
            <a:chExt cx="2103120" cy="3890773"/>
          </a:xfrm>
        </p:grpSpPr>
        <p:pic>
          <p:nvPicPr>
            <p:cNvPr id="1470" name="Google Shape;1470;p58" title="55.png"/>
            <p:cNvPicPr preferRelativeResize="0"/>
            <p:nvPr/>
          </p:nvPicPr>
          <p:blipFill>
            <a:blip r:embed="rId7">
              <a:alphaModFix/>
            </a:blip>
            <a:stretch>
              <a:fillRect/>
            </a:stretch>
          </p:blipFill>
          <p:spPr>
            <a:xfrm>
              <a:off x="14402311" y="2431511"/>
              <a:ext cx="2103120" cy="3890773"/>
            </a:xfrm>
            <a:prstGeom prst="rect">
              <a:avLst/>
            </a:prstGeom>
            <a:noFill/>
            <a:ln>
              <a:noFill/>
            </a:ln>
          </p:spPr>
        </p:pic>
        <p:sp>
          <p:nvSpPr>
            <p:cNvPr id="1471" name="Google Shape;1471;p58"/>
            <p:cNvSpPr/>
            <p:nvPr/>
          </p:nvSpPr>
          <p:spPr>
            <a:xfrm>
              <a:off x="14553702" y="5584425"/>
              <a:ext cx="1801200" cy="2946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sp>
        <p:nvSpPr>
          <p:cNvPr id="1472" name="Google Shape;1472;p58"/>
          <p:cNvSpPr/>
          <p:nvPr/>
        </p:nvSpPr>
        <p:spPr>
          <a:xfrm>
            <a:off x="16695975" y="2987750"/>
            <a:ext cx="220500" cy="2508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4"/>
          <p:cNvSpPr/>
          <p:nvPr/>
        </p:nvSpPr>
        <p:spPr>
          <a:xfrm>
            <a:off x="12250920" y="2779575"/>
            <a:ext cx="5541300" cy="6949800"/>
          </a:xfrm>
          <a:prstGeom prst="roundRect">
            <a:avLst>
              <a:gd name="adj" fmla="val 6348"/>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227" name="Google Shape;227;p14"/>
          <p:cNvSpPr/>
          <p:nvPr/>
        </p:nvSpPr>
        <p:spPr>
          <a:xfrm>
            <a:off x="12632223" y="3030650"/>
            <a:ext cx="4778700" cy="42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Noto Sans JP"/>
                <a:ea typeface="Noto Sans JP"/>
                <a:cs typeface="Noto Sans JP"/>
                <a:sym typeface="Noto Sans JP"/>
              </a:rPr>
              <a:t>設定が反映される場所の一例</a:t>
            </a:r>
            <a:endParaRPr sz="1800" b="1">
              <a:latin typeface="Noto Sans JP"/>
              <a:ea typeface="Noto Sans JP"/>
              <a:cs typeface="Noto Sans JP"/>
              <a:sym typeface="Noto Sans JP"/>
            </a:endParaRPr>
          </a:p>
        </p:txBody>
      </p:sp>
      <p:sp>
        <p:nvSpPr>
          <p:cNvPr id="228" name="Google Shape;228;p14"/>
          <p:cNvSpPr txBox="1"/>
          <p:nvPr/>
        </p:nvSpPr>
        <p:spPr>
          <a:xfrm>
            <a:off x="12562795" y="3600125"/>
            <a:ext cx="4922700" cy="1015800"/>
          </a:xfrm>
          <a:prstGeom prst="rect">
            <a:avLst/>
          </a:prstGeom>
          <a:noFill/>
          <a:ln>
            <a:noFill/>
          </a:ln>
        </p:spPr>
        <p:txBody>
          <a:bodyPr spcFirstLastPara="1" wrap="square" lIns="91425" tIns="91425" rIns="91425" bIns="91425" anchor="t" anchorCtr="0">
            <a:spAutoFit/>
          </a:bodyPr>
          <a:lstStyle/>
          <a:p>
            <a:pPr marL="0" lvl="0" indent="0" algn="ctr" rtl="0">
              <a:lnSpc>
                <a:spcPct val="130000"/>
              </a:lnSpc>
              <a:spcBef>
                <a:spcPts val="0"/>
              </a:spcBef>
              <a:spcAft>
                <a:spcPts val="0"/>
              </a:spcAft>
              <a:buNone/>
            </a:pPr>
            <a:r>
              <a:rPr lang="en" sz="1500">
                <a:solidFill>
                  <a:schemeClr val="dk1"/>
                </a:solidFill>
                <a:latin typeface="Noto Sans JP"/>
                <a:ea typeface="Noto Sans JP"/>
                <a:cs typeface="Noto Sans JP"/>
                <a:sym typeface="Noto Sans JP"/>
              </a:rPr>
              <a:t>［給油］のロール権限を「オフ」にした場合、</a:t>
            </a:r>
            <a:br>
              <a:rPr lang="en" sz="1500">
                <a:solidFill>
                  <a:schemeClr val="dk1"/>
                </a:solidFill>
                <a:latin typeface="Noto Sans JP"/>
                <a:ea typeface="Noto Sans JP"/>
                <a:cs typeface="Noto Sans JP"/>
                <a:sym typeface="Noto Sans JP"/>
              </a:rPr>
            </a:br>
            <a:r>
              <a:rPr lang="en" sz="1500">
                <a:solidFill>
                  <a:schemeClr val="dk1"/>
                </a:solidFill>
                <a:latin typeface="Noto Sans JP"/>
                <a:ea typeface="Noto Sans JP"/>
                <a:cs typeface="Noto Sans JP"/>
                <a:sym typeface="Noto Sans JP"/>
              </a:rPr>
              <a:t>下記の赤枠部分のボタンが非表示になり、対象機能に</a:t>
            </a:r>
            <a:br>
              <a:rPr lang="en" sz="1500">
                <a:solidFill>
                  <a:schemeClr val="dk1"/>
                </a:solidFill>
                <a:latin typeface="Noto Sans JP"/>
                <a:ea typeface="Noto Sans JP"/>
                <a:cs typeface="Noto Sans JP"/>
                <a:sym typeface="Noto Sans JP"/>
              </a:rPr>
            </a:br>
            <a:r>
              <a:rPr lang="en" sz="1500">
                <a:solidFill>
                  <a:schemeClr val="dk1"/>
                </a:solidFill>
                <a:latin typeface="Noto Sans JP"/>
                <a:ea typeface="Noto Sans JP"/>
                <a:cs typeface="Noto Sans JP"/>
                <a:sym typeface="Noto Sans JP"/>
              </a:rPr>
              <a:t>アクセスできなくなります。</a:t>
            </a:r>
            <a:endParaRPr sz="1500">
              <a:solidFill>
                <a:schemeClr val="dk1"/>
              </a:solidFill>
              <a:latin typeface="Noto Sans JP"/>
              <a:ea typeface="Noto Sans JP"/>
              <a:cs typeface="Noto Sans JP"/>
              <a:sym typeface="Noto Sans JP"/>
            </a:endParaRPr>
          </a:p>
        </p:txBody>
      </p:sp>
      <p:graphicFrame>
        <p:nvGraphicFramePr>
          <p:cNvPr id="229" name="Google Shape;229;p14"/>
          <p:cNvGraphicFramePr/>
          <p:nvPr/>
        </p:nvGraphicFramePr>
        <p:xfrm>
          <a:off x="2595250" y="2779564"/>
          <a:ext cx="9088925" cy="4113790"/>
        </p:xfrm>
        <a:graphic>
          <a:graphicData uri="http://schemas.openxmlformats.org/drawingml/2006/table">
            <a:tbl>
              <a:tblPr>
                <a:noFill/>
                <a:tableStyleId>{945D73D9-F74C-4B06-BE0F-A233A7CAC9E2}</a:tableStyleId>
              </a:tblPr>
              <a:tblGrid>
                <a:gridCol w="1238675">
                  <a:extLst>
                    <a:ext uri="{9D8B030D-6E8A-4147-A177-3AD203B41FA5}">
                      <a16:colId xmlns:a16="http://schemas.microsoft.com/office/drawing/2014/main" val="20000"/>
                    </a:ext>
                  </a:extLst>
                </a:gridCol>
                <a:gridCol w="2440225">
                  <a:extLst>
                    <a:ext uri="{9D8B030D-6E8A-4147-A177-3AD203B41FA5}">
                      <a16:colId xmlns:a16="http://schemas.microsoft.com/office/drawing/2014/main" val="20001"/>
                    </a:ext>
                  </a:extLst>
                </a:gridCol>
                <a:gridCol w="5410025">
                  <a:extLst>
                    <a:ext uri="{9D8B030D-6E8A-4147-A177-3AD203B41FA5}">
                      <a16:colId xmlns:a16="http://schemas.microsoft.com/office/drawing/2014/main" val="20002"/>
                    </a:ext>
                  </a:extLst>
                </a:gridCol>
              </a:tblGrid>
              <a:tr h="377575">
                <a:tc>
                  <a:txBody>
                    <a:bodyPr/>
                    <a:lstStyle/>
                    <a:p>
                      <a:pPr marL="0" lvl="0" indent="0" algn="ctr" rtl="0">
                        <a:spcBef>
                          <a:spcPts val="0"/>
                        </a:spcBef>
                        <a:spcAft>
                          <a:spcPts val="0"/>
                        </a:spcAft>
                        <a:buNone/>
                      </a:pPr>
                      <a:r>
                        <a:rPr lang="en" sz="1200" b="1">
                          <a:solidFill>
                            <a:schemeClr val="dk1"/>
                          </a:solidFill>
                          <a:latin typeface="Noto Sans JP"/>
                          <a:ea typeface="Noto Sans JP"/>
                          <a:cs typeface="Noto Sans JP"/>
                          <a:sym typeface="Noto Sans JP"/>
                        </a:rPr>
                        <a:t>種別</a:t>
                      </a:r>
                      <a:endParaRPr sz="1200" b="1">
                        <a:solidFill>
                          <a:schemeClr val="dk1"/>
                        </a:solidFill>
                        <a:latin typeface="Noto Sans JP"/>
                        <a:ea typeface="Noto Sans JP"/>
                        <a:cs typeface="Noto Sans JP"/>
                        <a:sym typeface="Noto Sans JP"/>
                      </a:endParaRPr>
                    </a:p>
                  </a:txBody>
                  <a:tcPr marL="91425" marR="91425" marT="91425" marB="91425">
                    <a:solidFill>
                      <a:srgbClr val="CFFFFD"/>
                    </a:solidFill>
                  </a:tcPr>
                </a:tc>
                <a:tc>
                  <a:txBody>
                    <a:bodyPr/>
                    <a:lstStyle/>
                    <a:p>
                      <a:pPr marL="0" lvl="0" indent="0" algn="ctr" rtl="0">
                        <a:spcBef>
                          <a:spcPts val="0"/>
                        </a:spcBef>
                        <a:spcAft>
                          <a:spcPts val="0"/>
                        </a:spcAft>
                        <a:buNone/>
                      </a:pPr>
                      <a:r>
                        <a:rPr lang="en" sz="1200" b="1">
                          <a:latin typeface="Noto Sans JP"/>
                          <a:ea typeface="Noto Sans JP"/>
                          <a:cs typeface="Noto Sans JP"/>
                          <a:sym typeface="Noto Sans JP"/>
                        </a:rPr>
                        <a:t>機能名</a:t>
                      </a:r>
                      <a:endParaRPr sz="1200" b="1">
                        <a:latin typeface="Noto Sans JP"/>
                        <a:ea typeface="Noto Sans JP"/>
                        <a:cs typeface="Noto Sans JP"/>
                        <a:sym typeface="Noto Sans JP"/>
                      </a:endParaRPr>
                    </a:p>
                  </a:txBody>
                  <a:tcPr marL="91425" marR="91425" marT="91425" marB="91425">
                    <a:solidFill>
                      <a:srgbClr val="CFFFFD"/>
                    </a:solidFill>
                  </a:tcPr>
                </a:tc>
                <a:tc>
                  <a:txBody>
                    <a:bodyPr/>
                    <a:lstStyle/>
                    <a:p>
                      <a:pPr marL="0" lvl="0" indent="0" algn="ctr" rtl="0">
                        <a:spcBef>
                          <a:spcPts val="0"/>
                        </a:spcBef>
                        <a:spcAft>
                          <a:spcPts val="0"/>
                        </a:spcAft>
                        <a:buNone/>
                      </a:pPr>
                      <a:r>
                        <a:rPr lang="en" sz="1200" b="1">
                          <a:latin typeface="Noto Sans JP"/>
                          <a:ea typeface="Noto Sans JP"/>
                          <a:cs typeface="Noto Sans JP"/>
                          <a:sym typeface="Noto Sans JP"/>
                        </a:rPr>
                        <a:t>ロール権限の設定</a:t>
                      </a:r>
                      <a:endParaRPr sz="1200" b="1">
                        <a:latin typeface="Noto Sans JP"/>
                        <a:ea typeface="Noto Sans JP"/>
                        <a:cs typeface="Noto Sans JP"/>
                        <a:sym typeface="Noto Sans JP"/>
                      </a:endParaRPr>
                    </a:p>
                  </a:txBody>
                  <a:tcPr marL="91425" marR="91425" marT="91425" marB="91425">
                    <a:solidFill>
                      <a:srgbClr val="CFFFFD"/>
                    </a:solidFill>
                  </a:tcPr>
                </a:tc>
                <a:extLst>
                  <a:ext uri="{0D108BD9-81ED-4DB2-BD59-A6C34878D82A}">
                    <a16:rowId xmlns:a16="http://schemas.microsoft.com/office/drawing/2014/main" val="10000"/>
                  </a:ext>
                </a:extLst>
              </a:tr>
              <a:tr h="329525">
                <a:tc rowSpan="2">
                  <a:txBody>
                    <a:bodyPr/>
                    <a:lstStyle/>
                    <a:p>
                      <a:pPr marL="0" lvl="0" indent="0" algn="ctr" rtl="0">
                        <a:spcBef>
                          <a:spcPts val="0"/>
                        </a:spcBef>
                        <a:spcAft>
                          <a:spcPts val="0"/>
                        </a:spcAft>
                        <a:buNone/>
                      </a:pPr>
                      <a:r>
                        <a:rPr lang="en" sz="1200" b="1">
                          <a:solidFill>
                            <a:schemeClr val="dk1"/>
                          </a:solidFill>
                          <a:latin typeface="Noto Sans JP"/>
                          <a:ea typeface="Noto Sans JP"/>
                          <a:cs typeface="Noto Sans JP"/>
                          <a:sym typeface="Noto Sans JP"/>
                        </a:rPr>
                        <a:t>ログイン関連</a:t>
                      </a:r>
                      <a:endParaRPr sz="1200" b="1">
                        <a:solidFill>
                          <a:schemeClr val="dk1"/>
                        </a:solidFill>
                        <a:latin typeface="Noto Sans JP"/>
                        <a:ea typeface="Noto Sans JP"/>
                        <a:cs typeface="Noto Sans JP"/>
                        <a:sym typeface="Noto Sans JP"/>
                      </a:endParaRPr>
                    </a:p>
                  </a:txBody>
                  <a:tcPr marL="91425" marR="91425" marT="91425" marB="91425" anchor="ctr">
                    <a:solidFill>
                      <a:srgbClr val="CFFFFD"/>
                    </a:solidFill>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通常ログイン</a:t>
                      </a:r>
                      <a:endParaRPr sz="1200">
                        <a:latin typeface="Noto Sans JP"/>
                        <a:ea typeface="Noto Sans JP"/>
                        <a:cs typeface="Noto Sans JP"/>
                        <a:sym typeface="Noto Sans JP"/>
                      </a:endParaRPr>
                    </a:p>
                  </a:txBody>
                  <a:tcPr marL="91425" marR="91425" marT="91425" marB="91425">
                    <a:solidFill>
                      <a:srgbClr val="EEEEEE"/>
                    </a:solidFill>
                  </a:tcPr>
                </a:tc>
                <a:tc>
                  <a:txBody>
                    <a:bodyPr/>
                    <a:lstStyle/>
                    <a:p>
                      <a:pPr marL="0" lvl="0" indent="0" algn="l" rtl="0">
                        <a:spcBef>
                          <a:spcPts val="0"/>
                        </a:spcBef>
                        <a:spcAft>
                          <a:spcPts val="0"/>
                        </a:spcAft>
                        <a:buNone/>
                      </a:pPr>
                      <a:r>
                        <a:rPr lang="en" sz="1200">
                          <a:latin typeface="Noto Sans JP"/>
                          <a:ea typeface="Noto Sans JP"/>
                          <a:cs typeface="Noto Sans JP"/>
                          <a:sym typeface="Noto Sans JP"/>
                        </a:rPr>
                        <a:t>ー</a:t>
                      </a:r>
                      <a:endParaRPr sz="1200">
                        <a:latin typeface="Noto Sans JP"/>
                        <a:ea typeface="Noto Sans JP"/>
                        <a:cs typeface="Noto Sans JP"/>
                        <a:sym typeface="Noto Sans JP"/>
                      </a:endParaRPr>
                    </a:p>
                  </a:txBody>
                  <a:tcPr marL="91425" marR="91425" marT="91425" marB="91425" anchor="ctr">
                    <a:solidFill>
                      <a:srgbClr val="EEEEEE"/>
                    </a:solidFill>
                  </a:tcPr>
                </a:tc>
                <a:extLst>
                  <a:ext uri="{0D108BD9-81ED-4DB2-BD59-A6C34878D82A}">
                    <a16:rowId xmlns:a16="http://schemas.microsoft.com/office/drawing/2014/main" val="10001"/>
                  </a:ext>
                </a:extLst>
              </a:tr>
              <a:tr h="389200">
                <a:tc vMerge="1">
                  <a:txBody>
                    <a:bodyPr/>
                    <a:lstStyle/>
                    <a:p>
                      <a:endParaRPr lang="ja-JP"/>
                    </a:p>
                  </a:txBody>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SSOログイン（</a:t>
                      </a:r>
                      <a:r>
                        <a:rPr lang="en" sz="1200">
                          <a:solidFill>
                            <a:srgbClr val="E60021"/>
                          </a:solidFill>
                          <a:latin typeface="Noto Sans JP"/>
                          <a:ea typeface="Noto Sans JP"/>
                          <a:cs typeface="Noto Sans JP"/>
                          <a:sym typeface="Noto Sans JP"/>
                        </a:rPr>
                        <a:t>※オプション</a:t>
                      </a:r>
                      <a:r>
                        <a:rPr lang="en" sz="1200">
                          <a:solidFill>
                            <a:schemeClr val="dk1"/>
                          </a:solidFill>
                          <a:latin typeface="Noto Sans JP"/>
                          <a:ea typeface="Noto Sans JP"/>
                          <a:cs typeface="Noto Sans JP"/>
                          <a:sym typeface="Noto Sans JP"/>
                        </a:rPr>
                        <a:t>）</a:t>
                      </a:r>
                      <a:endParaRPr sz="1200">
                        <a:solidFill>
                          <a:schemeClr val="dk1"/>
                        </a:solidFill>
                        <a:latin typeface="Noto Sans JP"/>
                        <a:ea typeface="Noto Sans JP"/>
                        <a:cs typeface="Noto Sans JP"/>
                        <a:sym typeface="Noto Sans JP"/>
                      </a:endParaRPr>
                    </a:p>
                  </a:txBody>
                  <a:tcPr marL="91425" marR="91425" marT="91425" marB="91425">
                    <a:solidFill>
                      <a:srgbClr val="EEEEEE"/>
                    </a:solidFill>
                  </a:tcPr>
                </a:tc>
                <a:tc>
                  <a:txBody>
                    <a:bodyPr/>
                    <a:lstStyle/>
                    <a:p>
                      <a:pPr marL="0" lvl="0" indent="0" algn="l" rtl="0">
                        <a:spcBef>
                          <a:spcPts val="0"/>
                        </a:spcBef>
                        <a:spcAft>
                          <a:spcPts val="0"/>
                        </a:spcAft>
                        <a:buNone/>
                      </a:pPr>
                      <a:r>
                        <a:rPr lang="en" sz="1200">
                          <a:solidFill>
                            <a:schemeClr val="dk1"/>
                          </a:solidFill>
                          <a:latin typeface="Noto Sans JP"/>
                          <a:ea typeface="Noto Sans JP"/>
                          <a:cs typeface="Noto Sans JP"/>
                          <a:sym typeface="Noto Sans JP"/>
                        </a:rPr>
                        <a:t>ー</a:t>
                      </a:r>
                      <a:endParaRPr sz="1200">
                        <a:latin typeface="Noto Sans JP"/>
                        <a:ea typeface="Noto Sans JP"/>
                        <a:cs typeface="Noto Sans JP"/>
                        <a:sym typeface="Noto Sans JP"/>
                      </a:endParaRPr>
                    </a:p>
                  </a:txBody>
                  <a:tcPr marL="91425" marR="91425" marT="91425" marB="91425" anchor="ctr">
                    <a:solidFill>
                      <a:srgbClr val="EEEEEE"/>
                    </a:solidFill>
                  </a:tcPr>
                </a:tc>
                <a:extLst>
                  <a:ext uri="{0D108BD9-81ED-4DB2-BD59-A6C34878D82A}">
                    <a16:rowId xmlns:a16="http://schemas.microsoft.com/office/drawing/2014/main" val="10002"/>
                  </a:ext>
                </a:extLst>
              </a:tr>
              <a:tr h="337200">
                <a:tc rowSpan="2">
                  <a:txBody>
                    <a:bodyPr/>
                    <a:lstStyle/>
                    <a:p>
                      <a:pPr marL="0" lvl="0" indent="0" algn="ctr" rtl="0">
                        <a:spcBef>
                          <a:spcPts val="0"/>
                        </a:spcBef>
                        <a:spcAft>
                          <a:spcPts val="0"/>
                        </a:spcAft>
                        <a:buNone/>
                      </a:pPr>
                      <a:r>
                        <a:rPr lang="en" sz="1200" b="1">
                          <a:solidFill>
                            <a:schemeClr val="dk1"/>
                          </a:solidFill>
                          <a:latin typeface="Noto Sans JP"/>
                          <a:ea typeface="Noto Sans JP"/>
                          <a:cs typeface="Noto Sans JP"/>
                          <a:sym typeface="Noto Sans JP"/>
                        </a:rPr>
                        <a:t>利用登録</a:t>
                      </a:r>
                      <a:endParaRPr sz="1200" b="1">
                        <a:solidFill>
                          <a:schemeClr val="dk1"/>
                        </a:solidFill>
                        <a:latin typeface="Noto Sans JP"/>
                        <a:ea typeface="Noto Sans JP"/>
                        <a:cs typeface="Noto Sans JP"/>
                        <a:sym typeface="Noto Sans JP"/>
                      </a:endParaRPr>
                    </a:p>
                  </a:txBody>
                  <a:tcPr marL="91425" marR="91425" marT="91425" marB="91425" anchor="ctr">
                    <a:solidFill>
                      <a:srgbClr val="CFFFFD"/>
                    </a:solidFill>
                  </a:tcPr>
                </a:tc>
                <a:tc>
                  <a:txBody>
                    <a:bodyPr/>
                    <a:lstStyle/>
                    <a:p>
                      <a:pPr marL="0" lvl="0" indent="0" algn="ctr" rtl="0">
                        <a:spcBef>
                          <a:spcPts val="0"/>
                        </a:spcBef>
                        <a:spcAft>
                          <a:spcPts val="0"/>
                        </a:spcAft>
                        <a:buNone/>
                      </a:pPr>
                      <a:r>
                        <a:rPr lang="en" sz="1200">
                          <a:latin typeface="Noto Sans JP"/>
                          <a:ea typeface="Noto Sans JP"/>
                          <a:cs typeface="Noto Sans JP"/>
                          <a:sym typeface="Noto Sans JP"/>
                        </a:rPr>
                        <a:t>車両予約</a:t>
                      </a:r>
                      <a:endParaRPr sz="1200">
                        <a:latin typeface="Noto Sans JP"/>
                        <a:ea typeface="Noto Sans JP"/>
                        <a:cs typeface="Noto Sans JP"/>
                        <a:sym typeface="Noto Sans JP"/>
                      </a:endParaRPr>
                    </a:p>
                  </a:txBody>
                  <a:tcPr marL="91425" marR="91425" marT="91425" marB="91425"/>
                </a:tc>
                <a:tc rowSpan="8">
                  <a:txBody>
                    <a:bodyPr/>
                    <a:lstStyle/>
                    <a:p>
                      <a:pPr marL="0" lvl="0" indent="0" algn="l" rtl="0">
                        <a:lnSpc>
                          <a:spcPct val="115000"/>
                        </a:lnSpc>
                        <a:spcBef>
                          <a:spcPts val="0"/>
                        </a:spcBef>
                        <a:spcAft>
                          <a:spcPts val="0"/>
                        </a:spcAft>
                        <a:buNone/>
                      </a:pPr>
                      <a:r>
                        <a:rPr lang="en" sz="1200">
                          <a:solidFill>
                            <a:schemeClr val="dk1"/>
                          </a:solidFill>
                          <a:latin typeface="Noto Sans JP"/>
                          <a:ea typeface="Noto Sans JP"/>
                          <a:cs typeface="Noto Sans JP"/>
                          <a:sym typeface="Noto Sans JP"/>
                        </a:rPr>
                        <a:t>初期設定はすべて「閲覧・編集可」になっています。</a:t>
                      </a:r>
                      <a:endParaRPr sz="1200">
                        <a:solidFill>
                          <a:schemeClr val="dk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dk1"/>
                          </a:solidFill>
                          <a:latin typeface="Noto Sans JP"/>
                          <a:ea typeface="Noto Sans JP"/>
                          <a:cs typeface="Noto Sans JP"/>
                          <a:sym typeface="Noto Sans JP"/>
                        </a:rPr>
                        <a:t>対象機能を利用しない場合は、以下の手順で権限をオフにしてください。</a:t>
                      </a:r>
                      <a:endParaRPr sz="1200">
                        <a:solidFill>
                          <a:schemeClr val="dk1"/>
                        </a:solidFill>
                        <a:latin typeface="Noto Sans JP"/>
                        <a:ea typeface="Noto Sans JP"/>
                        <a:cs typeface="Noto Sans JP"/>
                        <a:sym typeface="Noto Sans JP"/>
                      </a:endParaRPr>
                    </a:p>
                    <a:p>
                      <a:pPr marL="320040" lvl="0" indent="-167640" algn="l" rtl="0">
                        <a:lnSpc>
                          <a:spcPct val="115000"/>
                        </a:lnSpc>
                        <a:spcBef>
                          <a:spcPts val="0"/>
                        </a:spcBef>
                        <a:spcAft>
                          <a:spcPts val="0"/>
                        </a:spcAft>
                        <a:buClr>
                          <a:schemeClr val="dk1"/>
                        </a:buClr>
                        <a:buSzPts val="1200"/>
                        <a:buFont typeface="Noto Sans JP"/>
                        <a:buAutoNum type="arabicPeriod"/>
                      </a:pPr>
                      <a:r>
                        <a:rPr lang="en" sz="1200">
                          <a:solidFill>
                            <a:schemeClr val="dk1"/>
                          </a:solidFill>
                          <a:latin typeface="Noto Sans JP"/>
                          <a:ea typeface="Noto Sans JP"/>
                          <a:cs typeface="Noto Sans JP"/>
                          <a:sym typeface="Noto Sans JP"/>
                        </a:rPr>
                        <a:t>PC管理画面の左側メニュー［⚙］をクリック</a:t>
                      </a:r>
                      <a:endParaRPr sz="1200">
                        <a:solidFill>
                          <a:schemeClr val="dk1"/>
                        </a:solidFill>
                        <a:latin typeface="Noto Sans JP"/>
                        <a:ea typeface="Noto Sans JP"/>
                        <a:cs typeface="Noto Sans JP"/>
                        <a:sym typeface="Noto Sans JP"/>
                      </a:endParaRPr>
                    </a:p>
                    <a:p>
                      <a:pPr marL="320040" lvl="0" indent="-167640" algn="l" rtl="0">
                        <a:lnSpc>
                          <a:spcPct val="115000"/>
                        </a:lnSpc>
                        <a:spcBef>
                          <a:spcPts val="0"/>
                        </a:spcBef>
                        <a:spcAft>
                          <a:spcPts val="0"/>
                        </a:spcAft>
                        <a:buClr>
                          <a:schemeClr val="dk1"/>
                        </a:buClr>
                        <a:buSzPts val="1200"/>
                        <a:buFont typeface="Noto Sans JP"/>
                        <a:buAutoNum type="arabicPeriod"/>
                      </a:pPr>
                      <a:r>
                        <a:rPr lang="en" sz="1200">
                          <a:solidFill>
                            <a:schemeClr val="dk1"/>
                          </a:solidFill>
                          <a:latin typeface="Noto Sans JP"/>
                          <a:ea typeface="Noto Sans JP"/>
                          <a:cs typeface="Noto Sans JP"/>
                          <a:sym typeface="Noto Sans JP"/>
                        </a:rPr>
                        <a:t>［ロール権限］をクリック</a:t>
                      </a:r>
                      <a:endParaRPr sz="1200">
                        <a:solidFill>
                          <a:schemeClr val="dk1"/>
                        </a:solidFill>
                        <a:latin typeface="Noto Sans JP"/>
                        <a:ea typeface="Noto Sans JP"/>
                        <a:cs typeface="Noto Sans JP"/>
                        <a:sym typeface="Noto Sans JP"/>
                      </a:endParaRPr>
                    </a:p>
                    <a:p>
                      <a:pPr marL="320040" lvl="0" indent="-167640" algn="l" rtl="0">
                        <a:lnSpc>
                          <a:spcPct val="115000"/>
                        </a:lnSpc>
                        <a:spcBef>
                          <a:spcPts val="0"/>
                        </a:spcBef>
                        <a:spcAft>
                          <a:spcPts val="0"/>
                        </a:spcAft>
                        <a:buClr>
                          <a:schemeClr val="dk1"/>
                        </a:buClr>
                        <a:buSzPts val="1200"/>
                        <a:buFont typeface="Noto Sans JP"/>
                        <a:buAutoNum type="arabicPeriod"/>
                      </a:pPr>
                      <a:r>
                        <a:rPr lang="en" sz="1200">
                          <a:solidFill>
                            <a:schemeClr val="dk1"/>
                          </a:solidFill>
                          <a:latin typeface="Noto Sans JP"/>
                          <a:ea typeface="Noto Sans JP"/>
                          <a:cs typeface="Noto Sans JP"/>
                          <a:sym typeface="Noto Sans JP"/>
                        </a:rPr>
                        <a:t>Manager または Staff の ［編集］ をクリック</a:t>
                      </a:r>
                      <a:endParaRPr sz="1200">
                        <a:solidFill>
                          <a:schemeClr val="dk1"/>
                        </a:solidFill>
                        <a:latin typeface="Noto Sans JP"/>
                        <a:ea typeface="Noto Sans JP"/>
                        <a:cs typeface="Noto Sans JP"/>
                        <a:sym typeface="Noto Sans JP"/>
                      </a:endParaRPr>
                    </a:p>
                    <a:p>
                      <a:pPr marL="320040" lvl="0" indent="-167640" algn="l" rtl="0">
                        <a:lnSpc>
                          <a:spcPct val="115000"/>
                        </a:lnSpc>
                        <a:spcBef>
                          <a:spcPts val="0"/>
                        </a:spcBef>
                        <a:spcAft>
                          <a:spcPts val="0"/>
                        </a:spcAft>
                        <a:buClr>
                          <a:schemeClr val="dk1"/>
                        </a:buClr>
                        <a:buSzPts val="1200"/>
                        <a:buFont typeface="Noto Sans JP"/>
                        <a:buAutoNum type="arabicPeriod"/>
                      </a:pPr>
                      <a:r>
                        <a:rPr lang="en" sz="1200">
                          <a:solidFill>
                            <a:schemeClr val="dk1"/>
                          </a:solidFill>
                          <a:latin typeface="Noto Sans JP"/>
                          <a:ea typeface="Noto Sans JP"/>
                          <a:cs typeface="Noto Sans JP"/>
                          <a:sym typeface="Noto Sans JP"/>
                        </a:rPr>
                        <a:t>対象機能名の行で権限を 「オフ」 に設定</a:t>
                      </a:r>
                      <a:endParaRPr sz="1200">
                        <a:solidFill>
                          <a:schemeClr val="dk1"/>
                        </a:solidFill>
                        <a:latin typeface="Noto Sans JP"/>
                        <a:ea typeface="Noto Sans JP"/>
                        <a:cs typeface="Noto Sans JP"/>
                        <a:sym typeface="Noto Sans JP"/>
                      </a:endParaRPr>
                    </a:p>
                    <a:p>
                      <a:pPr marL="0" lvl="0" indent="0" algn="l" rtl="0">
                        <a:spcBef>
                          <a:spcPts val="0"/>
                        </a:spcBef>
                        <a:spcAft>
                          <a:spcPts val="0"/>
                        </a:spcAft>
                        <a:buNone/>
                      </a:pPr>
                      <a:endParaRPr sz="1200">
                        <a:solidFill>
                          <a:schemeClr val="dk1"/>
                        </a:solidFill>
                        <a:latin typeface="Noto Sans JP"/>
                        <a:ea typeface="Noto Sans JP"/>
                        <a:cs typeface="Noto Sans JP"/>
                        <a:sym typeface="Noto Sans JP"/>
                      </a:endParaRPr>
                    </a:p>
                    <a:p>
                      <a:pPr marL="0" lvl="0" indent="0" algn="l" rtl="0">
                        <a:spcBef>
                          <a:spcPts val="0"/>
                        </a:spcBef>
                        <a:spcAft>
                          <a:spcPts val="0"/>
                        </a:spcAft>
                        <a:buNone/>
                      </a:pPr>
                      <a:r>
                        <a:rPr lang="en" sz="1200">
                          <a:solidFill>
                            <a:schemeClr val="dk1"/>
                          </a:solidFill>
                          <a:latin typeface="Noto Sans JP"/>
                          <a:ea typeface="Noto Sans JP"/>
                          <a:cs typeface="Noto Sans JP"/>
                          <a:sym typeface="Noto Sans JP"/>
                        </a:rPr>
                        <a:t>［乗降記録］のみ異なる画面からの設定が必要です。</a:t>
                      </a:r>
                      <a:endParaRPr sz="1200">
                        <a:solidFill>
                          <a:schemeClr val="dk1"/>
                        </a:solidFill>
                        <a:latin typeface="Noto Sans JP"/>
                        <a:ea typeface="Noto Sans JP"/>
                        <a:cs typeface="Noto Sans JP"/>
                        <a:sym typeface="Noto Sans JP"/>
                      </a:endParaRPr>
                    </a:p>
                    <a:p>
                      <a:pPr marL="320040" lvl="0" indent="-167640" algn="l" rtl="0">
                        <a:lnSpc>
                          <a:spcPct val="115000"/>
                        </a:lnSpc>
                        <a:spcBef>
                          <a:spcPts val="0"/>
                        </a:spcBef>
                        <a:spcAft>
                          <a:spcPts val="0"/>
                        </a:spcAft>
                        <a:buClr>
                          <a:schemeClr val="dk1"/>
                        </a:buClr>
                        <a:buSzPts val="1200"/>
                        <a:buFont typeface="Noto Sans JP"/>
                        <a:buAutoNum type="arabicPeriod"/>
                      </a:pPr>
                      <a:r>
                        <a:rPr lang="en" sz="1200">
                          <a:solidFill>
                            <a:schemeClr val="dk1"/>
                          </a:solidFill>
                          <a:latin typeface="Noto Sans JP"/>
                          <a:ea typeface="Noto Sans JP"/>
                          <a:cs typeface="Noto Sans JP"/>
                          <a:sym typeface="Noto Sans JP"/>
                        </a:rPr>
                        <a:t>PC管理画面の左側メニュー［⚙］をクリック</a:t>
                      </a:r>
                      <a:endParaRPr sz="1200">
                        <a:solidFill>
                          <a:schemeClr val="dk1"/>
                        </a:solidFill>
                        <a:latin typeface="Noto Sans JP"/>
                        <a:ea typeface="Noto Sans JP"/>
                        <a:cs typeface="Noto Sans JP"/>
                        <a:sym typeface="Noto Sans JP"/>
                      </a:endParaRPr>
                    </a:p>
                    <a:p>
                      <a:pPr marL="320040" lvl="0" indent="-167640" algn="l" rtl="0">
                        <a:lnSpc>
                          <a:spcPct val="115000"/>
                        </a:lnSpc>
                        <a:spcBef>
                          <a:spcPts val="0"/>
                        </a:spcBef>
                        <a:spcAft>
                          <a:spcPts val="0"/>
                        </a:spcAft>
                        <a:buClr>
                          <a:schemeClr val="dk1"/>
                        </a:buClr>
                        <a:buSzPts val="1200"/>
                        <a:buFont typeface="Noto Sans JP"/>
                        <a:buAutoNum type="arabicPeriod"/>
                      </a:pPr>
                      <a:r>
                        <a:rPr lang="en" sz="1200">
                          <a:solidFill>
                            <a:schemeClr val="dk1"/>
                          </a:solidFill>
                          <a:latin typeface="Noto Sans JP"/>
                          <a:ea typeface="Noto Sans JP"/>
                          <a:cs typeface="Noto Sans JP"/>
                          <a:sym typeface="Noto Sans JP"/>
                        </a:rPr>
                        <a:t>［その他］をクリック</a:t>
                      </a:r>
                      <a:endParaRPr sz="1200">
                        <a:solidFill>
                          <a:schemeClr val="dk1"/>
                        </a:solidFill>
                        <a:latin typeface="Noto Sans JP"/>
                        <a:ea typeface="Noto Sans JP"/>
                        <a:cs typeface="Noto Sans JP"/>
                        <a:sym typeface="Noto Sans JP"/>
                      </a:endParaRPr>
                    </a:p>
                    <a:p>
                      <a:pPr marL="320040" lvl="0" indent="-167640" algn="l" rtl="0">
                        <a:lnSpc>
                          <a:spcPct val="115000"/>
                        </a:lnSpc>
                        <a:spcBef>
                          <a:spcPts val="0"/>
                        </a:spcBef>
                        <a:spcAft>
                          <a:spcPts val="0"/>
                        </a:spcAft>
                        <a:buClr>
                          <a:schemeClr val="dk1"/>
                        </a:buClr>
                        <a:buSzPts val="1200"/>
                        <a:buFont typeface="Noto Sans JP"/>
                        <a:buAutoNum type="arabicPeriod"/>
                      </a:pPr>
                      <a:r>
                        <a:rPr lang="en" sz="1200">
                          <a:solidFill>
                            <a:schemeClr val="dk1"/>
                          </a:solidFill>
                          <a:latin typeface="Noto Sans JP"/>
                          <a:ea typeface="Noto Sans JP"/>
                          <a:cs typeface="Noto Sans JP"/>
                          <a:sym typeface="Noto Sans JP"/>
                        </a:rPr>
                        <a:t>［乗降記録を利用する］のチェックを無効にする</a:t>
                      </a:r>
                      <a:endParaRPr sz="1200">
                        <a:solidFill>
                          <a:schemeClr val="dk1"/>
                        </a:solidFill>
                        <a:latin typeface="Noto Sans JP"/>
                        <a:ea typeface="Noto Sans JP"/>
                        <a:cs typeface="Noto Sans JP"/>
                        <a:sym typeface="Noto Sans JP"/>
                      </a:endParaRPr>
                    </a:p>
                  </a:txBody>
                  <a:tcPr marL="91425" marR="91425" marT="91425" marB="91425" anchor="ctr"/>
                </a:tc>
                <a:extLst>
                  <a:ext uri="{0D108BD9-81ED-4DB2-BD59-A6C34878D82A}">
                    <a16:rowId xmlns:a16="http://schemas.microsoft.com/office/drawing/2014/main" val="10003"/>
                  </a:ext>
                </a:extLst>
              </a:tr>
              <a:tr h="322075">
                <a:tc vMerge="1">
                  <a:txBody>
                    <a:bodyPr/>
                    <a:lstStyle/>
                    <a:p>
                      <a:endParaRPr lang="ja-JP"/>
                    </a:p>
                  </a:txBody>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乗降記録</a:t>
                      </a:r>
                      <a:endParaRPr sz="1200">
                        <a:latin typeface="Noto Sans JP"/>
                        <a:ea typeface="Noto Sans JP"/>
                        <a:cs typeface="Noto Sans JP"/>
                        <a:sym typeface="Noto Sans JP"/>
                      </a:endParaRPr>
                    </a:p>
                  </a:txBody>
                  <a:tcPr marL="91425" marR="91425" marT="91425" marB="91425"/>
                </a:tc>
                <a:tc vMerge="1">
                  <a:txBody>
                    <a:bodyPr/>
                    <a:lstStyle/>
                    <a:p>
                      <a:endParaRPr lang="ja-JP"/>
                    </a:p>
                  </a:txBody>
                  <a:tcPr/>
                </a:tc>
                <a:extLst>
                  <a:ext uri="{0D108BD9-81ED-4DB2-BD59-A6C34878D82A}">
                    <a16:rowId xmlns:a16="http://schemas.microsoft.com/office/drawing/2014/main" val="10004"/>
                  </a:ext>
                </a:extLst>
              </a:tr>
              <a:tr h="291575">
                <a:tc rowSpan="6">
                  <a:txBody>
                    <a:bodyPr/>
                    <a:lstStyle/>
                    <a:p>
                      <a:pPr marL="0" lvl="0" indent="0" algn="ctr" rtl="0">
                        <a:spcBef>
                          <a:spcPts val="0"/>
                        </a:spcBef>
                        <a:spcAft>
                          <a:spcPts val="0"/>
                        </a:spcAft>
                        <a:buNone/>
                      </a:pPr>
                      <a:r>
                        <a:rPr lang="en" sz="1200" b="1">
                          <a:solidFill>
                            <a:schemeClr val="dk1"/>
                          </a:solidFill>
                          <a:latin typeface="Noto Sans JP"/>
                          <a:ea typeface="Noto Sans JP"/>
                          <a:cs typeface="Noto Sans JP"/>
                          <a:sym typeface="Noto Sans JP"/>
                        </a:rPr>
                        <a:t>業務系の記録</a:t>
                      </a:r>
                      <a:endParaRPr sz="1200" b="1">
                        <a:solidFill>
                          <a:schemeClr val="dk1"/>
                        </a:solidFill>
                        <a:latin typeface="Noto Sans JP"/>
                        <a:ea typeface="Noto Sans JP"/>
                        <a:cs typeface="Noto Sans JP"/>
                        <a:sym typeface="Noto Sans JP"/>
                      </a:endParaRPr>
                    </a:p>
                  </a:txBody>
                  <a:tcPr marL="91425" marR="91425" marT="91425" marB="91425" anchor="ctr">
                    <a:solidFill>
                      <a:srgbClr val="CFFFFD"/>
                    </a:solidFill>
                  </a:tcPr>
                </a:tc>
                <a:tc>
                  <a:txBody>
                    <a:bodyPr/>
                    <a:lstStyle/>
                    <a:p>
                      <a:pPr marL="0" lvl="0" indent="0" algn="ctr" rtl="0">
                        <a:spcBef>
                          <a:spcPts val="0"/>
                        </a:spcBef>
                        <a:spcAft>
                          <a:spcPts val="0"/>
                        </a:spcAft>
                        <a:buNone/>
                      </a:pPr>
                      <a:r>
                        <a:rPr lang="en" sz="1200">
                          <a:latin typeface="Noto Sans JP"/>
                          <a:ea typeface="Noto Sans JP"/>
                          <a:cs typeface="Noto Sans JP"/>
                          <a:sym typeface="Noto Sans JP"/>
                        </a:rPr>
                        <a:t>日報（記録）</a:t>
                      </a:r>
                      <a:endParaRPr sz="1200">
                        <a:latin typeface="Noto Sans JP"/>
                        <a:ea typeface="Noto Sans JP"/>
                        <a:cs typeface="Noto Sans JP"/>
                        <a:sym typeface="Noto Sans JP"/>
                      </a:endParaRPr>
                    </a:p>
                  </a:txBody>
                  <a:tcPr marL="91425" marR="91425" marT="91425" marB="91425"/>
                </a:tc>
                <a:tc vMerge="1">
                  <a:txBody>
                    <a:bodyPr/>
                    <a:lstStyle/>
                    <a:p>
                      <a:endParaRPr lang="ja-JP"/>
                    </a:p>
                  </a:txBody>
                  <a:tcPr/>
                </a:tc>
                <a:extLst>
                  <a:ext uri="{0D108BD9-81ED-4DB2-BD59-A6C34878D82A}">
                    <a16:rowId xmlns:a16="http://schemas.microsoft.com/office/drawing/2014/main" val="10005"/>
                  </a:ext>
                </a:extLst>
              </a:tr>
              <a:tr h="294475">
                <a:tc vMerge="1">
                  <a:txBody>
                    <a:bodyPr/>
                    <a:lstStyle/>
                    <a:p>
                      <a:endParaRPr lang="ja-JP"/>
                    </a:p>
                  </a:txBody>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アルコールチェック</a:t>
                      </a:r>
                      <a:endParaRPr sz="1200">
                        <a:latin typeface="Noto Sans JP"/>
                        <a:ea typeface="Noto Sans JP"/>
                        <a:cs typeface="Noto Sans JP"/>
                        <a:sym typeface="Noto Sans JP"/>
                      </a:endParaRPr>
                    </a:p>
                  </a:txBody>
                  <a:tcPr marL="91425" marR="91425" marT="91425" marB="91425"/>
                </a:tc>
                <a:tc vMerge="1">
                  <a:txBody>
                    <a:bodyPr/>
                    <a:lstStyle/>
                    <a:p>
                      <a:endParaRPr lang="ja-JP"/>
                    </a:p>
                  </a:txBody>
                  <a:tcPr/>
                </a:tc>
                <a:extLst>
                  <a:ext uri="{0D108BD9-81ED-4DB2-BD59-A6C34878D82A}">
                    <a16:rowId xmlns:a16="http://schemas.microsoft.com/office/drawing/2014/main" val="10006"/>
                  </a:ext>
                </a:extLst>
              </a:tr>
              <a:tr h="357175">
                <a:tc vMerge="1">
                  <a:txBody>
                    <a:bodyPr/>
                    <a:lstStyle/>
                    <a:p>
                      <a:endParaRPr lang="ja-JP"/>
                    </a:p>
                  </a:txBody>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日常点検</a:t>
                      </a:r>
                      <a:endParaRPr sz="1200">
                        <a:latin typeface="Noto Sans JP"/>
                        <a:ea typeface="Noto Sans JP"/>
                        <a:cs typeface="Noto Sans JP"/>
                        <a:sym typeface="Noto Sans JP"/>
                      </a:endParaRPr>
                    </a:p>
                  </a:txBody>
                  <a:tcPr marL="91425" marR="91425" marT="91425" marB="91425"/>
                </a:tc>
                <a:tc vMerge="1">
                  <a:txBody>
                    <a:bodyPr/>
                    <a:lstStyle/>
                    <a:p>
                      <a:endParaRPr lang="ja-JP"/>
                    </a:p>
                  </a:txBody>
                  <a:tcPr/>
                </a:tc>
                <a:extLst>
                  <a:ext uri="{0D108BD9-81ED-4DB2-BD59-A6C34878D82A}">
                    <a16:rowId xmlns:a16="http://schemas.microsoft.com/office/drawing/2014/main" val="10007"/>
                  </a:ext>
                </a:extLst>
              </a:tr>
              <a:tr h="0">
                <a:tc vMerge="1">
                  <a:txBody>
                    <a:bodyPr/>
                    <a:lstStyle/>
                    <a:p>
                      <a:endParaRPr lang="ja-JP"/>
                    </a:p>
                  </a:txBody>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給油</a:t>
                      </a:r>
                      <a:endParaRPr sz="1200">
                        <a:latin typeface="Noto Sans JP"/>
                        <a:ea typeface="Noto Sans JP"/>
                        <a:cs typeface="Noto Sans JP"/>
                        <a:sym typeface="Noto Sans JP"/>
                      </a:endParaRPr>
                    </a:p>
                  </a:txBody>
                  <a:tcPr marL="91425" marR="91425" marT="91425" marB="91425"/>
                </a:tc>
                <a:tc vMerge="1">
                  <a:txBody>
                    <a:bodyPr/>
                    <a:lstStyle/>
                    <a:p>
                      <a:endParaRPr lang="ja-JP"/>
                    </a:p>
                  </a:txBody>
                  <a:tcPr/>
                </a:tc>
                <a:extLst>
                  <a:ext uri="{0D108BD9-81ED-4DB2-BD59-A6C34878D82A}">
                    <a16:rowId xmlns:a16="http://schemas.microsoft.com/office/drawing/2014/main" val="10008"/>
                  </a:ext>
                </a:extLst>
              </a:tr>
              <a:tr h="336950">
                <a:tc vMerge="1">
                  <a:txBody>
                    <a:bodyPr/>
                    <a:lstStyle/>
                    <a:p>
                      <a:endParaRPr lang="ja-JP"/>
                    </a:p>
                  </a:txBody>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作業</a:t>
                      </a:r>
                      <a:endParaRPr sz="1200">
                        <a:solidFill>
                          <a:schemeClr val="dk1"/>
                        </a:solidFill>
                        <a:latin typeface="Noto Sans JP"/>
                        <a:ea typeface="Noto Sans JP"/>
                        <a:cs typeface="Noto Sans JP"/>
                        <a:sym typeface="Noto Sans JP"/>
                      </a:endParaRPr>
                    </a:p>
                  </a:txBody>
                  <a:tcPr marL="91425" marR="91425" marT="91425" marB="91425"/>
                </a:tc>
                <a:tc vMerge="1">
                  <a:txBody>
                    <a:bodyPr/>
                    <a:lstStyle/>
                    <a:p>
                      <a:endParaRPr lang="ja-JP"/>
                    </a:p>
                  </a:txBody>
                  <a:tcPr/>
                </a:tc>
                <a:extLst>
                  <a:ext uri="{0D108BD9-81ED-4DB2-BD59-A6C34878D82A}">
                    <a16:rowId xmlns:a16="http://schemas.microsoft.com/office/drawing/2014/main" val="10009"/>
                  </a:ext>
                </a:extLst>
              </a:tr>
              <a:tr h="421175">
                <a:tc vMerge="1">
                  <a:txBody>
                    <a:bodyPr/>
                    <a:lstStyle/>
                    <a:p>
                      <a:endParaRPr lang="ja-JP"/>
                    </a:p>
                  </a:txBody>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運転記録</a:t>
                      </a:r>
                      <a:endParaRPr sz="1200">
                        <a:solidFill>
                          <a:schemeClr val="dk1"/>
                        </a:solidFill>
                        <a:latin typeface="Noto Sans JP"/>
                        <a:ea typeface="Noto Sans JP"/>
                        <a:cs typeface="Noto Sans JP"/>
                        <a:sym typeface="Noto Sans JP"/>
                      </a:endParaRPr>
                    </a:p>
                  </a:txBody>
                  <a:tcPr marL="91425" marR="91425" marT="91425" marB="91425" anchor="ctr"/>
                </a:tc>
                <a:tc vMerge="1">
                  <a:txBody>
                    <a:bodyPr/>
                    <a:lstStyle/>
                    <a:p>
                      <a:endParaRPr lang="ja-JP"/>
                    </a:p>
                  </a:txBody>
                  <a:tcPr/>
                </a:tc>
                <a:extLst>
                  <a:ext uri="{0D108BD9-81ED-4DB2-BD59-A6C34878D82A}">
                    <a16:rowId xmlns:a16="http://schemas.microsoft.com/office/drawing/2014/main" val="10010"/>
                  </a:ext>
                </a:extLst>
              </a:tr>
            </a:tbl>
          </a:graphicData>
        </a:graphic>
      </p:graphicFrame>
      <p:sp>
        <p:nvSpPr>
          <p:cNvPr id="230" name="Google Shape;230;p14"/>
          <p:cNvSpPr txBox="1">
            <a:spLocks noGrp="1"/>
          </p:cNvSpPr>
          <p:nvPr>
            <p:ph type="sldNum" idx="12"/>
          </p:nvPr>
        </p:nvSpPr>
        <p:spPr>
          <a:xfrm>
            <a:off x="390028" y="9633600"/>
            <a:ext cx="601800" cy="4299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5</a:t>
            </a:fld>
            <a:endParaRPr/>
          </a:p>
        </p:txBody>
      </p:sp>
      <p:sp>
        <p:nvSpPr>
          <p:cNvPr id="231" name="Google Shape;231;p14"/>
          <p:cNvSpPr/>
          <p:nvPr/>
        </p:nvSpPr>
        <p:spPr>
          <a:xfrm>
            <a:off x="12585257" y="4834289"/>
            <a:ext cx="1999800" cy="42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Noto Sans JP"/>
                <a:ea typeface="Noto Sans JP"/>
                <a:cs typeface="Noto Sans JP"/>
                <a:sym typeface="Noto Sans JP"/>
              </a:rPr>
              <a:t>Fleet Driverアプリ</a:t>
            </a:r>
            <a:endParaRPr sz="1200" b="1">
              <a:latin typeface="Noto Sans JP"/>
              <a:ea typeface="Noto Sans JP"/>
              <a:cs typeface="Noto Sans JP"/>
              <a:sym typeface="Noto Sans JP"/>
            </a:endParaRPr>
          </a:p>
        </p:txBody>
      </p:sp>
      <p:sp>
        <p:nvSpPr>
          <p:cNvPr id="232" name="Google Shape;232;p14"/>
          <p:cNvSpPr/>
          <p:nvPr/>
        </p:nvSpPr>
        <p:spPr>
          <a:xfrm>
            <a:off x="15143952" y="4834289"/>
            <a:ext cx="2121600" cy="42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Noto Sans JP"/>
                <a:ea typeface="Noto Sans JP"/>
                <a:cs typeface="Noto Sans JP"/>
                <a:sym typeface="Noto Sans JP"/>
              </a:rPr>
              <a:t>PC管理画面</a:t>
            </a:r>
            <a:endParaRPr sz="1200" b="1">
              <a:latin typeface="Noto Sans JP"/>
              <a:ea typeface="Noto Sans JP"/>
              <a:cs typeface="Noto Sans JP"/>
              <a:sym typeface="Noto Sans JP"/>
            </a:endParaRPr>
          </a:p>
        </p:txBody>
      </p:sp>
      <p:pic>
        <p:nvPicPr>
          <p:cNvPr id="233" name="Google Shape;233;p14" title="51.png"/>
          <p:cNvPicPr preferRelativeResize="0"/>
          <p:nvPr/>
        </p:nvPicPr>
        <p:blipFill>
          <a:blip r:embed="rId3">
            <a:alphaModFix/>
          </a:blip>
          <a:stretch>
            <a:fillRect/>
          </a:stretch>
        </p:blipFill>
        <p:spPr>
          <a:xfrm>
            <a:off x="12396882" y="5319616"/>
            <a:ext cx="2347376" cy="4337325"/>
          </a:xfrm>
          <a:prstGeom prst="rect">
            <a:avLst/>
          </a:prstGeom>
          <a:noFill/>
          <a:ln>
            <a:noFill/>
          </a:ln>
        </p:spPr>
      </p:pic>
      <p:graphicFrame>
        <p:nvGraphicFramePr>
          <p:cNvPr id="234" name="Google Shape;234;p14"/>
          <p:cNvGraphicFramePr/>
          <p:nvPr/>
        </p:nvGraphicFramePr>
        <p:xfrm>
          <a:off x="2598529" y="7204856"/>
          <a:ext cx="9082375" cy="2508730"/>
        </p:xfrm>
        <a:graphic>
          <a:graphicData uri="http://schemas.openxmlformats.org/drawingml/2006/table">
            <a:tbl>
              <a:tblPr>
                <a:noFill/>
                <a:tableStyleId>{945D73D9-F74C-4B06-BE0F-A233A7CAC9E2}</a:tableStyleId>
              </a:tblPr>
              <a:tblGrid>
                <a:gridCol w="3539900">
                  <a:extLst>
                    <a:ext uri="{9D8B030D-6E8A-4147-A177-3AD203B41FA5}">
                      <a16:colId xmlns:a16="http://schemas.microsoft.com/office/drawing/2014/main" val="20000"/>
                    </a:ext>
                  </a:extLst>
                </a:gridCol>
                <a:gridCol w="5542475">
                  <a:extLst>
                    <a:ext uri="{9D8B030D-6E8A-4147-A177-3AD203B41FA5}">
                      <a16:colId xmlns:a16="http://schemas.microsoft.com/office/drawing/2014/main" val="20001"/>
                    </a:ext>
                  </a:extLst>
                </a:gridCol>
              </a:tblGrid>
              <a:tr h="323000">
                <a:tc gridSpan="2">
                  <a:txBody>
                    <a:bodyPr/>
                    <a:lstStyle/>
                    <a:p>
                      <a:pPr marL="0" lvl="0" indent="0" algn="l" rtl="0">
                        <a:spcBef>
                          <a:spcPts val="0"/>
                        </a:spcBef>
                        <a:spcAft>
                          <a:spcPts val="0"/>
                        </a:spcAft>
                        <a:buNone/>
                      </a:pPr>
                      <a:r>
                        <a:rPr lang="en" sz="1200" b="1">
                          <a:latin typeface="Noto Sans JP"/>
                          <a:ea typeface="Noto Sans JP"/>
                          <a:cs typeface="Noto Sans JP"/>
                          <a:sym typeface="Noto Sans JP"/>
                        </a:rPr>
                        <a:t>備考</a:t>
                      </a:r>
                      <a:endParaRPr sz="900">
                        <a:latin typeface="Noto Sans JP"/>
                        <a:ea typeface="Noto Sans JP"/>
                        <a:cs typeface="Noto Sans JP"/>
                        <a:sym typeface="Noto Sans JP"/>
                      </a:endParaRPr>
                    </a:p>
                  </a:txBody>
                  <a:tcPr marL="91425" marR="91425" marT="91425" marB="91425">
                    <a:solidFill>
                      <a:schemeClr val="lt2"/>
                    </a:solidFill>
                  </a:tcPr>
                </a:tc>
                <a:tc hMerge="1">
                  <a:txBody>
                    <a:bodyPr/>
                    <a:lstStyle/>
                    <a:p>
                      <a:endParaRPr lang="ja-JP"/>
                    </a:p>
                  </a:txBody>
                  <a:tcPr/>
                </a:tc>
                <a:extLst>
                  <a:ext uri="{0D108BD9-81ED-4DB2-BD59-A6C34878D82A}">
                    <a16:rowId xmlns:a16="http://schemas.microsoft.com/office/drawing/2014/main" val="10000"/>
                  </a:ext>
                </a:extLst>
              </a:tr>
              <a:tr h="2143000">
                <a:tc gridSpan="2">
                  <a:txBody>
                    <a:bodyPr/>
                    <a:lstStyle/>
                    <a:p>
                      <a:pPr marL="320040" lvl="0" indent="-167640" algn="l" rtl="0">
                        <a:spcBef>
                          <a:spcPts val="1000"/>
                        </a:spcBef>
                        <a:spcAft>
                          <a:spcPts val="0"/>
                        </a:spcAft>
                        <a:buClr>
                          <a:schemeClr val="dk1"/>
                        </a:buClr>
                        <a:buSzPts val="1200"/>
                        <a:buFont typeface="Noto Sans JP"/>
                        <a:buAutoNum type="arabicPeriod"/>
                      </a:pPr>
                      <a:r>
                        <a:rPr lang="en" sz="1200">
                          <a:solidFill>
                            <a:schemeClr val="dk1"/>
                          </a:solidFill>
                          <a:latin typeface="Noto Sans JP"/>
                          <a:ea typeface="Noto Sans JP"/>
                          <a:cs typeface="Noto Sans JP"/>
                          <a:sym typeface="Noto Sans JP"/>
                        </a:rPr>
                        <a:t>設定変更後の動作確認は、Manager または Staff ユーザーでログインして行ってください。</a:t>
                      </a:r>
                      <a:br>
                        <a:rPr lang="en" sz="1200">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 ※Adminユーザー は「すべての操作」が可能なため、特定機能を「オフ」にしても影響を受けません。</a:t>
                      </a:r>
                      <a:endParaRPr sz="1200">
                        <a:solidFill>
                          <a:schemeClr val="dk1"/>
                        </a:solidFill>
                        <a:latin typeface="Noto Sans JP"/>
                        <a:ea typeface="Noto Sans JP"/>
                        <a:cs typeface="Noto Sans JP"/>
                        <a:sym typeface="Noto Sans JP"/>
                      </a:endParaRPr>
                    </a:p>
                    <a:p>
                      <a:pPr marL="320040" lvl="0" indent="-167640" algn="l" rtl="0">
                        <a:spcBef>
                          <a:spcPts val="1000"/>
                        </a:spcBef>
                        <a:spcAft>
                          <a:spcPts val="0"/>
                        </a:spcAft>
                        <a:buClr>
                          <a:schemeClr val="dk1"/>
                        </a:buClr>
                        <a:buSzPts val="1200"/>
                        <a:buFont typeface="Noto Sans JP"/>
                        <a:buAutoNum type="arabicPeriod"/>
                      </a:pPr>
                      <a:r>
                        <a:rPr lang="en" sz="1200">
                          <a:solidFill>
                            <a:schemeClr val="dk1"/>
                          </a:solidFill>
                          <a:latin typeface="Noto Sans JP"/>
                          <a:ea typeface="Noto Sans JP"/>
                          <a:cs typeface="Noto Sans JP"/>
                          <a:sym typeface="Noto Sans JP"/>
                        </a:rPr>
                        <a:t>ユーザーに記録させたい機能の権限は、「閲覧・編集可」にしてください。</a:t>
                      </a:r>
                      <a:br>
                        <a:rPr lang="en" sz="1200">
                          <a:solidFill>
                            <a:schemeClr val="dk1"/>
                          </a:solidFill>
                          <a:latin typeface="Noto Sans JP"/>
                          <a:ea typeface="Noto Sans JP"/>
                          <a:cs typeface="Noto Sans JP"/>
                          <a:sym typeface="Noto Sans JP"/>
                        </a:rPr>
                      </a:br>
                      <a:r>
                        <a:rPr lang="en" sz="1200">
                          <a:solidFill>
                            <a:schemeClr val="dk1"/>
                          </a:solidFill>
                          <a:latin typeface="Noto Sans JP"/>
                          <a:ea typeface="Noto Sans JP"/>
                          <a:cs typeface="Noto Sans JP"/>
                          <a:sym typeface="Noto Sans JP"/>
                        </a:rPr>
                        <a:t>※「閲覧可」にした場合は閲覧のみとなり記録することができません。</a:t>
                      </a:r>
                      <a:endParaRPr sz="1200">
                        <a:solidFill>
                          <a:schemeClr val="dk1"/>
                        </a:solidFill>
                        <a:latin typeface="Noto Sans JP"/>
                        <a:ea typeface="Noto Sans JP"/>
                        <a:cs typeface="Noto Sans JP"/>
                        <a:sym typeface="Noto Sans JP"/>
                      </a:endParaRPr>
                    </a:p>
                    <a:p>
                      <a:pPr marL="320040" lvl="0" indent="-167640" algn="l" rtl="0">
                        <a:spcBef>
                          <a:spcPts val="1000"/>
                        </a:spcBef>
                        <a:spcAft>
                          <a:spcPts val="0"/>
                        </a:spcAft>
                        <a:buClr>
                          <a:schemeClr val="dk1"/>
                        </a:buClr>
                        <a:buSzPts val="1200"/>
                        <a:buFont typeface="Noto Sans JP"/>
                        <a:buAutoNum type="arabicPeriod"/>
                      </a:pPr>
                      <a:r>
                        <a:rPr lang="en" sz="1200">
                          <a:solidFill>
                            <a:schemeClr val="dk1"/>
                          </a:solidFill>
                          <a:latin typeface="Noto Sans JP"/>
                          <a:ea typeface="Noto Sans JP"/>
                          <a:cs typeface="Noto Sans JP"/>
                          <a:sym typeface="Noto Sans JP"/>
                        </a:rPr>
                        <a:t>詳細情報を確認したいときは、以下ヘルプサイトの記事をご確認ください。</a:t>
                      </a:r>
                      <a:endParaRPr sz="1200">
                        <a:solidFill>
                          <a:schemeClr val="dk1"/>
                        </a:solidFill>
                        <a:latin typeface="Noto Sans JP"/>
                        <a:ea typeface="Noto Sans JP"/>
                        <a:cs typeface="Noto Sans JP"/>
                        <a:sym typeface="Noto Sans JP"/>
                      </a:endParaRPr>
                    </a:p>
                    <a:p>
                      <a:pPr marL="411480" lvl="0" indent="-259080" algn="l" rtl="0">
                        <a:spcBef>
                          <a:spcPts val="0"/>
                        </a:spcBef>
                        <a:spcAft>
                          <a:spcPts val="0"/>
                        </a:spcAft>
                        <a:buClr>
                          <a:schemeClr val="dk1"/>
                        </a:buClr>
                        <a:buSzPts val="1200"/>
                        <a:buFont typeface="Noto Sans JP"/>
                        <a:buChar char="●"/>
                      </a:pPr>
                      <a:r>
                        <a:rPr lang="en" sz="1200" u="sng">
                          <a:solidFill>
                            <a:schemeClr val="hlink"/>
                          </a:solidFill>
                          <a:latin typeface="Noto Sans JP"/>
                          <a:ea typeface="Noto Sans JP"/>
                          <a:cs typeface="Noto Sans JP"/>
                          <a:sym typeface="Noto Sans JP"/>
                          <a:hlinkClick r:id="rId4"/>
                        </a:rPr>
                        <a:t>ロール権限(操作範囲)を設定する</a:t>
                      </a:r>
                      <a:endParaRPr sz="1200">
                        <a:solidFill>
                          <a:schemeClr val="dk1"/>
                        </a:solidFill>
                        <a:latin typeface="Noto Sans JP"/>
                        <a:ea typeface="Noto Sans JP"/>
                        <a:cs typeface="Noto Sans JP"/>
                        <a:sym typeface="Noto Sans JP"/>
                      </a:endParaRPr>
                    </a:p>
                    <a:p>
                      <a:pPr marL="411480" lvl="0" indent="-259080" algn="l" rtl="0">
                        <a:spcBef>
                          <a:spcPts val="0"/>
                        </a:spcBef>
                        <a:spcAft>
                          <a:spcPts val="0"/>
                        </a:spcAft>
                        <a:buClr>
                          <a:schemeClr val="dk1"/>
                        </a:buClr>
                        <a:buSzPts val="1200"/>
                        <a:buFont typeface="Noto Sans JP"/>
                        <a:buChar char="●"/>
                      </a:pPr>
                      <a:r>
                        <a:rPr lang="en" sz="1200" u="sng">
                          <a:solidFill>
                            <a:schemeClr val="hlink"/>
                          </a:solidFill>
                          <a:latin typeface="Noto Sans JP"/>
                          <a:ea typeface="Noto Sans JP"/>
                          <a:cs typeface="Noto Sans JP"/>
                          <a:sym typeface="Noto Sans JP"/>
                          <a:hlinkClick r:id="rId5"/>
                        </a:rPr>
                        <a:t>Staffのロール権限で「閲覧範囲の制限」をONにするとどうなりますか？</a:t>
                      </a:r>
                      <a:endParaRPr sz="1200">
                        <a:solidFill>
                          <a:schemeClr val="dk1"/>
                        </a:solidFill>
                        <a:latin typeface="Noto Sans JP"/>
                        <a:ea typeface="Noto Sans JP"/>
                        <a:cs typeface="Noto Sans JP"/>
                        <a:sym typeface="Noto Sans JP"/>
                      </a:endParaRPr>
                    </a:p>
                    <a:p>
                      <a:pPr marL="411480" lvl="0" indent="-259080" algn="l" rtl="0">
                        <a:spcBef>
                          <a:spcPts val="0"/>
                        </a:spcBef>
                        <a:spcAft>
                          <a:spcPts val="0"/>
                        </a:spcAft>
                        <a:buClr>
                          <a:schemeClr val="dk1"/>
                        </a:buClr>
                        <a:buSzPts val="1200"/>
                        <a:buFont typeface="Noto Sans JP"/>
                        <a:buChar char="●"/>
                      </a:pPr>
                      <a:r>
                        <a:rPr lang="en" sz="1200" u="sng">
                          <a:solidFill>
                            <a:schemeClr val="hlink"/>
                          </a:solidFill>
                          <a:latin typeface="Noto Sans JP"/>
                          <a:ea typeface="Noto Sans JP"/>
                          <a:cs typeface="Noto Sans JP"/>
                          <a:sym typeface="Noto Sans JP"/>
                          <a:hlinkClick r:id="rId6"/>
                        </a:rPr>
                        <a:t>複数の管理スペースに所属していてそれぞれロールが異なる場合、どのロールが適用されますか？</a:t>
                      </a:r>
                      <a:endParaRPr sz="1200">
                        <a:solidFill>
                          <a:schemeClr val="dk1"/>
                        </a:solidFill>
                        <a:latin typeface="Noto Sans JP"/>
                        <a:ea typeface="Noto Sans JP"/>
                        <a:cs typeface="Noto Sans JP"/>
                        <a:sym typeface="Noto Sans JP"/>
                      </a:endParaRPr>
                    </a:p>
                  </a:txBody>
                  <a:tcPr marL="91425" marR="91425" marT="91425" marB="91425" anchor="ctr">
                    <a:solidFill>
                      <a:schemeClr val="lt1"/>
                    </a:solidFill>
                  </a:tcPr>
                </a:tc>
                <a:tc hMerge="1">
                  <a:txBody>
                    <a:bodyPr/>
                    <a:lstStyle/>
                    <a:p>
                      <a:endParaRPr lang="ja-JP"/>
                    </a:p>
                  </a:txBody>
                  <a:tcPr/>
                </a:tc>
                <a:extLst>
                  <a:ext uri="{0D108BD9-81ED-4DB2-BD59-A6C34878D82A}">
                    <a16:rowId xmlns:a16="http://schemas.microsoft.com/office/drawing/2014/main" val="10001"/>
                  </a:ext>
                </a:extLst>
              </a:tr>
            </a:tbl>
          </a:graphicData>
        </a:graphic>
      </p:graphicFrame>
      <p:pic>
        <p:nvPicPr>
          <p:cNvPr id="235" name="Google Shape;235;p14" title="62.png"/>
          <p:cNvPicPr preferRelativeResize="0"/>
          <p:nvPr/>
        </p:nvPicPr>
        <p:blipFill rotWithShape="1">
          <a:blip r:embed="rId7">
            <a:alphaModFix/>
          </a:blip>
          <a:srcRect r="65801"/>
          <a:stretch/>
        </p:blipFill>
        <p:spPr>
          <a:xfrm>
            <a:off x="14865766" y="5290976"/>
            <a:ext cx="2643276" cy="4337324"/>
          </a:xfrm>
          <a:prstGeom prst="rect">
            <a:avLst/>
          </a:prstGeom>
          <a:noFill/>
          <a:ln>
            <a:noFill/>
          </a:ln>
        </p:spPr>
      </p:pic>
      <p:sp>
        <p:nvSpPr>
          <p:cNvPr id="236" name="Google Shape;236;p14"/>
          <p:cNvSpPr/>
          <p:nvPr/>
        </p:nvSpPr>
        <p:spPr>
          <a:xfrm>
            <a:off x="12585257" y="8521500"/>
            <a:ext cx="1945200" cy="429900"/>
          </a:xfrm>
          <a:prstGeom prst="roundRect">
            <a:avLst>
              <a:gd name="adj" fmla="val 16667"/>
            </a:avLst>
          </a:prstGeom>
          <a:solidFill>
            <a:srgbClr val="E60021">
              <a:alpha val="22780"/>
            </a:srgbClr>
          </a:solid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E60021"/>
              </a:solidFill>
              <a:latin typeface="Kosugi"/>
              <a:ea typeface="Kosugi"/>
              <a:cs typeface="Kosugi"/>
              <a:sym typeface="Kosugi"/>
            </a:endParaRPr>
          </a:p>
        </p:txBody>
      </p:sp>
      <p:sp>
        <p:nvSpPr>
          <p:cNvPr id="237" name="Google Shape;237;p14"/>
          <p:cNvSpPr/>
          <p:nvPr/>
        </p:nvSpPr>
        <p:spPr>
          <a:xfrm>
            <a:off x="15670482" y="7510082"/>
            <a:ext cx="740700" cy="160200"/>
          </a:xfrm>
          <a:prstGeom prst="roundRect">
            <a:avLst>
              <a:gd name="adj" fmla="val 16667"/>
            </a:avLst>
          </a:prstGeom>
          <a:solidFill>
            <a:srgbClr val="E60021">
              <a:alpha val="22780"/>
            </a:srgbClr>
          </a:solid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60021"/>
              </a:solidFill>
              <a:latin typeface="Kosugi"/>
              <a:ea typeface="Kosugi"/>
              <a:cs typeface="Kosugi"/>
              <a:sym typeface="Kosugi"/>
            </a:endParaRPr>
          </a:p>
        </p:txBody>
      </p:sp>
      <p:sp>
        <p:nvSpPr>
          <p:cNvPr id="238" name="Google Shape;238;p14"/>
          <p:cNvSpPr txBox="1">
            <a:spLocks noGrp="1"/>
          </p:cNvSpPr>
          <p:nvPr>
            <p:ph type="subTitle" idx="1"/>
          </p:nvPr>
        </p:nvSpPr>
        <p:spPr>
          <a:xfrm>
            <a:off x="2304475" y="1517525"/>
            <a:ext cx="15455700" cy="429900"/>
          </a:xfrm>
          <a:prstGeom prst="rect">
            <a:avLst/>
          </a:prstGeom>
        </p:spPr>
        <p:txBody>
          <a:bodyPr spcFirstLastPara="1" wrap="square" lIns="274300" tIns="182875" rIns="182850" bIns="182850" anchor="t" anchorCtr="0">
            <a:noAutofit/>
          </a:bodyPr>
          <a:lstStyle/>
          <a:p>
            <a:pPr marL="0" lvl="0" indent="0" algn="l" rtl="0">
              <a:spcBef>
                <a:spcPts val="0"/>
              </a:spcBef>
              <a:spcAft>
                <a:spcPts val="0"/>
              </a:spcAft>
              <a:buNone/>
            </a:pPr>
            <a:r>
              <a:rPr lang="en" sz="2000"/>
              <a:t>利用しない機能が表示されると、ユーザーからのお問合せにつながるため初期設定値を変更して、</a:t>
            </a:r>
            <a:br>
              <a:rPr lang="en" sz="2000"/>
            </a:br>
            <a:r>
              <a:rPr lang="en" sz="2000"/>
              <a:t>対象の項目を非表示にしてください</a:t>
            </a:r>
            <a:endParaRPr sz="2000"/>
          </a:p>
          <a:p>
            <a:pPr marL="0" lvl="0" indent="0" algn="l" rtl="0">
              <a:spcBef>
                <a:spcPts val="0"/>
              </a:spcBef>
              <a:spcAft>
                <a:spcPts val="0"/>
              </a:spcAft>
              <a:buNone/>
            </a:pPr>
            <a:endParaRPr sz="2000"/>
          </a:p>
        </p:txBody>
      </p:sp>
      <p:sp>
        <p:nvSpPr>
          <p:cNvPr id="239" name="Google Shape;239;p14"/>
          <p:cNvSpPr txBox="1">
            <a:spLocks noGrp="1"/>
          </p:cNvSpPr>
          <p:nvPr>
            <p:ph type="title"/>
          </p:nvPr>
        </p:nvSpPr>
        <p:spPr>
          <a:xfrm>
            <a:off x="2304475"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機能メニューの表示・非表示</a:t>
            </a:r>
            <a:endParaRPr sz="4800">
              <a:solidFill>
                <a:schemeClr val="accent4"/>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graphicFrame>
        <p:nvGraphicFramePr>
          <p:cNvPr id="1477" name="Google Shape;1477;p59"/>
          <p:cNvGraphicFramePr/>
          <p:nvPr/>
        </p:nvGraphicFramePr>
        <p:xfrm>
          <a:off x="8512679" y="2323796"/>
          <a:ext cx="3000000" cy="3000000"/>
        </p:xfrm>
        <a:graphic>
          <a:graphicData uri="http://schemas.openxmlformats.org/drawingml/2006/table">
            <a:tbl>
              <a:tblPr>
                <a:noFill/>
                <a:tableStyleId>{945D73D9-F74C-4B06-BE0F-A233A7CAC9E2}</a:tableStyleId>
              </a:tblPr>
              <a:tblGrid>
                <a:gridCol w="3539900">
                  <a:extLst>
                    <a:ext uri="{9D8B030D-6E8A-4147-A177-3AD203B41FA5}">
                      <a16:colId xmlns:a16="http://schemas.microsoft.com/office/drawing/2014/main" val="20000"/>
                    </a:ext>
                  </a:extLst>
                </a:gridCol>
                <a:gridCol w="5542475">
                  <a:extLst>
                    <a:ext uri="{9D8B030D-6E8A-4147-A177-3AD203B41FA5}">
                      <a16:colId xmlns:a16="http://schemas.microsoft.com/office/drawing/2014/main" val="20001"/>
                    </a:ext>
                  </a:extLst>
                </a:gridCol>
              </a:tblGrid>
              <a:tr h="866975">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入力項目</a:t>
                      </a:r>
                      <a:endParaRPr b="1">
                        <a:solidFill>
                          <a:schemeClr val="lt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lt1"/>
                          </a:solidFill>
                          <a:latin typeface="Noto Sans JP"/>
                          <a:ea typeface="Noto Sans JP"/>
                          <a:cs typeface="Noto Sans JP"/>
                          <a:sym typeface="Noto Sans JP"/>
                        </a:rPr>
                        <a:t>*は必須項目</a:t>
                      </a:r>
                      <a:endParaRPr sz="1200">
                        <a:solidFill>
                          <a:schemeClr val="lt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仕様</a:t>
                      </a:r>
                      <a:endParaRPr b="1">
                        <a:solidFill>
                          <a:schemeClr val="lt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lt1"/>
                          </a:solidFill>
                          <a:latin typeface="Noto Sans JP"/>
                          <a:ea typeface="Noto Sans JP"/>
                          <a:cs typeface="Noto Sans JP"/>
                          <a:sym typeface="Noto Sans JP"/>
                        </a:rPr>
                        <a:t>利便性を高めるため、一部の項目はシステムにより自動で選択されますが、</a:t>
                      </a:r>
                      <a:br>
                        <a:rPr lang="en" sz="1200">
                          <a:solidFill>
                            <a:schemeClr val="lt1"/>
                          </a:solidFill>
                          <a:latin typeface="Noto Sans JP"/>
                          <a:ea typeface="Noto Sans JP"/>
                          <a:cs typeface="Noto Sans JP"/>
                          <a:sym typeface="Noto Sans JP"/>
                        </a:rPr>
                      </a:br>
                      <a:r>
                        <a:rPr lang="en" sz="1200">
                          <a:solidFill>
                            <a:schemeClr val="lt1"/>
                          </a:solidFill>
                          <a:latin typeface="Noto Sans JP"/>
                          <a:ea typeface="Noto Sans JP"/>
                          <a:cs typeface="Noto Sans JP"/>
                          <a:sym typeface="Noto Sans JP"/>
                        </a:rPr>
                        <a:t>手動での選択も可能です。</a:t>
                      </a:r>
                      <a:endParaRPr sz="1200">
                        <a:solidFill>
                          <a:schemeClr val="lt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chemeClr val="accent4"/>
                      </a:solidFill>
                      <a:prstDash val="solid"/>
                      <a:round/>
                      <a:headEnd type="none" w="sm" len="sm"/>
                      <a:tailEnd type="none" w="sm" len="sm"/>
                    </a:lnR>
                    <a:lnT w="9525" cap="flat" cmpd="sng">
                      <a:solidFill>
                        <a:schemeClr val="accent4"/>
                      </a:solidFill>
                      <a:prstDash val="solid"/>
                      <a:round/>
                      <a:headEnd type="none" w="sm" len="sm"/>
                      <a:tailEnd type="none" w="sm" len="sm"/>
                    </a:lnT>
                    <a:lnB w="9525" cap="flat" cmpd="sng">
                      <a:solidFill>
                        <a:schemeClr val="accent4"/>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345675">
                <a:tc>
                  <a:txBody>
                    <a:bodyPr/>
                    <a:lstStyle/>
                    <a:p>
                      <a:pPr marL="0" lvl="0" indent="0" algn="l" rtl="0">
                        <a:spcBef>
                          <a:spcPts val="0"/>
                        </a:spcBef>
                        <a:spcAft>
                          <a:spcPts val="0"/>
                        </a:spcAft>
                        <a:buNone/>
                      </a:pPr>
                      <a:r>
                        <a:rPr lang="en">
                          <a:solidFill>
                            <a:schemeClr val="dk1"/>
                          </a:solidFill>
                          <a:latin typeface="Noto Sans JP"/>
                          <a:ea typeface="Noto Sans JP"/>
                          <a:cs typeface="Noto Sans JP"/>
                          <a:sym typeface="Noto Sans JP"/>
                        </a:rPr>
                        <a:t>クイック入力を選択</a:t>
                      </a:r>
                      <a:endParaRPr>
                        <a:latin typeface="Noto Sans JP"/>
                        <a:ea typeface="Noto Sans JP"/>
                        <a:cs typeface="Noto Sans JP"/>
                        <a:sym typeface="Noto Sans JP"/>
                      </a:endParaRPr>
                    </a:p>
                  </a:txBody>
                  <a:tcPr marL="91425" marR="91425" marT="91425" marB="91425">
                    <a:lnT w="9525" cap="flat" cmpd="sng">
                      <a:solidFill>
                        <a:srgbClr val="9E9E9E"/>
                      </a:solidFill>
                      <a:prstDash val="solid"/>
                      <a:round/>
                      <a:headEnd type="none" w="sm" len="sm"/>
                      <a:tailEnd type="none" w="sm" len="sm"/>
                    </a:lnT>
                    <a:solidFill>
                      <a:schemeClr val="lt1"/>
                    </a:solidFill>
                  </a:tcPr>
                </a:tc>
                <a:tc>
                  <a:txBody>
                    <a:bodyPr/>
                    <a:lstStyle/>
                    <a:p>
                      <a:pPr marL="0" lvl="0" indent="0" algn="l" rtl="0">
                        <a:lnSpc>
                          <a:spcPct val="115000"/>
                        </a:lnSpc>
                        <a:spcBef>
                          <a:spcPts val="1200"/>
                        </a:spcBef>
                        <a:spcAft>
                          <a:spcPts val="1200"/>
                        </a:spcAft>
                        <a:buNone/>
                      </a:pPr>
                      <a:r>
                        <a:rPr lang="en">
                          <a:solidFill>
                            <a:schemeClr val="dk1"/>
                          </a:solidFill>
                          <a:latin typeface="Noto Sans JP"/>
                          <a:ea typeface="Noto Sans JP"/>
                          <a:cs typeface="Noto Sans JP"/>
                          <a:sym typeface="Noto Sans JP"/>
                        </a:rPr>
                        <a:t>管理者が設定したクイック情報リストが表示されます。</a:t>
                      </a:r>
                      <a:endParaRPr>
                        <a:solidFill>
                          <a:schemeClr val="dk1"/>
                        </a:solidFill>
                        <a:latin typeface="Noto Sans JP"/>
                        <a:ea typeface="Noto Sans JP"/>
                        <a:cs typeface="Noto Sans JP"/>
                        <a:sym typeface="Noto Sans JP"/>
                      </a:endParaRPr>
                    </a:p>
                  </a:txBody>
                  <a:tcPr marL="91425" marR="91425" marT="91425" marB="91425">
                    <a:lnT w="9525" cap="flat" cmpd="sng">
                      <a:solidFill>
                        <a:schemeClr val="accent4"/>
                      </a:solidFill>
                      <a:prstDash val="solid"/>
                      <a:round/>
                      <a:headEnd type="none" w="sm" len="sm"/>
                      <a:tailEnd type="none" w="sm" len="sm"/>
                    </a:lnT>
                    <a:solidFill>
                      <a:schemeClr val="lt1"/>
                    </a:solidFill>
                  </a:tcPr>
                </a:tc>
                <a:extLst>
                  <a:ext uri="{0D108BD9-81ED-4DB2-BD59-A6C34878D82A}">
                    <a16:rowId xmlns:a16="http://schemas.microsoft.com/office/drawing/2014/main" val="10001"/>
                  </a:ext>
                </a:extLst>
              </a:tr>
              <a:tr h="342825">
                <a:tc>
                  <a:txBody>
                    <a:bodyPr/>
                    <a:lstStyle/>
                    <a:p>
                      <a:pPr marL="0" lvl="0" indent="0" algn="l" rtl="0">
                        <a:spcBef>
                          <a:spcPts val="0"/>
                        </a:spcBef>
                        <a:spcAft>
                          <a:spcPts val="0"/>
                        </a:spcAft>
                        <a:buNone/>
                      </a:pPr>
                      <a:r>
                        <a:rPr lang="en">
                          <a:latin typeface="Noto Sans JP"/>
                          <a:ea typeface="Noto Sans JP"/>
                          <a:cs typeface="Noto Sans JP"/>
                          <a:sym typeface="Noto Sans JP"/>
                        </a:rPr>
                        <a:t>タイトル</a:t>
                      </a:r>
                      <a:r>
                        <a:rPr lang="en">
                          <a:solidFill>
                            <a:srgbClr val="E60021"/>
                          </a:solidFill>
                          <a:latin typeface="Noto Sans JP"/>
                          <a:ea typeface="Noto Sans JP"/>
                          <a:cs typeface="Noto Sans JP"/>
                          <a:sym typeface="Noto Sans JP"/>
                        </a:rPr>
                        <a:t>*</a:t>
                      </a:r>
                      <a:endParaRPr>
                        <a:latin typeface="Noto Sans JP"/>
                        <a:ea typeface="Noto Sans JP"/>
                        <a:cs typeface="Noto Sans JP"/>
                        <a:sym typeface="Noto Sans JP"/>
                      </a:endParaRPr>
                    </a:p>
                  </a:txBody>
                  <a:tcPr marL="91425" marR="91425" marT="91425" marB="91425">
                    <a:solidFill>
                      <a:schemeClr val="lt1"/>
                    </a:solidFill>
                  </a:tcPr>
                </a:tc>
                <a:tc>
                  <a:txBody>
                    <a:bodyPr/>
                    <a:lstStyle/>
                    <a:p>
                      <a:pPr marL="0" lvl="0" indent="0" algn="l" rtl="0">
                        <a:spcBef>
                          <a:spcPts val="0"/>
                        </a:spcBef>
                        <a:spcAft>
                          <a:spcPts val="0"/>
                        </a:spcAft>
                        <a:buNone/>
                      </a:pPr>
                      <a:endParaRPr>
                        <a:latin typeface="Noto Sans JP"/>
                        <a:ea typeface="Noto Sans JP"/>
                        <a:cs typeface="Noto Sans JP"/>
                        <a:sym typeface="Noto Sans JP"/>
                      </a:endParaRPr>
                    </a:p>
                  </a:txBody>
                  <a:tcPr marL="91425" marR="91425" marT="91425" marB="91425">
                    <a:solidFill>
                      <a:schemeClr val="lt1"/>
                    </a:solidFill>
                  </a:tcPr>
                </a:tc>
                <a:extLst>
                  <a:ext uri="{0D108BD9-81ED-4DB2-BD59-A6C34878D82A}">
                    <a16:rowId xmlns:a16="http://schemas.microsoft.com/office/drawing/2014/main" val="10002"/>
                  </a:ext>
                </a:extLst>
              </a:tr>
              <a:tr h="346900">
                <a:tc>
                  <a:txBody>
                    <a:bodyPr/>
                    <a:lstStyle/>
                    <a:p>
                      <a:pPr marL="0" lvl="0" indent="0" algn="l" rtl="0">
                        <a:spcBef>
                          <a:spcPts val="0"/>
                        </a:spcBef>
                        <a:spcAft>
                          <a:spcPts val="0"/>
                        </a:spcAft>
                        <a:buNone/>
                      </a:pPr>
                      <a:r>
                        <a:rPr lang="en">
                          <a:latin typeface="Noto Sans JP"/>
                          <a:ea typeface="Noto Sans JP"/>
                          <a:cs typeface="Noto Sans JP"/>
                          <a:sym typeface="Noto Sans JP"/>
                        </a:rPr>
                        <a:t>作業説明</a:t>
                      </a:r>
                      <a:endParaRPr>
                        <a:latin typeface="Noto Sans JP"/>
                        <a:ea typeface="Noto Sans JP"/>
                        <a:cs typeface="Noto Sans JP"/>
                        <a:sym typeface="Noto Sans JP"/>
                      </a:endParaRPr>
                    </a:p>
                  </a:txBody>
                  <a:tcPr marL="91425" marR="91425" marT="91425" marB="91425">
                    <a:solidFill>
                      <a:schemeClr val="lt1"/>
                    </a:solidFill>
                  </a:tcPr>
                </a:tc>
                <a:tc>
                  <a:txBody>
                    <a:bodyPr/>
                    <a:lstStyle/>
                    <a:p>
                      <a:pPr marL="0" lvl="0" indent="0" algn="l" rtl="0">
                        <a:spcBef>
                          <a:spcPts val="0"/>
                        </a:spcBef>
                        <a:spcAft>
                          <a:spcPts val="0"/>
                        </a:spcAft>
                        <a:buNone/>
                      </a:pPr>
                      <a:r>
                        <a:rPr lang="en">
                          <a:solidFill>
                            <a:schemeClr val="dk1"/>
                          </a:solidFill>
                          <a:latin typeface="Noto Sans JP"/>
                          <a:ea typeface="Noto Sans JP"/>
                          <a:cs typeface="Noto Sans JP"/>
                          <a:sym typeface="Noto Sans JP"/>
                        </a:rPr>
                        <a:t>ログインしているユーザー名が自動で選択されます。</a:t>
                      </a:r>
                      <a:endParaRPr>
                        <a:latin typeface="Noto Sans JP"/>
                        <a:ea typeface="Noto Sans JP"/>
                        <a:cs typeface="Noto Sans JP"/>
                        <a:sym typeface="Noto Sans JP"/>
                      </a:endParaRPr>
                    </a:p>
                  </a:txBody>
                  <a:tcPr marL="91425" marR="91425" marT="91425" marB="91425">
                    <a:solidFill>
                      <a:schemeClr val="lt1"/>
                    </a:solidFill>
                  </a:tcPr>
                </a:tc>
                <a:extLst>
                  <a:ext uri="{0D108BD9-81ED-4DB2-BD59-A6C34878D82A}">
                    <a16:rowId xmlns:a16="http://schemas.microsoft.com/office/drawing/2014/main" val="10003"/>
                  </a:ext>
                </a:extLst>
              </a:tr>
              <a:tr h="339625">
                <a:tc>
                  <a:txBody>
                    <a:bodyPr/>
                    <a:lstStyle/>
                    <a:p>
                      <a:pPr marL="0" lvl="0" indent="0" algn="l" rtl="0">
                        <a:spcBef>
                          <a:spcPts val="0"/>
                        </a:spcBef>
                        <a:spcAft>
                          <a:spcPts val="0"/>
                        </a:spcAft>
                        <a:buNone/>
                      </a:pPr>
                      <a:r>
                        <a:rPr lang="en">
                          <a:latin typeface="Noto Sans JP"/>
                          <a:ea typeface="Noto Sans JP"/>
                          <a:cs typeface="Noto Sans JP"/>
                          <a:sym typeface="Noto Sans JP"/>
                        </a:rPr>
                        <a:t>ステータス</a:t>
                      </a:r>
                      <a:r>
                        <a:rPr lang="en">
                          <a:solidFill>
                            <a:srgbClr val="E60021"/>
                          </a:solidFill>
                          <a:latin typeface="Noto Sans JP"/>
                          <a:ea typeface="Noto Sans JP"/>
                          <a:cs typeface="Noto Sans JP"/>
                          <a:sym typeface="Noto Sans JP"/>
                        </a:rPr>
                        <a:t>*</a:t>
                      </a:r>
                      <a:endParaRPr>
                        <a:solidFill>
                          <a:srgbClr val="E60021"/>
                        </a:solidFill>
                        <a:latin typeface="Noto Sans JP"/>
                        <a:ea typeface="Noto Sans JP"/>
                        <a:cs typeface="Noto Sans JP"/>
                        <a:sym typeface="Noto Sans JP"/>
                      </a:endParaRPr>
                    </a:p>
                    <a:p>
                      <a:pPr marL="0" lvl="0" indent="0" algn="l" rtl="0">
                        <a:spcBef>
                          <a:spcPts val="0"/>
                        </a:spcBef>
                        <a:spcAft>
                          <a:spcPts val="0"/>
                        </a:spcAft>
                        <a:buNone/>
                      </a:pPr>
                      <a:r>
                        <a:rPr lang="en">
                          <a:solidFill>
                            <a:schemeClr val="dk1"/>
                          </a:solidFill>
                          <a:latin typeface="Noto Sans JP"/>
                          <a:ea typeface="Noto Sans JP"/>
                          <a:cs typeface="Noto Sans JP"/>
                          <a:sym typeface="Noto Sans JP"/>
                        </a:rPr>
                        <a:t>┗「未実施」「完了済み」</a:t>
                      </a:r>
                      <a:endParaRPr>
                        <a:solidFill>
                          <a:schemeClr val="dk1"/>
                        </a:solidFill>
                        <a:latin typeface="Noto Sans JP"/>
                        <a:ea typeface="Noto Sans JP"/>
                        <a:cs typeface="Noto Sans JP"/>
                        <a:sym typeface="Noto Sans JP"/>
                      </a:endParaRPr>
                    </a:p>
                  </a:txBody>
                  <a:tcPr marL="91425" marR="91425" marT="91425" marB="91425">
                    <a:solidFill>
                      <a:schemeClr val="lt1"/>
                    </a:solidFill>
                  </a:tcPr>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Noto Sans JP"/>
                          <a:ea typeface="Noto Sans JP"/>
                          <a:cs typeface="Noto Sans JP"/>
                          <a:sym typeface="Noto Sans JP"/>
                        </a:rPr>
                        <a:t>アプリから新規作成した場合は、デフォルトで「完了済み」が選択されます。</a:t>
                      </a:r>
                      <a:endParaRPr>
                        <a:solidFill>
                          <a:schemeClr val="dk1"/>
                        </a:solidFill>
                        <a:latin typeface="Noto Sans JP"/>
                        <a:ea typeface="Noto Sans JP"/>
                        <a:cs typeface="Noto Sans JP"/>
                        <a:sym typeface="Noto Sans JP"/>
                      </a:endParaRPr>
                    </a:p>
                  </a:txBody>
                  <a:tcPr marL="91425" marR="91425" marT="91425" marB="91425">
                    <a:solidFill>
                      <a:schemeClr val="lt1"/>
                    </a:solidFill>
                  </a:tcPr>
                </a:tc>
                <a:extLst>
                  <a:ext uri="{0D108BD9-81ED-4DB2-BD59-A6C34878D82A}">
                    <a16:rowId xmlns:a16="http://schemas.microsoft.com/office/drawing/2014/main" val="10004"/>
                  </a:ext>
                </a:extLst>
              </a:tr>
              <a:tr h="332075">
                <a:tc>
                  <a:txBody>
                    <a:bodyPr/>
                    <a:lstStyle/>
                    <a:p>
                      <a:pPr marL="0" lvl="0" indent="0" algn="l" rtl="0">
                        <a:spcBef>
                          <a:spcPts val="0"/>
                        </a:spcBef>
                        <a:spcAft>
                          <a:spcPts val="0"/>
                        </a:spcAft>
                        <a:buNone/>
                      </a:pPr>
                      <a:r>
                        <a:rPr lang="en">
                          <a:solidFill>
                            <a:schemeClr val="dk1"/>
                          </a:solidFill>
                          <a:latin typeface="Noto Sans JP"/>
                          <a:ea typeface="Noto Sans JP"/>
                          <a:cs typeface="Noto Sans JP"/>
                          <a:sym typeface="Noto Sans JP"/>
                        </a:rPr>
                        <a:t>完了日時</a:t>
                      </a:r>
                      <a:r>
                        <a:rPr lang="en">
                          <a:solidFill>
                            <a:srgbClr val="E60021"/>
                          </a:solidFill>
                          <a:latin typeface="Noto Sans JP"/>
                          <a:ea typeface="Noto Sans JP"/>
                          <a:cs typeface="Noto Sans JP"/>
                          <a:sym typeface="Noto Sans JP"/>
                        </a:rPr>
                        <a:t>*</a:t>
                      </a:r>
                      <a:endParaRPr>
                        <a:latin typeface="Noto Sans JP"/>
                        <a:ea typeface="Noto Sans JP"/>
                        <a:cs typeface="Noto Sans JP"/>
                        <a:sym typeface="Noto Sans JP"/>
                      </a:endParaRPr>
                    </a:p>
                  </a:txBody>
                  <a:tcPr marL="91425" marR="91425" marT="91425" marB="91425">
                    <a:solidFill>
                      <a:schemeClr val="lt1"/>
                    </a:solidFill>
                  </a:tcPr>
                </a:tc>
                <a:tc>
                  <a:txBody>
                    <a:bodyPr/>
                    <a:lstStyle/>
                    <a:p>
                      <a:pPr marL="0" lvl="0" indent="0" algn="l" rtl="0">
                        <a:lnSpc>
                          <a:spcPct val="115000"/>
                        </a:lnSpc>
                        <a:spcBef>
                          <a:spcPts val="1200"/>
                        </a:spcBef>
                        <a:spcAft>
                          <a:spcPts val="1200"/>
                        </a:spcAft>
                        <a:buClr>
                          <a:schemeClr val="dk1"/>
                        </a:buClr>
                        <a:buSzPts val="1100"/>
                        <a:buFont typeface="Arial"/>
                        <a:buNone/>
                      </a:pPr>
                      <a:r>
                        <a:rPr lang="en">
                          <a:solidFill>
                            <a:schemeClr val="dk1"/>
                          </a:solidFill>
                          <a:latin typeface="Noto Sans JP"/>
                          <a:ea typeface="Noto Sans JP"/>
                          <a:cs typeface="Noto Sans JP"/>
                          <a:sym typeface="Noto Sans JP"/>
                        </a:rPr>
                        <a:t>「作業を追加」をタップした時刻が自動で入力されます。</a:t>
                      </a:r>
                      <a:endParaRPr>
                        <a:solidFill>
                          <a:schemeClr val="dk1"/>
                        </a:solidFill>
                        <a:latin typeface="Noto Sans JP"/>
                        <a:ea typeface="Noto Sans JP"/>
                        <a:cs typeface="Noto Sans JP"/>
                        <a:sym typeface="Noto Sans JP"/>
                      </a:endParaRPr>
                    </a:p>
                  </a:txBody>
                  <a:tcPr marL="91425" marR="91425" marT="91425" marB="91425">
                    <a:solidFill>
                      <a:schemeClr val="lt1"/>
                    </a:solidFill>
                  </a:tcPr>
                </a:tc>
                <a:extLst>
                  <a:ext uri="{0D108BD9-81ED-4DB2-BD59-A6C34878D82A}">
                    <a16:rowId xmlns:a16="http://schemas.microsoft.com/office/drawing/2014/main" val="10005"/>
                  </a:ext>
                </a:extLst>
              </a:tr>
              <a:tr h="353625">
                <a:tc>
                  <a:txBody>
                    <a:bodyPr/>
                    <a:lstStyle/>
                    <a:p>
                      <a:pPr marL="0" lvl="0" indent="0" algn="l" rtl="0">
                        <a:spcBef>
                          <a:spcPts val="0"/>
                        </a:spcBef>
                        <a:spcAft>
                          <a:spcPts val="0"/>
                        </a:spcAft>
                        <a:buNone/>
                      </a:pPr>
                      <a:r>
                        <a:rPr lang="en">
                          <a:latin typeface="Noto Sans JP"/>
                          <a:ea typeface="Noto Sans JP"/>
                          <a:cs typeface="Noto Sans JP"/>
                          <a:sym typeface="Noto Sans JP"/>
                        </a:rPr>
                        <a:t>メモ（実施結果）（10,000文字以内）</a:t>
                      </a:r>
                      <a:endParaRPr>
                        <a:latin typeface="Noto Sans JP"/>
                        <a:ea typeface="Noto Sans JP"/>
                        <a:cs typeface="Noto Sans JP"/>
                        <a:sym typeface="Noto Sans JP"/>
                      </a:endParaRPr>
                    </a:p>
                  </a:txBody>
                  <a:tcPr marL="91425" marR="91425" marT="91425" marB="91425">
                    <a:solidFill>
                      <a:schemeClr val="lt1"/>
                    </a:solidFill>
                  </a:tcPr>
                </a:tc>
                <a:tc>
                  <a:txBody>
                    <a:bodyPr/>
                    <a:lstStyle/>
                    <a:p>
                      <a:pPr marL="0" lvl="0" indent="0" algn="l" rtl="0">
                        <a:spcBef>
                          <a:spcPts val="0"/>
                        </a:spcBef>
                        <a:spcAft>
                          <a:spcPts val="0"/>
                        </a:spcAft>
                        <a:buNone/>
                      </a:pPr>
                      <a:endParaRPr>
                        <a:latin typeface="Noto Sans JP"/>
                        <a:ea typeface="Noto Sans JP"/>
                        <a:cs typeface="Noto Sans JP"/>
                        <a:sym typeface="Noto Sans JP"/>
                      </a:endParaRPr>
                    </a:p>
                  </a:txBody>
                  <a:tcPr marL="91425" marR="91425" marT="91425" marB="91425">
                    <a:solidFill>
                      <a:schemeClr val="lt1"/>
                    </a:solidFill>
                  </a:tcPr>
                </a:tc>
                <a:extLst>
                  <a:ext uri="{0D108BD9-81ED-4DB2-BD59-A6C34878D82A}">
                    <a16:rowId xmlns:a16="http://schemas.microsoft.com/office/drawing/2014/main" val="10006"/>
                  </a:ext>
                </a:extLst>
              </a:tr>
              <a:tr h="483025">
                <a:tc>
                  <a:txBody>
                    <a:bodyPr/>
                    <a:lstStyle/>
                    <a:p>
                      <a:pPr marL="0" lvl="0" indent="0" algn="l" rtl="0">
                        <a:spcBef>
                          <a:spcPts val="0"/>
                        </a:spcBef>
                        <a:spcAft>
                          <a:spcPts val="0"/>
                        </a:spcAft>
                        <a:buNone/>
                      </a:pPr>
                      <a:r>
                        <a:rPr lang="en">
                          <a:latin typeface="Noto Sans JP"/>
                          <a:ea typeface="Noto Sans JP"/>
                          <a:cs typeface="Noto Sans JP"/>
                          <a:sym typeface="Noto Sans JP"/>
                        </a:rPr>
                        <a:t>位置情報</a:t>
                      </a:r>
                      <a:endParaRPr>
                        <a:latin typeface="Noto Sans JP"/>
                        <a:ea typeface="Noto Sans JP"/>
                        <a:cs typeface="Noto Sans JP"/>
                        <a:sym typeface="Noto Sans JP"/>
                      </a:endParaRPr>
                    </a:p>
                  </a:txBody>
                  <a:tcPr marL="91425" marR="91425" marT="91425" marB="91425">
                    <a:solidFill>
                      <a:schemeClr val="lt1"/>
                    </a:solidFill>
                  </a:tcPr>
                </a:tc>
                <a:tc>
                  <a:txBody>
                    <a:bodyPr/>
                    <a:lstStyle/>
                    <a:p>
                      <a:pPr marL="0" lvl="0" indent="0" algn="l" rtl="0">
                        <a:spcBef>
                          <a:spcPts val="0"/>
                        </a:spcBef>
                        <a:spcAft>
                          <a:spcPts val="0"/>
                        </a:spcAft>
                        <a:buNone/>
                      </a:pPr>
                      <a:r>
                        <a:rPr lang="en">
                          <a:latin typeface="Noto Sans JP"/>
                          <a:ea typeface="Noto Sans JP"/>
                          <a:cs typeface="Noto Sans JP"/>
                          <a:sym typeface="Noto Sans JP"/>
                        </a:rPr>
                        <a:t>登録を実施した際の位置情報が記録されます。位置情報を記録したくない場合は、チェックを外してください。</a:t>
                      </a:r>
                      <a:endParaRPr>
                        <a:latin typeface="Noto Sans JP"/>
                        <a:ea typeface="Noto Sans JP"/>
                        <a:cs typeface="Noto Sans JP"/>
                        <a:sym typeface="Noto Sans JP"/>
                      </a:endParaRPr>
                    </a:p>
                  </a:txBody>
                  <a:tcPr marL="91425" marR="91425" marT="91425" marB="91425">
                    <a:solidFill>
                      <a:schemeClr val="lt1"/>
                    </a:solidFill>
                  </a:tcPr>
                </a:tc>
                <a:extLst>
                  <a:ext uri="{0D108BD9-81ED-4DB2-BD59-A6C34878D82A}">
                    <a16:rowId xmlns:a16="http://schemas.microsoft.com/office/drawing/2014/main" val="10007"/>
                  </a:ext>
                </a:extLst>
              </a:tr>
            </a:tbl>
          </a:graphicData>
        </a:graphic>
      </p:graphicFrame>
      <p:sp>
        <p:nvSpPr>
          <p:cNvPr id="1478" name="Google Shape;1478;p59"/>
          <p:cNvSpPr txBox="1">
            <a:spLocks noGrp="1"/>
          </p:cNvSpPr>
          <p:nvPr>
            <p:ph type="sldNum" idx="12"/>
          </p:nvPr>
        </p:nvSpPr>
        <p:spPr>
          <a:xfrm>
            <a:off x="390028" y="9633600"/>
            <a:ext cx="601800" cy="4299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50</a:t>
            </a:fld>
            <a:endParaRPr/>
          </a:p>
        </p:txBody>
      </p:sp>
      <p:graphicFrame>
        <p:nvGraphicFramePr>
          <p:cNvPr id="1479" name="Google Shape;1479;p59"/>
          <p:cNvGraphicFramePr/>
          <p:nvPr/>
        </p:nvGraphicFramePr>
        <p:xfrm>
          <a:off x="2392665" y="2323796"/>
          <a:ext cx="3000000" cy="3000000"/>
        </p:xfrm>
        <a:graphic>
          <a:graphicData uri="http://schemas.openxmlformats.org/drawingml/2006/table">
            <a:tbl>
              <a:tblPr>
                <a:noFill/>
                <a:tableStyleId>{945D73D9-F74C-4B06-BE0F-A233A7CAC9E2}</a:tableStyleId>
              </a:tblPr>
              <a:tblGrid>
                <a:gridCol w="5669275">
                  <a:extLst>
                    <a:ext uri="{9D8B030D-6E8A-4147-A177-3AD203B41FA5}">
                      <a16:colId xmlns:a16="http://schemas.microsoft.com/office/drawing/2014/main" val="20000"/>
                    </a:ext>
                  </a:extLst>
                </a:gridCol>
              </a:tblGrid>
              <a:tr h="318100">
                <a:tc>
                  <a:txBody>
                    <a:bodyPr/>
                    <a:lstStyle/>
                    <a:p>
                      <a:pPr marL="0" lvl="0" indent="0" algn="l" rtl="0">
                        <a:spcBef>
                          <a:spcPts val="0"/>
                        </a:spcBef>
                        <a:spcAft>
                          <a:spcPts val="0"/>
                        </a:spcAft>
                        <a:buNone/>
                      </a:pPr>
                      <a:r>
                        <a:rPr lang="en" b="1">
                          <a:solidFill>
                            <a:schemeClr val="lt1"/>
                          </a:solidFill>
                          <a:latin typeface="Noto Sans JP"/>
                          <a:ea typeface="Noto Sans JP"/>
                          <a:cs typeface="Noto Sans JP"/>
                          <a:sym typeface="Noto Sans JP"/>
                        </a:rPr>
                        <a:t>作業を記録するタイミングは？</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660700">
                <a:tc>
                  <a:txBody>
                    <a:bodyPr/>
                    <a:lstStyle/>
                    <a:p>
                      <a:pPr marL="411480" lvl="0" indent="-271780" algn="l" rtl="0">
                        <a:spcBef>
                          <a:spcPts val="0"/>
                        </a:spcBef>
                        <a:spcAft>
                          <a:spcPts val="0"/>
                        </a:spcAft>
                        <a:buSzPts val="1400"/>
                        <a:buFont typeface="Noto Sans JP"/>
                        <a:buChar char="●"/>
                      </a:pPr>
                      <a:r>
                        <a:rPr lang="en">
                          <a:solidFill>
                            <a:srgbClr val="FF0000"/>
                          </a:solidFill>
                          <a:latin typeface="Noto Sans JP"/>
                          <a:ea typeface="Noto Sans JP"/>
                          <a:cs typeface="Noto Sans JP"/>
                          <a:sym typeface="Noto Sans JP"/>
                        </a:rPr>
                        <a:t>入力例）</a:t>
                      </a:r>
                      <a:r>
                        <a:rPr lang="en">
                          <a:solidFill>
                            <a:schemeClr val="dk1"/>
                          </a:solidFill>
                          <a:latin typeface="Noto Sans JP"/>
                          <a:ea typeface="Noto Sans JP"/>
                          <a:cs typeface="Noto Sans JP"/>
                          <a:sym typeface="Noto Sans JP"/>
                        </a:rPr>
                        <a:t>商品を納品したときは、クイック入力の「納品」を選択して情報を入力してください</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480" name="Google Shape;1480;p59"/>
          <p:cNvGraphicFramePr/>
          <p:nvPr/>
        </p:nvGraphicFramePr>
        <p:xfrm>
          <a:off x="2392665" y="3757944"/>
          <a:ext cx="3000000" cy="3000000"/>
        </p:xfrm>
        <a:graphic>
          <a:graphicData uri="http://schemas.openxmlformats.org/drawingml/2006/table">
            <a:tbl>
              <a:tblPr>
                <a:noFill/>
                <a:tableStyleId>{945D73D9-F74C-4B06-BE0F-A233A7CAC9E2}</a:tableStyleId>
              </a:tblPr>
              <a:tblGrid>
                <a:gridCol w="5669275">
                  <a:extLst>
                    <a:ext uri="{9D8B030D-6E8A-4147-A177-3AD203B41FA5}">
                      <a16:colId xmlns:a16="http://schemas.microsoft.com/office/drawing/2014/main" val="20000"/>
                    </a:ext>
                  </a:extLst>
                </a:gridCol>
              </a:tblGrid>
              <a:tr h="245450">
                <a:tc>
                  <a:txBody>
                    <a:bodyPr/>
                    <a:lstStyle/>
                    <a:p>
                      <a:pPr marL="0" lvl="0" indent="0" algn="l" rtl="0">
                        <a:spcBef>
                          <a:spcPts val="0"/>
                        </a:spcBef>
                        <a:spcAft>
                          <a:spcPts val="0"/>
                        </a:spcAft>
                        <a:buNone/>
                      </a:pPr>
                      <a:r>
                        <a:rPr lang="en" b="1">
                          <a:solidFill>
                            <a:schemeClr val="lt1"/>
                          </a:solidFill>
                          <a:latin typeface="Noto Sans JP"/>
                          <a:ea typeface="Noto Sans JP"/>
                          <a:cs typeface="Noto Sans JP"/>
                          <a:sym typeface="Noto Sans JP"/>
                        </a:rPr>
                        <a:t>XXXXXXX</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581675">
                <a:tc>
                  <a:txBody>
                    <a:bodyPr/>
                    <a:lstStyle/>
                    <a:p>
                      <a:pPr marL="0" lvl="0" indent="0" algn="l" rtl="0">
                        <a:spcBef>
                          <a:spcPts val="0"/>
                        </a:spcBef>
                        <a:spcAft>
                          <a:spcPts val="0"/>
                        </a:spcAft>
                        <a:buNone/>
                      </a:pPr>
                      <a:r>
                        <a:rPr lang="en">
                          <a:solidFill>
                            <a:schemeClr val="dk1"/>
                          </a:solidFill>
                          <a:latin typeface="Noto Sans JP"/>
                          <a:ea typeface="Noto Sans JP"/>
                          <a:cs typeface="Noto Sans JP"/>
                          <a:sym typeface="Noto Sans JP"/>
                        </a:rPr>
                        <a:t>XXXXXXX</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481" name="Google Shape;1481;p59"/>
          <p:cNvGraphicFramePr/>
          <p:nvPr/>
        </p:nvGraphicFramePr>
        <p:xfrm>
          <a:off x="2392665" y="5352282"/>
          <a:ext cx="3000000" cy="3000000"/>
        </p:xfrm>
        <a:graphic>
          <a:graphicData uri="http://schemas.openxmlformats.org/drawingml/2006/table">
            <a:tbl>
              <a:tblPr>
                <a:noFill/>
                <a:tableStyleId>{945D73D9-F74C-4B06-BE0F-A233A7CAC9E2}</a:tableStyleId>
              </a:tblPr>
              <a:tblGrid>
                <a:gridCol w="5638975">
                  <a:extLst>
                    <a:ext uri="{9D8B030D-6E8A-4147-A177-3AD203B41FA5}">
                      <a16:colId xmlns:a16="http://schemas.microsoft.com/office/drawing/2014/main" val="20000"/>
                    </a:ext>
                  </a:extLst>
                </a:gridCol>
              </a:tblGrid>
              <a:tr h="263950">
                <a:tc>
                  <a:txBody>
                    <a:bodyPr/>
                    <a:lstStyle/>
                    <a:p>
                      <a:pPr marL="0" lvl="0" indent="0" algn="l" rtl="0">
                        <a:spcBef>
                          <a:spcPts val="0"/>
                        </a:spcBef>
                        <a:spcAft>
                          <a:spcPts val="0"/>
                        </a:spcAft>
                        <a:buNone/>
                      </a:pPr>
                      <a:r>
                        <a:rPr lang="en" b="1">
                          <a:solidFill>
                            <a:schemeClr val="lt1"/>
                          </a:solidFill>
                          <a:latin typeface="Noto Sans JP"/>
                          <a:ea typeface="Noto Sans JP"/>
                          <a:cs typeface="Noto Sans JP"/>
                          <a:sym typeface="Noto Sans JP"/>
                        </a:rPr>
                        <a:t>XXXXXXX</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622075">
                <a:tc>
                  <a:txBody>
                    <a:bodyPr/>
                    <a:lstStyle/>
                    <a:p>
                      <a:pPr marL="0" lvl="0" indent="0" algn="l" rtl="0">
                        <a:spcBef>
                          <a:spcPts val="0"/>
                        </a:spcBef>
                        <a:spcAft>
                          <a:spcPts val="0"/>
                        </a:spcAft>
                        <a:buNone/>
                      </a:pPr>
                      <a:r>
                        <a:rPr lang="en">
                          <a:latin typeface="Noto Sans JP"/>
                          <a:ea typeface="Noto Sans JP"/>
                          <a:cs typeface="Noto Sans JP"/>
                          <a:sym typeface="Noto Sans JP"/>
                        </a:rPr>
                        <a:t>XXXXXXX</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482" name="Google Shape;1482;p59"/>
          <p:cNvGraphicFramePr/>
          <p:nvPr/>
        </p:nvGraphicFramePr>
        <p:xfrm>
          <a:off x="2392665" y="7033466"/>
          <a:ext cx="3000000" cy="3000000"/>
        </p:xfrm>
        <a:graphic>
          <a:graphicData uri="http://schemas.openxmlformats.org/drawingml/2006/table">
            <a:tbl>
              <a:tblPr>
                <a:noFill/>
                <a:tableStyleId>{945D73D9-F74C-4B06-BE0F-A233A7CAC9E2}</a:tableStyleId>
              </a:tblPr>
              <a:tblGrid>
                <a:gridCol w="5669275">
                  <a:extLst>
                    <a:ext uri="{9D8B030D-6E8A-4147-A177-3AD203B41FA5}">
                      <a16:colId xmlns:a16="http://schemas.microsoft.com/office/drawing/2014/main" val="20000"/>
                    </a:ext>
                  </a:extLst>
                </a:gridCol>
              </a:tblGrid>
              <a:tr h="273225">
                <a:tc>
                  <a:txBody>
                    <a:bodyPr/>
                    <a:lstStyle/>
                    <a:p>
                      <a:pPr marL="0" lvl="0" indent="0" algn="l" rtl="0">
                        <a:spcBef>
                          <a:spcPts val="0"/>
                        </a:spcBef>
                        <a:spcAft>
                          <a:spcPts val="0"/>
                        </a:spcAft>
                        <a:buNone/>
                      </a:pPr>
                      <a:r>
                        <a:rPr lang="en" b="1">
                          <a:solidFill>
                            <a:schemeClr val="lt1"/>
                          </a:solidFill>
                          <a:latin typeface="Noto Sans JP"/>
                          <a:ea typeface="Noto Sans JP"/>
                          <a:cs typeface="Noto Sans JP"/>
                          <a:sym typeface="Noto Sans JP"/>
                        </a:rPr>
                        <a:t>XXXXXXX</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520300">
                <a:tc>
                  <a:txBody>
                    <a:bodyPr/>
                    <a:lstStyle/>
                    <a:p>
                      <a:pPr marL="0" lvl="0" indent="0" algn="l" rtl="0">
                        <a:spcBef>
                          <a:spcPts val="0"/>
                        </a:spcBef>
                        <a:spcAft>
                          <a:spcPts val="0"/>
                        </a:spcAft>
                        <a:buNone/>
                      </a:pPr>
                      <a:r>
                        <a:rPr lang="en">
                          <a:latin typeface="Noto Sans JP"/>
                          <a:ea typeface="Noto Sans JP"/>
                          <a:cs typeface="Noto Sans JP"/>
                          <a:sym typeface="Noto Sans JP"/>
                        </a:rPr>
                        <a:t>XXXXXXX</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483" name="Google Shape;1483;p59"/>
          <p:cNvGraphicFramePr/>
          <p:nvPr/>
        </p:nvGraphicFramePr>
        <p:xfrm>
          <a:off x="8512679" y="6719784"/>
          <a:ext cx="3000000" cy="3000000"/>
        </p:xfrm>
        <a:graphic>
          <a:graphicData uri="http://schemas.openxmlformats.org/drawingml/2006/table">
            <a:tbl>
              <a:tblPr>
                <a:noFill/>
                <a:tableStyleId>{945D73D9-F74C-4B06-BE0F-A233A7CAC9E2}</a:tableStyleId>
              </a:tblPr>
              <a:tblGrid>
                <a:gridCol w="3539900">
                  <a:extLst>
                    <a:ext uri="{9D8B030D-6E8A-4147-A177-3AD203B41FA5}">
                      <a16:colId xmlns:a16="http://schemas.microsoft.com/office/drawing/2014/main" val="20000"/>
                    </a:ext>
                  </a:extLst>
                </a:gridCol>
                <a:gridCol w="5542475">
                  <a:extLst>
                    <a:ext uri="{9D8B030D-6E8A-4147-A177-3AD203B41FA5}">
                      <a16:colId xmlns:a16="http://schemas.microsoft.com/office/drawing/2014/main" val="20001"/>
                    </a:ext>
                  </a:extLst>
                </a:gridCol>
              </a:tblGrid>
              <a:tr h="404000">
                <a:tc gridSpan="2">
                  <a:txBody>
                    <a:bodyPr/>
                    <a:lstStyle/>
                    <a:p>
                      <a:pPr marL="0" lvl="0" indent="0" algn="l" rtl="0">
                        <a:spcBef>
                          <a:spcPts val="0"/>
                        </a:spcBef>
                        <a:spcAft>
                          <a:spcPts val="0"/>
                        </a:spcAft>
                        <a:buNone/>
                      </a:pPr>
                      <a:r>
                        <a:rPr lang="en" b="1">
                          <a:solidFill>
                            <a:schemeClr val="lt1"/>
                          </a:solidFill>
                          <a:latin typeface="Noto Sans JP"/>
                          <a:ea typeface="Noto Sans JP"/>
                          <a:cs typeface="Noto Sans JP"/>
                          <a:sym typeface="Noto Sans JP"/>
                        </a:rPr>
                        <a:t>備考</a:t>
                      </a:r>
                      <a:endParaRPr>
                        <a:solidFill>
                          <a:schemeClr val="lt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tc hMerge="1">
                  <a:txBody>
                    <a:bodyPr/>
                    <a:lstStyle/>
                    <a:p>
                      <a:endParaRPr lang="ja-JP"/>
                    </a:p>
                  </a:txBody>
                  <a:tcPr/>
                </a:tc>
                <a:extLst>
                  <a:ext uri="{0D108BD9-81ED-4DB2-BD59-A6C34878D82A}">
                    <a16:rowId xmlns:a16="http://schemas.microsoft.com/office/drawing/2014/main" val="10000"/>
                  </a:ext>
                </a:extLst>
              </a:tr>
              <a:tr h="774300">
                <a:tc gridSpan="2">
                  <a:txBody>
                    <a:bodyPr/>
                    <a:lstStyle/>
                    <a:p>
                      <a:pPr marL="0" lvl="0" indent="0" algn="l" rtl="0">
                        <a:spcBef>
                          <a:spcPts val="0"/>
                        </a:spcBef>
                        <a:spcAft>
                          <a:spcPts val="0"/>
                        </a:spcAft>
                        <a:buNone/>
                      </a:pPr>
                      <a:r>
                        <a:rPr lang="en">
                          <a:solidFill>
                            <a:schemeClr val="dk1"/>
                          </a:solidFill>
                          <a:latin typeface="Noto Sans JP"/>
                          <a:ea typeface="Noto Sans JP"/>
                          <a:cs typeface="Noto Sans JP"/>
                          <a:sym typeface="Noto Sans JP"/>
                        </a:rPr>
                        <a:t>アプリで記録する際は、「実施した作業を報告する」ケースを想定し、ステータスの初期値は「完了済み」に設定されています。未来の作業を記録する場合は、ステータスを「未実施」に切り替え、予定日時を入力してタスク管理にご活用ください。</a:t>
                      </a:r>
                      <a:endParaRPr>
                        <a:solidFill>
                          <a:schemeClr val="dk1"/>
                        </a:solidFill>
                        <a:latin typeface="Noto Sans JP"/>
                        <a:ea typeface="Noto Sans JP"/>
                        <a:cs typeface="Noto Sans JP"/>
                        <a:sym typeface="Noto Sans JP"/>
                      </a:endParaRPr>
                    </a:p>
                  </a:txBody>
                  <a:tcPr marL="91425" marR="91425" marT="91425" marB="91425">
                    <a:lnT w="9525" cap="flat" cmpd="sng">
                      <a:solidFill>
                        <a:srgbClr val="9E9E9E"/>
                      </a:solidFill>
                      <a:prstDash val="solid"/>
                      <a:round/>
                      <a:headEnd type="none" w="sm" len="sm"/>
                      <a:tailEnd type="none" w="sm" len="sm"/>
                    </a:lnT>
                    <a:solidFill>
                      <a:schemeClr val="lt1"/>
                    </a:solidFill>
                  </a:tcPr>
                </a:tc>
                <a:tc hMerge="1">
                  <a:txBody>
                    <a:bodyPr/>
                    <a:lstStyle/>
                    <a:p>
                      <a:endParaRPr lang="ja-JP"/>
                    </a:p>
                  </a:txBody>
                  <a:tcPr/>
                </a:tc>
                <a:extLst>
                  <a:ext uri="{0D108BD9-81ED-4DB2-BD59-A6C34878D82A}">
                    <a16:rowId xmlns:a16="http://schemas.microsoft.com/office/drawing/2014/main" val="10001"/>
                  </a:ext>
                </a:extLst>
              </a:tr>
            </a:tbl>
          </a:graphicData>
        </a:graphic>
      </p:graphicFrame>
      <p:graphicFrame>
        <p:nvGraphicFramePr>
          <p:cNvPr id="1484" name="Google Shape;1484;p59"/>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1485" name="Google Shape;1485;p59"/>
          <p:cNvGraphicFramePr/>
          <p:nvPr/>
        </p:nvGraphicFramePr>
        <p:xfrm>
          <a:off x="-2997350" y="1371600"/>
          <a:ext cx="3000000" cy="3000000"/>
        </p:xfrm>
        <a:graphic>
          <a:graphicData uri="http://schemas.openxmlformats.org/drawingml/2006/table">
            <a:tbl>
              <a:tblPr>
                <a:noFill/>
                <a:tableStyleId>{945D73D9-F74C-4B06-BE0F-A233A7CAC9E2}</a:tableStyleId>
              </a:tblPr>
              <a:tblGrid>
                <a:gridCol w="2896100">
                  <a:extLst>
                    <a:ext uri="{9D8B030D-6E8A-4147-A177-3AD203B41FA5}">
                      <a16:colId xmlns:a16="http://schemas.microsoft.com/office/drawing/2014/main" val="20000"/>
                    </a:ext>
                  </a:extLst>
                </a:gridCol>
              </a:tblGrid>
              <a:tr h="366200">
                <a:tc>
                  <a:txBody>
                    <a:bodyPr/>
                    <a:lstStyle/>
                    <a:p>
                      <a:pPr marL="0" lvl="0" indent="0" algn="l" rtl="0">
                        <a:spcBef>
                          <a:spcPts val="0"/>
                        </a:spcBef>
                        <a:spcAft>
                          <a:spcPts val="0"/>
                        </a:spcAft>
                        <a:buNone/>
                      </a:pPr>
                      <a:r>
                        <a:rPr lang="en" sz="1200">
                          <a:solidFill>
                            <a:schemeClr val="dk1"/>
                          </a:solidFill>
                          <a:latin typeface="Kosugi"/>
                          <a:ea typeface="Kosugi"/>
                          <a:cs typeface="Kosugi"/>
                          <a:sym typeface="Kosugi"/>
                        </a:rPr>
                        <a:t>このページについて</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1826350">
                <a:tc>
                  <a:txBody>
                    <a:bodyPr/>
                    <a:lstStyle/>
                    <a:p>
                      <a:pPr marL="457200" lvl="0" indent="-304800" algn="l" rtl="0">
                        <a:spcBef>
                          <a:spcPts val="1000"/>
                        </a:spcBef>
                        <a:spcAft>
                          <a:spcPts val="0"/>
                        </a:spcAft>
                        <a:buSzPts val="1200"/>
                        <a:buFont typeface="Kosugi"/>
                        <a:buAutoNum type="arabicPeriod"/>
                      </a:pPr>
                      <a:r>
                        <a:rPr lang="en" sz="1200">
                          <a:solidFill>
                            <a:srgbClr val="FF0000"/>
                          </a:solidFill>
                          <a:latin typeface="Kosugi"/>
                          <a:ea typeface="Kosugi"/>
                          <a:cs typeface="Kosugi"/>
                          <a:sym typeface="Kosugi"/>
                        </a:rPr>
                        <a:t>入力例）／赤文字 </a:t>
                      </a:r>
                      <a:r>
                        <a:rPr lang="en" sz="1200">
                          <a:latin typeface="Kosugi"/>
                          <a:ea typeface="Kosugi"/>
                          <a:cs typeface="Kosugi"/>
                          <a:sym typeface="Kosugi"/>
                        </a:rPr>
                        <a:t>など内容の編集は、貴社の運用に合わせてご対応ください。</a:t>
                      </a:r>
                      <a:endParaRPr sz="1200">
                        <a:latin typeface="Kosugi"/>
                        <a:ea typeface="Kosugi"/>
                        <a:cs typeface="Kosugi"/>
                        <a:sym typeface="Kosugi"/>
                      </a:endParaRPr>
                    </a:p>
                    <a:p>
                      <a:pPr marL="457200" lvl="0" indent="-304800" algn="l" rtl="0">
                        <a:spcBef>
                          <a:spcPts val="1000"/>
                        </a:spcBef>
                        <a:spcAft>
                          <a:spcPts val="0"/>
                        </a:spcAft>
                        <a:buSzPts val="1200"/>
                        <a:buFont typeface="Kosugi"/>
                        <a:buAutoNum type="arabicPeriod"/>
                      </a:pPr>
                      <a:r>
                        <a:rPr lang="en" sz="1200">
                          <a:solidFill>
                            <a:schemeClr val="dk1"/>
                          </a:solidFill>
                          <a:latin typeface="Kosugi"/>
                          <a:ea typeface="Kosugi"/>
                          <a:cs typeface="Kosugi"/>
                          <a:sym typeface="Kosugi"/>
                        </a:rPr>
                        <a:t>テンプレートはカスタマイズ・複数作成することが可能です。詳細は「</a:t>
                      </a:r>
                      <a:r>
                        <a:rPr lang="en" sz="1200" u="sng">
                          <a:solidFill>
                            <a:schemeClr val="hlink"/>
                          </a:solidFill>
                          <a:latin typeface="Kosugi"/>
                          <a:ea typeface="Kosugi"/>
                          <a:cs typeface="Kosugi"/>
                          <a:sym typeface="Kosugi"/>
                          <a:hlinkClick r:id="rId3"/>
                        </a:rPr>
                        <a:t>作業のクイック入力項目を設定・編集する</a:t>
                      </a:r>
                      <a:r>
                        <a:rPr lang="en" sz="1200">
                          <a:solidFill>
                            <a:schemeClr val="dk1"/>
                          </a:solidFill>
                          <a:latin typeface="Kosugi"/>
                          <a:ea typeface="Kosugi"/>
                          <a:cs typeface="Kosugi"/>
                          <a:sym typeface="Kosugi"/>
                        </a:rPr>
                        <a:t>」を参照ください。</a:t>
                      </a:r>
                      <a:endParaRPr sz="1200">
                        <a:solidFill>
                          <a:schemeClr val="dk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486" name="Google Shape;1486;p59"/>
          <p:cNvSpPr txBox="1">
            <a:spLocks noGrp="1"/>
          </p:cNvSpPr>
          <p:nvPr>
            <p:ph type="title"/>
          </p:nvPr>
        </p:nvSpPr>
        <p:spPr>
          <a:xfrm>
            <a:off x="2004300" y="471975"/>
            <a:ext cx="145965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[作業] 運用と入力項目について</a:t>
            </a:r>
            <a:endParaRPr sz="4800">
              <a:solidFill>
                <a:schemeClr val="accent4"/>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Google Shape;1491;p60"/>
          <p:cNvSpPr txBox="1">
            <a:spLocks noGrp="1"/>
          </p:cNvSpPr>
          <p:nvPr>
            <p:ph type="sldNum" idx="12"/>
          </p:nvPr>
        </p:nvSpPr>
        <p:spPr>
          <a:xfrm>
            <a:off x="390028" y="9633600"/>
            <a:ext cx="601800" cy="4299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51</a:t>
            </a:fld>
            <a:endParaRPr/>
          </a:p>
        </p:txBody>
      </p:sp>
      <p:cxnSp>
        <p:nvCxnSpPr>
          <p:cNvPr id="1492" name="Google Shape;1492;p60"/>
          <p:cNvCxnSpPr/>
          <p:nvPr/>
        </p:nvCxnSpPr>
        <p:spPr>
          <a:xfrm flipH="1">
            <a:off x="18476959" y="2315127"/>
            <a:ext cx="21600" cy="6166500"/>
          </a:xfrm>
          <a:prstGeom prst="straightConnector1">
            <a:avLst/>
          </a:prstGeom>
          <a:noFill/>
          <a:ln w="9525" cap="flat" cmpd="sng">
            <a:solidFill>
              <a:srgbClr val="D9D9D9"/>
            </a:solidFill>
            <a:prstDash val="solid"/>
            <a:round/>
            <a:headEnd type="none" w="med" len="med"/>
            <a:tailEnd type="none" w="med" len="med"/>
          </a:ln>
        </p:spPr>
      </p:cxnSp>
      <p:graphicFrame>
        <p:nvGraphicFramePr>
          <p:cNvPr id="1493" name="Google Shape;1493;p60"/>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494" name="Google Shape;1494;p60"/>
          <p:cNvSpPr txBox="1">
            <a:spLocks noGrp="1"/>
          </p:cNvSpPr>
          <p:nvPr>
            <p:ph type="title"/>
          </p:nvPr>
        </p:nvSpPr>
        <p:spPr>
          <a:xfrm>
            <a:off x="2004300" y="471975"/>
            <a:ext cx="145965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［作業］操作手順</a:t>
            </a:r>
            <a:endParaRPr sz="4800">
              <a:solidFill>
                <a:schemeClr val="accent4"/>
              </a:solidFill>
            </a:endParaRPr>
          </a:p>
        </p:txBody>
      </p:sp>
      <p:sp>
        <p:nvSpPr>
          <p:cNvPr id="1495" name="Google Shape;1495;p60"/>
          <p:cNvSpPr/>
          <p:nvPr/>
        </p:nvSpPr>
        <p:spPr>
          <a:xfrm>
            <a:off x="10220525" y="1779458"/>
            <a:ext cx="7134900" cy="6616200"/>
          </a:xfrm>
          <a:prstGeom prst="roundRect">
            <a:avLst>
              <a:gd name="adj" fmla="val 4717"/>
            </a:avLst>
          </a:prstGeom>
          <a:solidFill>
            <a:schemeClr val="lt1"/>
          </a:solidFill>
          <a:ln>
            <a:noFill/>
          </a:ln>
          <a:effectLst>
            <a:outerShdw blurRad="657225" dist="76200" dir="5400000" algn="bl" rotWithShape="0">
              <a:srgbClr val="000000">
                <a:alpha val="1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1496" name="Google Shape;1496;p60"/>
          <p:cNvSpPr/>
          <p:nvPr/>
        </p:nvSpPr>
        <p:spPr>
          <a:xfrm>
            <a:off x="2662675" y="1779275"/>
            <a:ext cx="7134900" cy="6616200"/>
          </a:xfrm>
          <a:prstGeom prst="roundRect">
            <a:avLst>
              <a:gd name="adj" fmla="val 4563"/>
            </a:avLst>
          </a:prstGeom>
          <a:solidFill>
            <a:schemeClr val="lt1"/>
          </a:solidFill>
          <a:ln>
            <a:noFill/>
          </a:ln>
          <a:effectLst>
            <a:outerShdw blurRad="657225" dist="76200" dir="5400000" algn="bl" rotWithShape="0">
              <a:srgbClr val="000000">
                <a:alpha val="1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1497" name="Google Shape;1497;p60"/>
          <p:cNvSpPr txBox="1"/>
          <p:nvPr/>
        </p:nvSpPr>
        <p:spPr>
          <a:xfrm>
            <a:off x="3665550" y="6882525"/>
            <a:ext cx="2310900" cy="608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①［業務］をタップ、</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［作業］をタップ、</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［作業の追加］をタップ</a:t>
            </a:r>
            <a:endParaRPr b="1">
              <a:solidFill>
                <a:schemeClr val="dk1"/>
              </a:solidFill>
              <a:latin typeface="Noto Sans JP"/>
              <a:ea typeface="Noto Sans JP"/>
              <a:cs typeface="Noto Sans JP"/>
              <a:sym typeface="Noto Sans JP"/>
            </a:endParaRPr>
          </a:p>
        </p:txBody>
      </p:sp>
      <p:sp>
        <p:nvSpPr>
          <p:cNvPr id="1498" name="Google Shape;1498;p60"/>
          <p:cNvSpPr txBox="1"/>
          <p:nvPr/>
        </p:nvSpPr>
        <p:spPr>
          <a:xfrm>
            <a:off x="6507540" y="6882521"/>
            <a:ext cx="2103000" cy="608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② 情報を入力して</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［追加］をタップ</a:t>
            </a:r>
            <a:endParaRPr b="1">
              <a:solidFill>
                <a:schemeClr val="dk1"/>
              </a:solidFill>
              <a:latin typeface="Noto Sans JP"/>
              <a:ea typeface="Noto Sans JP"/>
              <a:cs typeface="Noto Sans JP"/>
              <a:sym typeface="Noto Sans JP"/>
            </a:endParaRPr>
          </a:p>
        </p:txBody>
      </p:sp>
      <p:sp>
        <p:nvSpPr>
          <p:cNvPr id="1499" name="Google Shape;1499;p60"/>
          <p:cNvSpPr/>
          <p:nvPr/>
        </p:nvSpPr>
        <p:spPr>
          <a:xfrm>
            <a:off x="2662675" y="1779275"/>
            <a:ext cx="7134900" cy="6402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Noto Sans JP"/>
                <a:ea typeface="Noto Sans JP"/>
                <a:cs typeface="Noto Sans JP"/>
                <a:sym typeface="Noto Sans JP"/>
              </a:rPr>
              <a:t>登録</a:t>
            </a:r>
            <a:endParaRPr>
              <a:latin typeface="Noto Sans JP"/>
              <a:ea typeface="Noto Sans JP"/>
              <a:cs typeface="Noto Sans JP"/>
              <a:sym typeface="Noto Sans JP"/>
            </a:endParaRPr>
          </a:p>
        </p:txBody>
      </p:sp>
      <p:sp>
        <p:nvSpPr>
          <p:cNvPr id="1500" name="Google Shape;1500;p60"/>
          <p:cNvSpPr/>
          <p:nvPr/>
        </p:nvSpPr>
        <p:spPr>
          <a:xfrm>
            <a:off x="10220525" y="1779275"/>
            <a:ext cx="7134900" cy="6402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Noto Sans JP"/>
                <a:ea typeface="Noto Sans JP"/>
                <a:cs typeface="Noto Sans JP"/>
                <a:sym typeface="Noto Sans JP"/>
              </a:rPr>
              <a:t>削除・編集</a:t>
            </a:r>
            <a:endParaRPr sz="2000" b="1">
              <a:solidFill>
                <a:schemeClr val="lt1"/>
              </a:solidFill>
              <a:latin typeface="Noto Sans JP"/>
              <a:ea typeface="Noto Sans JP"/>
              <a:cs typeface="Noto Sans JP"/>
              <a:sym typeface="Noto Sans JP"/>
            </a:endParaRPr>
          </a:p>
        </p:txBody>
      </p:sp>
      <p:sp>
        <p:nvSpPr>
          <p:cNvPr id="1501" name="Google Shape;1501;p60"/>
          <p:cNvSpPr/>
          <p:nvPr/>
        </p:nvSpPr>
        <p:spPr>
          <a:xfrm>
            <a:off x="2611700" y="8644278"/>
            <a:ext cx="14928000" cy="917100"/>
          </a:xfrm>
          <a:prstGeom prst="roundRect">
            <a:avLst>
              <a:gd name="adj" fmla="val 16667"/>
            </a:avLst>
          </a:prstGeom>
          <a:solidFill>
            <a:schemeClr val="lt2"/>
          </a:solidFill>
          <a:ln>
            <a:noFill/>
          </a:ln>
        </p:spPr>
        <p:txBody>
          <a:bodyPr spcFirstLastPara="1" wrap="square" lIns="182875" tIns="182875" rIns="182875" bIns="182875" anchor="t" anchorCtr="0">
            <a:noAutofit/>
          </a:bodyPr>
          <a:lstStyle/>
          <a:p>
            <a:pPr marL="0" lvl="0" indent="0" algn="l" rtl="0">
              <a:spcBef>
                <a:spcPts val="0"/>
              </a:spcBef>
              <a:spcAft>
                <a:spcPts val="0"/>
              </a:spcAft>
              <a:buNone/>
            </a:pPr>
            <a:r>
              <a:rPr lang="en" sz="1200">
                <a:solidFill>
                  <a:schemeClr val="dk1"/>
                </a:solidFill>
                <a:latin typeface="Noto Sans JP"/>
                <a:ea typeface="Noto Sans JP"/>
                <a:cs typeface="Noto Sans JP"/>
                <a:sym typeface="Noto Sans JP"/>
              </a:rPr>
              <a:t>備考</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［作業］操作手順の詳細：</a:t>
            </a:r>
            <a:r>
              <a:rPr lang="en" sz="1200" u="sng">
                <a:solidFill>
                  <a:schemeClr val="hlink"/>
                </a:solidFill>
                <a:latin typeface="Noto Sans JP"/>
                <a:ea typeface="Noto Sans JP"/>
                <a:cs typeface="Noto Sans JP"/>
                <a:sym typeface="Noto Sans JP"/>
                <a:hlinkClick r:id="rId3"/>
              </a:rPr>
              <a:t>https://help.smartdrive.co.jp/hc/ja/articles/9971092509465</a:t>
            </a:r>
            <a:endParaRPr sz="1200">
              <a:solidFill>
                <a:schemeClr val="dk1"/>
              </a:solidFill>
              <a:latin typeface="Noto Sans JP"/>
              <a:ea typeface="Noto Sans JP"/>
              <a:cs typeface="Noto Sans JP"/>
              <a:sym typeface="Noto Sans JP"/>
            </a:endParaRPr>
          </a:p>
          <a:p>
            <a:pPr marL="457200" lvl="0" indent="0" algn="l" rtl="0">
              <a:spcBef>
                <a:spcPts val="0"/>
              </a:spcBef>
              <a:spcAft>
                <a:spcPts val="0"/>
              </a:spcAft>
              <a:buNone/>
            </a:pPr>
            <a:endParaRPr sz="1200">
              <a:solidFill>
                <a:schemeClr val="dk1"/>
              </a:solidFill>
              <a:latin typeface="Noto Sans JP"/>
              <a:ea typeface="Noto Sans JP"/>
              <a:cs typeface="Noto Sans JP"/>
              <a:sym typeface="Noto Sans JP"/>
            </a:endParaRPr>
          </a:p>
        </p:txBody>
      </p:sp>
      <p:sp>
        <p:nvSpPr>
          <p:cNvPr id="1502" name="Google Shape;1502;p60"/>
          <p:cNvSpPr txBox="1"/>
          <p:nvPr/>
        </p:nvSpPr>
        <p:spPr>
          <a:xfrm>
            <a:off x="11429114" y="6797691"/>
            <a:ext cx="2103000" cy="125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①［業務］をタップ、［作業］をタップ、</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編集したい記録の行をタップ</a:t>
            </a:r>
            <a:endParaRPr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endParaRPr b="1">
              <a:solidFill>
                <a:schemeClr val="dk1"/>
              </a:solidFill>
              <a:latin typeface="Noto Sans JP"/>
              <a:ea typeface="Noto Sans JP"/>
              <a:cs typeface="Noto Sans JP"/>
              <a:sym typeface="Noto Sans JP"/>
            </a:endParaRPr>
          </a:p>
        </p:txBody>
      </p:sp>
      <p:grpSp>
        <p:nvGrpSpPr>
          <p:cNvPr id="1503" name="Google Shape;1503;p60"/>
          <p:cNvGrpSpPr/>
          <p:nvPr/>
        </p:nvGrpSpPr>
        <p:grpSpPr>
          <a:xfrm>
            <a:off x="11429064" y="2863611"/>
            <a:ext cx="2103120" cy="3890773"/>
            <a:chOff x="9974437" y="2431511"/>
            <a:chExt cx="2103120" cy="3890773"/>
          </a:xfrm>
        </p:grpSpPr>
        <p:pic>
          <p:nvPicPr>
            <p:cNvPr id="1504" name="Google Shape;1504;p60" title="51.png"/>
            <p:cNvPicPr preferRelativeResize="0"/>
            <p:nvPr/>
          </p:nvPicPr>
          <p:blipFill>
            <a:blip r:embed="rId4">
              <a:alphaModFix/>
            </a:blip>
            <a:stretch>
              <a:fillRect/>
            </a:stretch>
          </p:blipFill>
          <p:spPr>
            <a:xfrm>
              <a:off x="9974437" y="2431511"/>
              <a:ext cx="2103120" cy="3890773"/>
            </a:xfrm>
            <a:prstGeom prst="rect">
              <a:avLst/>
            </a:prstGeom>
            <a:noFill/>
            <a:ln>
              <a:noFill/>
            </a:ln>
          </p:spPr>
        </p:pic>
        <p:sp>
          <p:nvSpPr>
            <p:cNvPr id="1505" name="Google Shape;1505;p60"/>
            <p:cNvSpPr/>
            <p:nvPr/>
          </p:nvSpPr>
          <p:spPr>
            <a:xfrm>
              <a:off x="10151941" y="5329650"/>
              <a:ext cx="1728600" cy="3657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
          <p:nvSpPr>
            <p:cNvPr id="1506" name="Google Shape;1506;p60"/>
            <p:cNvSpPr/>
            <p:nvPr/>
          </p:nvSpPr>
          <p:spPr>
            <a:xfrm>
              <a:off x="10137725" y="5796975"/>
              <a:ext cx="297000" cy="3657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sp>
        <p:nvSpPr>
          <p:cNvPr id="1507" name="Google Shape;1507;p60"/>
          <p:cNvSpPr txBox="1"/>
          <p:nvPr/>
        </p:nvSpPr>
        <p:spPr>
          <a:xfrm>
            <a:off x="14028151" y="6797700"/>
            <a:ext cx="2253900" cy="125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② 編集して</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［保存］をタップ</a:t>
            </a:r>
            <a:endParaRPr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削除したいときは</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［ゴミ箱］をタップ</a:t>
            </a:r>
            <a:endParaRPr b="1">
              <a:solidFill>
                <a:schemeClr val="dk1"/>
              </a:solidFill>
              <a:latin typeface="Noto Sans JP"/>
              <a:ea typeface="Noto Sans JP"/>
              <a:cs typeface="Noto Sans JP"/>
              <a:sym typeface="Noto Sans JP"/>
            </a:endParaRPr>
          </a:p>
        </p:txBody>
      </p:sp>
      <p:grpSp>
        <p:nvGrpSpPr>
          <p:cNvPr id="1508" name="Google Shape;1508;p60"/>
          <p:cNvGrpSpPr/>
          <p:nvPr/>
        </p:nvGrpSpPr>
        <p:grpSpPr>
          <a:xfrm>
            <a:off x="3865475" y="2886132"/>
            <a:ext cx="2103120" cy="3880257"/>
            <a:chOff x="2212825" y="2404088"/>
            <a:chExt cx="2103120" cy="3880257"/>
          </a:xfrm>
        </p:grpSpPr>
        <p:pic>
          <p:nvPicPr>
            <p:cNvPr id="1509" name="Google Shape;1509;p60" title="58.png"/>
            <p:cNvPicPr preferRelativeResize="0"/>
            <p:nvPr/>
          </p:nvPicPr>
          <p:blipFill>
            <a:blip r:embed="rId5">
              <a:alphaModFix/>
            </a:blip>
            <a:stretch>
              <a:fillRect/>
            </a:stretch>
          </p:blipFill>
          <p:spPr>
            <a:xfrm>
              <a:off x="2212825" y="2404088"/>
              <a:ext cx="2103120" cy="3880257"/>
            </a:xfrm>
            <a:prstGeom prst="rect">
              <a:avLst/>
            </a:prstGeom>
            <a:noFill/>
            <a:ln>
              <a:noFill/>
            </a:ln>
          </p:spPr>
        </p:pic>
        <p:sp>
          <p:nvSpPr>
            <p:cNvPr id="1510" name="Google Shape;1510;p60"/>
            <p:cNvSpPr/>
            <p:nvPr/>
          </p:nvSpPr>
          <p:spPr>
            <a:xfrm>
              <a:off x="2377436" y="5773827"/>
              <a:ext cx="294000" cy="32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
          <p:nvSpPr>
            <p:cNvPr id="1511" name="Google Shape;1511;p60"/>
            <p:cNvSpPr/>
            <p:nvPr/>
          </p:nvSpPr>
          <p:spPr>
            <a:xfrm>
              <a:off x="2797898" y="2869325"/>
              <a:ext cx="510600" cy="2781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
          <p:nvSpPr>
            <p:cNvPr id="1512" name="Google Shape;1512;p60"/>
            <p:cNvSpPr/>
            <p:nvPr/>
          </p:nvSpPr>
          <p:spPr>
            <a:xfrm>
              <a:off x="3324975" y="5382500"/>
              <a:ext cx="817200" cy="32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grpSp>
        <p:nvGrpSpPr>
          <p:cNvPr id="1513" name="Google Shape;1513;p60"/>
          <p:cNvGrpSpPr/>
          <p:nvPr/>
        </p:nvGrpSpPr>
        <p:grpSpPr>
          <a:xfrm>
            <a:off x="6456776" y="2880882"/>
            <a:ext cx="2103120" cy="3890773"/>
            <a:chOff x="4963140" y="2404088"/>
            <a:chExt cx="2103120" cy="3890773"/>
          </a:xfrm>
        </p:grpSpPr>
        <p:pic>
          <p:nvPicPr>
            <p:cNvPr id="1514" name="Google Shape;1514;p60" title="57.png"/>
            <p:cNvPicPr preferRelativeResize="0"/>
            <p:nvPr/>
          </p:nvPicPr>
          <p:blipFill>
            <a:blip r:embed="rId6">
              <a:alphaModFix/>
            </a:blip>
            <a:stretch>
              <a:fillRect/>
            </a:stretch>
          </p:blipFill>
          <p:spPr>
            <a:xfrm>
              <a:off x="4963140" y="2404088"/>
              <a:ext cx="2103120" cy="3890773"/>
            </a:xfrm>
            <a:prstGeom prst="rect">
              <a:avLst/>
            </a:prstGeom>
            <a:noFill/>
            <a:ln>
              <a:noFill/>
            </a:ln>
          </p:spPr>
        </p:pic>
        <p:sp>
          <p:nvSpPr>
            <p:cNvPr id="1515" name="Google Shape;1515;p60"/>
            <p:cNvSpPr/>
            <p:nvPr/>
          </p:nvSpPr>
          <p:spPr>
            <a:xfrm>
              <a:off x="5161728" y="5619019"/>
              <a:ext cx="1718400" cy="32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grpSp>
        <p:nvGrpSpPr>
          <p:cNvPr id="1516" name="Google Shape;1516;p60"/>
          <p:cNvGrpSpPr/>
          <p:nvPr/>
        </p:nvGrpSpPr>
        <p:grpSpPr>
          <a:xfrm>
            <a:off x="14039874" y="2874119"/>
            <a:ext cx="2103120" cy="3880257"/>
            <a:chOff x="12596565" y="2404088"/>
            <a:chExt cx="2103120" cy="3880257"/>
          </a:xfrm>
        </p:grpSpPr>
        <p:pic>
          <p:nvPicPr>
            <p:cNvPr id="1517" name="Google Shape;1517;p60" title="59.png"/>
            <p:cNvPicPr preferRelativeResize="0"/>
            <p:nvPr/>
          </p:nvPicPr>
          <p:blipFill>
            <a:blip r:embed="rId7">
              <a:alphaModFix/>
            </a:blip>
            <a:stretch>
              <a:fillRect/>
            </a:stretch>
          </p:blipFill>
          <p:spPr>
            <a:xfrm>
              <a:off x="12596565" y="2404088"/>
              <a:ext cx="2103120" cy="3880257"/>
            </a:xfrm>
            <a:prstGeom prst="rect">
              <a:avLst/>
            </a:prstGeom>
            <a:noFill/>
            <a:ln>
              <a:noFill/>
            </a:ln>
          </p:spPr>
        </p:pic>
        <p:sp>
          <p:nvSpPr>
            <p:cNvPr id="1518" name="Google Shape;1518;p60"/>
            <p:cNvSpPr/>
            <p:nvPr/>
          </p:nvSpPr>
          <p:spPr>
            <a:xfrm>
              <a:off x="12745124" y="5577394"/>
              <a:ext cx="1806000" cy="3225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graphicFrame>
        <p:nvGraphicFramePr>
          <p:cNvPr id="1523" name="Google Shape;1523;p61"/>
          <p:cNvGraphicFramePr/>
          <p:nvPr/>
        </p:nvGraphicFramePr>
        <p:xfrm>
          <a:off x="2398348" y="1810730"/>
          <a:ext cx="3000000" cy="3000000"/>
        </p:xfrm>
        <a:graphic>
          <a:graphicData uri="http://schemas.openxmlformats.org/drawingml/2006/table">
            <a:tbl>
              <a:tblPr>
                <a:noFill/>
                <a:tableStyleId>{945D73D9-F74C-4B06-BE0F-A233A7CAC9E2}</a:tableStyleId>
              </a:tblPr>
              <a:tblGrid>
                <a:gridCol w="5401400">
                  <a:extLst>
                    <a:ext uri="{9D8B030D-6E8A-4147-A177-3AD203B41FA5}">
                      <a16:colId xmlns:a16="http://schemas.microsoft.com/office/drawing/2014/main" val="20000"/>
                    </a:ext>
                  </a:extLst>
                </a:gridCol>
              </a:tblGrid>
              <a:tr h="386300">
                <a:tc>
                  <a:txBody>
                    <a:bodyPr/>
                    <a:lstStyle/>
                    <a:p>
                      <a:pPr marL="0" lvl="0" indent="0" algn="l" rtl="0">
                        <a:spcBef>
                          <a:spcPts val="0"/>
                        </a:spcBef>
                        <a:spcAft>
                          <a:spcPts val="0"/>
                        </a:spcAft>
                        <a:buNone/>
                      </a:pPr>
                      <a:r>
                        <a:rPr lang="en" b="1">
                          <a:solidFill>
                            <a:schemeClr val="lt1"/>
                          </a:solidFill>
                          <a:latin typeface="Noto Sans JP"/>
                          <a:ea typeface="Noto Sans JP"/>
                          <a:cs typeface="Noto Sans JP"/>
                          <a:sym typeface="Noto Sans JP"/>
                        </a:rPr>
                        <a:t>運転記録について</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1672075">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Noto Sans JP"/>
                          <a:ea typeface="Noto Sans JP"/>
                          <a:cs typeface="Noto Sans JP"/>
                          <a:sym typeface="Noto Sans JP"/>
                        </a:rPr>
                        <a:t>デバイスを設置していない車両を利用する際に、簡易的な運転日報を作成できる機能です。</a:t>
                      </a:r>
                      <a:endParaRPr>
                        <a:solidFill>
                          <a:schemeClr val="dk1"/>
                        </a:solidFill>
                        <a:latin typeface="Noto Sans JP"/>
                        <a:ea typeface="Noto Sans JP"/>
                        <a:cs typeface="Noto Sans JP"/>
                        <a:sym typeface="Noto Sans JP"/>
                      </a:endParaRPr>
                    </a:p>
                    <a:p>
                      <a:pPr marL="0" lvl="0" indent="0" algn="l" rtl="0">
                        <a:spcBef>
                          <a:spcPts val="0"/>
                        </a:spcBef>
                        <a:spcAft>
                          <a:spcPts val="0"/>
                        </a:spcAft>
                        <a:buClr>
                          <a:schemeClr val="dk1"/>
                        </a:buClr>
                        <a:buSzPts val="1100"/>
                        <a:buFont typeface="Arial"/>
                        <a:buNone/>
                      </a:pPr>
                      <a:r>
                        <a:rPr lang="en">
                          <a:solidFill>
                            <a:srgbClr val="E60021"/>
                          </a:solidFill>
                          <a:latin typeface="Noto Sans JP"/>
                          <a:ea typeface="Noto Sans JP"/>
                          <a:cs typeface="Noto Sans JP"/>
                          <a:sym typeface="Noto Sans JP"/>
                        </a:rPr>
                        <a:t>※車載器を設置している車両では、運転記録の作成は不要です。</a:t>
                      </a:r>
                      <a:endParaRPr>
                        <a:solidFill>
                          <a:srgbClr val="E60021"/>
                        </a:solidFill>
                        <a:latin typeface="Noto Sans JP"/>
                        <a:ea typeface="Noto Sans JP"/>
                        <a:cs typeface="Noto Sans JP"/>
                        <a:sym typeface="Noto Sans JP"/>
                      </a:endParaRPr>
                    </a:p>
                    <a:p>
                      <a:pPr marL="411480" lvl="0" indent="-271780" algn="l" rtl="0">
                        <a:spcBef>
                          <a:spcPts val="0"/>
                        </a:spcBef>
                        <a:spcAft>
                          <a:spcPts val="0"/>
                        </a:spcAft>
                        <a:buClr>
                          <a:schemeClr val="dk1"/>
                        </a:buClr>
                        <a:buSzPts val="1400"/>
                        <a:buFont typeface="Noto Sans JP"/>
                        <a:buChar char="●"/>
                      </a:pPr>
                      <a:r>
                        <a:rPr lang="en">
                          <a:solidFill>
                            <a:schemeClr val="dk1"/>
                          </a:solidFill>
                          <a:latin typeface="Noto Sans JP"/>
                          <a:ea typeface="Noto Sans JP"/>
                          <a:cs typeface="Noto Sans JP"/>
                          <a:sym typeface="Noto Sans JP"/>
                        </a:rPr>
                        <a:t>使用例：レンタカー、カーシェア、代車など、デバイス未設置の車両を利用する場合</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524" name="Google Shape;1524;p61"/>
          <p:cNvGraphicFramePr/>
          <p:nvPr/>
        </p:nvGraphicFramePr>
        <p:xfrm>
          <a:off x="2398348" y="4218032"/>
          <a:ext cx="3000000" cy="3000000"/>
        </p:xfrm>
        <a:graphic>
          <a:graphicData uri="http://schemas.openxmlformats.org/drawingml/2006/table">
            <a:tbl>
              <a:tblPr>
                <a:noFill/>
                <a:tableStyleId>{945D73D9-F74C-4B06-BE0F-A233A7CAC9E2}</a:tableStyleId>
              </a:tblPr>
              <a:tblGrid>
                <a:gridCol w="5401400">
                  <a:extLst>
                    <a:ext uri="{9D8B030D-6E8A-4147-A177-3AD203B41FA5}">
                      <a16:colId xmlns:a16="http://schemas.microsoft.com/office/drawing/2014/main" val="20000"/>
                    </a:ext>
                  </a:extLst>
                </a:gridCol>
              </a:tblGrid>
              <a:tr h="379025">
                <a:tc>
                  <a:txBody>
                    <a:bodyPr/>
                    <a:lstStyle/>
                    <a:p>
                      <a:pPr marL="0" lvl="0" indent="0" algn="l" rtl="0">
                        <a:spcBef>
                          <a:spcPts val="0"/>
                        </a:spcBef>
                        <a:spcAft>
                          <a:spcPts val="0"/>
                        </a:spcAft>
                        <a:buNone/>
                      </a:pPr>
                      <a:r>
                        <a:rPr lang="en" b="1">
                          <a:solidFill>
                            <a:schemeClr val="lt1"/>
                          </a:solidFill>
                          <a:latin typeface="Noto Sans JP"/>
                          <a:ea typeface="Noto Sans JP"/>
                          <a:cs typeface="Noto Sans JP"/>
                          <a:sym typeface="Noto Sans JP"/>
                        </a:rPr>
                        <a:t>運転記録を記録するタイミングは？</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1397400">
                <a:tc>
                  <a:txBody>
                    <a:bodyPr/>
                    <a:lstStyle/>
                    <a:p>
                      <a:pPr marL="411480" lvl="0" indent="-271780" algn="l" rtl="0">
                        <a:spcBef>
                          <a:spcPts val="0"/>
                        </a:spcBef>
                        <a:spcAft>
                          <a:spcPts val="0"/>
                        </a:spcAft>
                        <a:buSzPts val="1400"/>
                        <a:buFont typeface="Noto Sans JP"/>
                        <a:buChar char="●"/>
                      </a:pPr>
                      <a:r>
                        <a:rPr lang="en">
                          <a:solidFill>
                            <a:srgbClr val="FF0000"/>
                          </a:solidFill>
                          <a:latin typeface="Noto Sans JP"/>
                          <a:ea typeface="Noto Sans JP"/>
                          <a:cs typeface="Noto Sans JP"/>
                          <a:sym typeface="Noto Sans JP"/>
                        </a:rPr>
                        <a:t>入力例）</a:t>
                      </a:r>
                      <a:r>
                        <a:rPr lang="en">
                          <a:solidFill>
                            <a:schemeClr val="dk1"/>
                          </a:solidFill>
                          <a:latin typeface="Noto Sans JP"/>
                          <a:ea typeface="Noto Sans JP"/>
                          <a:cs typeface="Noto Sans JP"/>
                          <a:sym typeface="Noto Sans JP"/>
                        </a:rPr>
                        <a:t>デバイスを設置していない車両を運転したとき</a:t>
                      </a:r>
                      <a:endParaRPr>
                        <a:solidFill>
                          <a:schemeClr val="dk1"/>
                        </a:solidFill>
                        <a:latin typeface="Noto Sans JP"/>
                        <a:ea typeface="Noto Sans JP"/>
                        <a:cs typeface="Noto Sans JP"/>
                        <a:sym typeface="Noto Sans JP"/>
                      </a:endParaRPr>
                    </a:p>
                    <a:p>
                      <a:pPr marL="411480" lvl="0" indent="-271780" algn="l" rtl="0">
                        <a:spcBef>
                          <a:spcPts val="0"/>
                        </a:spcBef>
                        <a:spcAft>
                          <a:spcPts val="0"/>
                        </a:spcAft>
                        <a:buSzPts val="1400"/>
                        <a:buFont typeface="Noto Sans JP"/>
                        <a:buChar char="●"/>
                      </a:pPr>
                      <a:r>
                        <a:rPr lang="en">
                          <a:solidFill>
                            <a:srgbClr val="FF0000"/>
                          </a:solidFill>
                          <a:latin typeface="Noto Sans JP"/>
                          <a:ea typeface="Noto Sans JP"/>
                          <a:cs typeface="Noto Sans JP"/>
                          <a:sym typeface="Noto Sans JP"/>
                        </a:rPr>
                        <a:t>入力例）</a:t>
                      </a:r>
                      <a:r>
                        <a:rPr lang="en">
                          <a:solidFill>
                            <a:schemeClr val="dk1"/>
                          </a:solidFill>
                          <a:latin typeface="Noto Sans JP"/>
                          <a:ea typeface="Noto Sans JP"/>
                          <a:cs typeface="Noto Sans JP"/>
                          <a:sym typeface="Noto Sans JP"/>
                        </a:rPr>
                        <a:t>デバイスの設置を忘れてしまい、補完情報として日報を記録したいとき</a:t>
                      </a:r>
                      <a:endParaRPr>
                        <a:solidFill>
                          <a:schemeClr val="dk1"/>
                        </a:solidFill>
                        <a:latin typeface="Noto Sans JP"/>
                        <a:ea typeface="Noto Sans JP"/>
                        <a:cs typeface="Noto Sans JP"/>
                        <a:sym typeface="Noto Sans JP"/>
                      </a:endParaRPr>
                    </a:p>
                    <a:p>
                      <a:pPr marL="411480" lvl="0" indent="-271780" algn="l" rtl="0">
                        <a:spcBef>
                          <a:spcPts val="0"/>
                        </a:spcBef>
                        <a:spcAft>
                          <a:spcPts val="0"/>
                        </a:spcAft>
                        <a:buSzPts val="1400"/>
                        <a:buFont typeface="Noto Sans JP"/>
                        <a:buChar char="●"/>
                      </a:pPr>
                      <a:r>
                        <a:rPr lang="en">
                          <a:solidFill>
                            <a:srgbClr val="FF0000"/>
                          </a:solidFill>
                          <a:latin typeface="Noto Sans JP"/>
                          <a:ea typeface="Noto Sans JP"/>
                          <a:cs typeface="Noto Sans JP"/>
                          <a:sym typeface="Noto Sans JP"/>
                        </a:rPr>
                        <a:t>入力例）</a:t>
                      </a:r>
                      <a:r>
                        <a:rPr lang="en">
                          <a:solidFill>
                            <a:schemeClr val="dk1"/>
                          </a:solidFill>
                          <a:latin typeface="Noto Sans JP"/>
                          <a:ea typeface="Noto Sans JP"/>
                          <a:cs typeface="Noto Sans JP"/>
                          <a:sym typeface="Noto Sans JP"/>
                        </a:rPr>
                        <a:t>デバイスに何らかの問題が発生して、補完情報として日報を記録したいとき</a:t>
                      </a:r>
                      <a:endParaRPr>
                        <a:solidFill>
                          <a:schemeClr val="dk1"/>
                        </a:solidFill>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sp>
        <p:nvSpPr>
          <p:cNvPr id="1525" name="Google Shape;1525;p61"/>
          <p:cNvSpPr txBox="1">
            <a:spLocks noGrp="1"/>
          </p:cNvSpPr>
          <p:nvPr>
            <p:ph type="sldNum" idx="12"/>
          </p:nvPr>
        </p:nvSpPr>
        <p:spPr>
          <a:xfrm>
            <a:off x="390028" y="9633600"/>
            <a:ext cx="601800" cy="4299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52</a:t>
            </a:fld>
            <a:endParaRPr/>
          </a:p>
        </p:txBody>
      </p:sp>
      <p:graphicFrame>
        <p:nvGraphicFramePr>
          <p:cNvPr id="1526" name="Google Shape;1526;p61"/>
          <p:cNvGraphicFramePr/>
          <p:nvPr/>
        </p:nvGraphicFramePr>
        <p:xfrm>
          <a:off x="8043489" y="1810730"/>
          <a:ext cx="3000000" cy="3000000"/>
        </p:xfrm>
        <a:graphic>
          <a:graphicData uri="http://schemas.openxmlformats.org/drawingml/2006/table">
            <a:tbl>
              <a:tblPr>
                <a:noFill/>
                <a:tableStyleId>{945D73D9-F74C-4B06-BE0F-A233A7CAC9E2}</a:tableStyleId>
              </a:tblPr>
              <a:tblGrid>
                <a:gridCol w="3325425">
                  <a:extLst>
                    <a:ext uri="{9D8B030D-6E8A-4147-A177-3AD203B41FA5}">
                      <a16:colId xmlns:a16="http://schemas.microsoft.com/office/drawing/2014/main" val="20000"/>
                    </a:ext>
                  </a:extLst>
                </a:gridCol>
                <a:gridCol w="6687800">
                  <a:extLst>
                    <a:ext uri="{9D8B030D-6E8A-4147-A177-3AD203B41FA5}">
                      <a16:colId xmlns:a16="http://schemas.microsoft.com/office/drawing/2014/main" val="20001"/>
                    </a:ext>
                  </a:extLst>
                </a:gridCol>
              </a:tblGrid>
              <a:tr h="882175">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入力項目</a:t>
                      </a:r>
                      <a:endParaRPr>
                        <a:solidFill>
                          <a:schemeClr val="lt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lt1"/>
                          </a:solidFill>
                          <a:latin typeface="Noto Sans JP"/>
                          <a:ea typeface="Noto Sans JP"/>
                          <a:cs typeface="Noto Sans JP"/>
                          <a:sym typeface="Noto Sans JP"/>
                        </a:rPr>
                        <a:t>*は必須項目</a:t>
                      </a:r>
                      <a:endParaRPr sz="1200">
                        <a:solidFill>
                          <a:schemeClr val="lt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tc>
                  <a:txBody>
                    <a:bodyPr/>
                    <a:lstStyle/>
                    <a:p>
                      <a:pPr marL="0" lvl="0" indent="0" algn="l" rtl="0">
                        <a:lnSpc>
                          <a:spcPct val="115000"/>
                        </a:lnSpc>
                        <a:spcBef>
                          <a:spcPts val="0"/>
                        </a:spcBef>
                        <a:spcAft>
                          <a:spcPts val="0"/>
                        </a:spcAft>
                        <a:buNone/>
                      </a:pPr>
                      <a:r>
                        <a:rPr lang="en" b="1">
                          <a:solidFill>
                            <a:schemeClr val="lt1"/>
                          </a:solidFill>
                          <a:latin typeface="Noto Sans JP"/>
                          <a:ea typeface="Noto Sans JP"/>
                          <a:cs typeface="Noto Sans JP"/>
                          <a:sym typeface="Noto Sans JP"/>
                        </a:rPr>
                        <a:t>仕様</a:t>
                      </a:r>
                      <a:endParaRPr b="1">
                        <a:solidFill>
                          <a:schemeClr val="lt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sz="1200">
                          <a:solidFill>
                            <a:schemeClr val="lt1"/>
                          </a:solidFill>
                          <a:latin typeface="Noto Sans JP"/>
                          <a:ea typeface="Noto Sans JP"/>
                          <a:cs typeface="Noto Sans JP"/>
                          <a:sym typeface="Noto Sans JP"/>
                        </a:rPr>
                        <a:t>利便性を高めるため、一部の項目はシステムにより自動で選択されますが、</a:t>
                      </a:r>
                      <a:endParaRPr sz="1200">
                        <a:solidFill>
                          <a:schemeClr val="lt1"/>
                        </a:solidFill>
                        <a:latin typeface="Noto Sans JP"/>
                        <a:ea typeface="Noto Sans JP"/>
                        <a:cs typeface="Noto Sans JP"/>
                        <a:sym typeface="Noto Sans JP"/>
                      </a:endParaRPr>
                    </a:p>
                    <a:p>
                      <a:pPr marL="0" lvl="0" indent="0" algn="l" rtl="0">
                        <a:spcBef>
                          <a:spcPts val="0"/>
                        </a:spcBef>
                        <a:spcAft>
                          <a:spcPts val="0"/>
                        </a:spcAft>
                        <a:buNone/>
                      </a:pPr>
                      <a:r>
                        <a:rPr lang="en" sz="1200">
                          <a:solidFill>
                            <a:schemeClr val="lt1"/>
                          </a:solidFill>
                          <a:latin typeface="Noto Sans JP"/>
                          <a:ea typeface="Noto Sans JP"/>
                          <a:cs typeface="Noto Sans JP"/>
                          <a:sym typeface="Noto Sans JP"/>
                        </a:rPr>
                        <a:t>手動での選択も可能です。</a:t>
                      </a:r>
                      <a:endParaRPr sz="1200">
                        <a:solidFill>
                          <a:schemeClr val="lt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r h="601475">
                <a:tc>
                  <a:txBody>
                    <a:bodyPr/>
                    <a:lstStyle/>
                    <a:p>
                      <a:pPr marL="0" lvl="0" indent="0" algn="l" rtl="0">
                        <a:spcBef>
                          <a:spcPts val="0"/>
                        </a:spcBef>
                        <a:spcAft>
                          <a:spcPts val="0"/>
                        </a:spcAft>
                        <a:buNone/>
                      </a:pPr>
                      <a:r>
                        <a:rPr lang="en">
                          <a:latin typeface="Noto Sans JP"/>
                          <a:ea typeface="Noto Sans JP"/>
                          <a:cs typeface="Noto Sans JP"/>
                          <a:sym typeface="Noto Sans JP"/>
                        </a:rPr>
                        <a:t>車両</a:t>
                      </a:r>
                      <a:r>
                        <a:rPr lang="en">
                          <a:solidFill>
                            <a:srgbClr val="E60021"/>
                          </a:solidFill>
                          <a:latin typeface="Noto Sans JP"/>
                          <a:ea typeface="Noto Sans JP"/>
                          <a:cs typeface="Noto Sans JP"/>
                          <a:sym typeface="Noto Sans JP"/>
                        </a:rPr>
                        <a:t>*</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Noto Sans JP"/>
                          <a:ea typeface="Noto Sans JP"/>
                          <a:cs typeface="Noto Sans JP"/>
                          <a:sym typeface="Noto Sans JP"/>
                        </a:rPr>
                        <a:t>「運転記録」をタップした際、［業務］の［現況］に車両名が表示されている場合は、使用中の車両として自動で選択されます。</a:t>
                      </a:r>
                      <a:endParaRPr>
                        <a:solidFill>
                          <a:schemeClr val="dk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386650">
                <a:tc>
                  <a:txBody>
                    <a:bodyPr/>
                    <a:lstStyle/>
                    <a:p>
                      <a:pPr marL="0" lvl="0" indent="0" algn="l" rtl="0">
                        <a:spcBef>
                          <a:spcPts val="0"/>
                        </a:spcBef>
                        <a:spcAft>
                          <a:spcPts val="0"/>
                        </a:spcAft>
                        <a:buNone/>
                      </a:pPr>
                      <a:r>
                        <a:rPr lang="en">
                          <a:latin typeface="Noto Sans JP"/>
                          <a:ea typeface="Noto Sans JP"/>
                          <a:cs typeface="Noto Sans JP"/>
                          <a:sym typeface="Noto Sans JP"/>
                        </a:rPr>
                        <a:t>運転者</a:t>
                      </a:r>
                      <a:r>
                        <a:rPr lang="en">
                          <a:solidFill>
                            <a:srgbClr val="E60021"/>
                          </a:solidFill>
                          <a:latin typeface="Noto Sans JP"/>
                          <a:ea typeface="Noto Sans JP"/>
                          <a:cs typeface="Noto Sans JP"/>
                          <a:sym typeface="Noto Sans JP"/>
                        </a:rPr>
                        <a:t>*</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Noto Sans JP"/>
                          <a:ea typeface="Noto Sans JP"/>
                          <a:cs typeface="Noto Sans JP"/>
                          <a:sym typeface="Noto Sans JP"/>
                        </a:rPr>
                        <a:t>ログインしているユーザー名が自動で選択されます。</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86650">
                <a:tc>
                  <a:txBody>
                    <a:bodyPr/>
                    <a:lstStyle/>
                    <a:p>
                      <a:pPr marL="0" lvl="0" indent="0" algn="l" rtl="0">
                        <a:spcBef>
                          <a:spcPts val="0"/>
                        </a:spcBef>
                        <a:spcAft>
                          <a:spcPts val="0"/>
                        </a:spcAft>
                        <a:buNone/>
                      </a:pPr>
                      <a:r>
                        <a:rPr lang="en">
                          <a:latin typeface="Noto Sans JP"/>
                          <a:ea typeface="Noto Sans JP"/>
                          <a:cs typeface="Noto Sans JP"/>
                          <a:sym typeface="Noto Sans JP"/>
                        </a:rPr>
                        <a:t>開始時刻</a:t>
                      </a:r>
                      <a:r>
                        <a:rPr lang="en">
                          <a:solidFill>
                            <a:srgbClr val="E60021"/>
                          </a:solidFill>
                          <a:latin typeface="Noto Sans JP"/>
                          <a:ea typeface="Noto Sans JP"/>
                          <a:cs typeface="Noto Sans JP"/>
                          <a:sym typeface="Noto Sans JP"/>
                        </a:rPr>
                        <a:t>*</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en">
                          <a:solidFill>
                            <a:schemeClr val="dk1"/>
                          </a:solidFill>
                          <a:latin typeface="Noto Sans JP"/>
                          <a:ea typeface="Noto Sans JP"/>
                          <a:cs typeface="Noto Sans JP"/>
                          <a:sym typeface="Noto Sans JP"/>
                        </a:rPr>
                        <a:t>「運転記録」をタップした時刻が自動で入力されます。</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601475">
                <a:tc>
                  <a:txBody>
                    <a:bodyPr/>
                    <a:lstStyle/>
                    <a:p>
                      <a:pPr marL="0" lvl="0" indent="0" algn="l" rtl="0">
                        <a:spcBef>
                          <a:spcPts val="0"/>
                        </a:spcBef>
                        <a:spcAft>
                          <a:spcPts val="0"/>
                        </a:spcAft>
                        <a:buNone/>
                      </a:pPr>
                      <a:r>
                        <a:rPr lang="en">
                          <a:latin typeface="Noto Sans JP"/>
                          <a:ea typeface="Noto Sans JP"/>
                          <a:cs typeface="Noto Sans JP"/>
                          <a:sym typeface="Noto Sans JP"/>
                        </a:rPr>
                        <a:t>前日の業務として扱う</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Noto Sans JP"/>
                          <a:ea typeface="Noto Sans JP"/>
                          <a:cs typeface="Noto Sans JP"/>
                          <a:sym typeface="Noto Sans JP"/>
                        </a:rPr>
                        <a:t>☑すると、前日分の日報・月報に情報が連携されます。深夜業務など、日をまたぐときに利用ください。</a:t>
                      </a:r>
                      <a:endParaRPr>
                        <a:solidFill>
                          <a:schemeClr val="dk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386650">
                <a:tc>
                  <a:txBody>
                    <a:bodyPr/>
                    <a:lstStyle/>
                    <a:p>
                      <a:pPr marL="0" lvl="0" indent="0" algn="l" rtl="0">
                        <a:spcBef>
                          <a:spcPts val="0"/>
                        </a:spcBef>
                        <a:spcAft>
                          <a:spcPts val="0"/>
                        </a:spcAft>
                        <a:buNone/>
                      </a:pPr>
                      <a:r>
                        <a:rPr lang="en">
                          <a:latin typeface="Noto Sans JP"/>
                          <a:ea typeface="Noto Sans JP"/>
                          <a:cs typeface="Noto Sans JP"/>
                          <a:sym typeface="Noto Sans JP"/>
                        </a:rPr>
                        <a:t>開始時のオドメーター写真 </a:t>
                      </a:r>
                      <a:r>
                        <a:rPr lang="en">
                          <a:solidFill>
                            <a:schemeClr val="dk1"/>
                          </a:solidFill>
                          <a:latin typeface="Noto Sans JP"/>
                          <a:ea typeface="Noto Sans JP"/>
                          <a:cs typeface="Noto Sans JP"/>
                          <a:sym typeface="Noto Sans JP"/>
                        </a:rPr>
                        <a:t>(1枚まで)</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endParaRPr>
                        <a:solidFill>
                          <a:schemeClr val="dk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386650">
                <a:tc>
                  <a:txBody>
                    <a:bodyPr/>
                    <a:lstStyle/>
                    <a:p>
                      <a:pPr marL="0" lvl="0" indent="0" algn="l" rtl="0">
                        <a:spcBef>
                          <a:spcPts val="0"/>
                        </a:spcBef>
                        <a:spcAft>
                          <a:spcPts val="0"/>
                        </a:spcAft>
                        <a:buNone/>
                      </a:pPr>
                      <a:r>
                        <a:rPr lang="en">
                          <a:latin typeface="Noto Sans JP"/>
                          <a:ea typeface="Noto Sans JP"/>
                          <a:cs typeface="Noto Sans JP"/>
                          <a:sym typeface="Noto Sans JP"/>
                        </a:rPr>
                        <a:t>開始時のオドメーター値(km)</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latin typeface="Noto Sans JP"/>
                          <a:ea typeface="Noto Sans JP"/>
                          <a:cs typeface="Noto Sans JP"/>
                          <a:sym typeface="Noto Sans JP"/>
                        </a:rPr>
                        <a:t>［距離の入力方法］を「オドメーターの数値」にしたときのみ必須</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816275">
                <a:tc>
                  <a:txBody>
                    <a:bodyPr/>
                    <a:lstStyle/>
                    <a:p>
                      <a:pPr marL="0" lvl="0" indent="0" algn="l" rtl="0">
                        <a:spcBef>
                          <a:spcPts val="0"/>
                        </a:spcBef>
                        <a:spcAft>
                          <a:spcPts val="0"/>
                        </a:spcAft>
                        <a:buNone/>
                      </a:pPr>
                      <a:r>
                        <a:rPr lang="en">
                          <a:latin typeface="Noto Sans JP"/>
                          <a:ea typeface="Noto Sans JP"/>
                          <a:cs typeface="Noto Sans JP"/>
                          <a:sym typeface="Noto Sans JP"/>
                        </a:rPr>
                        <a:t>終了時の情報</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latin typeface="Noto Sans JP"/>
                          <a:ea typeface="Noto Sans JP"/>
                          <a:cs typeface="Noto Sans JP"/>
                          <a:sym typeface="Noto Sans JP"/>
                        </a:rPr>
                        <a:t>開始時に入力するか、あとから入力するかを選択できます。</a:t>
                      </a:r>
                      <a:endParaRPr>
                        <a:latin typeface="Noto Sans JP"/>
                        <a:ea typeface="Noto Sans JP"/>
                        <a:cs typeface="Noto Sans JP"/>
                        <a:sym typeface="Noto Sans JP"/>
                      </a:endParaRPr>
                    </a:p>
                    <a:p>
                      <a:pPr marL="0" lvl="0" indent="0" algn="l" rtl="0">
                        <a:spcBef>
                          <a:spcPts val="0"/>
                        </a:spcBef>
                        <a:spcAft>
                          <a:spcPts val="0"/>
                        </a:spcAft>
                        <a:buNone/>
                      </a:pPr>
                      <a:r>
                        <a:rPr lang="en">
                          <a:latin typeface="Noto Sans JP"/>
                          <a:ea typeface="Noto Sans JP"/>
                          <a:cs typeface="Noto Sans JP"/>
                          <a:sym typeface="Noto Sans JP"/>
                        </a:rPr>
                        <a:t>［入力する］を選択したときは、終了時関連の入力欄が表示されます。</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386650">
                <a:tc>
                  <a:txBody>
                    <a:bodyPr/>
                    <a:lstStyle/>
                    <a:p>
                      <a:pPr marL="0" lvl="0" indent="0" algn="l" rtl="0">
                        <a:spcBef>
                          <a:spcPts val="0"/>
                        </a:spcBef>
                        <a:spcAft>
                          <a:spcPts val="0"/>
                        </a:spcAft>
                        <a:buNone/>
                      </a:pPr>
                      <a:r>
                        <a:rPr lang="en">
                          <a:latin typeface="Noto Sans JP"/>
                          <a:ea typeface="Noto Sans JP"/>
                          <a:cs typeface="Noto Sans JP"/>
                          <a:sym typeface="Noto Sans JP"/>
                        </a:rPr>
                        <a:t>終了時刻</a:t>
                      </a:r>
                      <a:r>
                        <a:rPr lang="en">
                          <a:solidFill>
                            <a:srgbClr val="E60021"/>
                          </a:solidFill>
                          <a:latin typeface="Noto Sans JP"/>
                          <a:ea typeface="Noto Sans JP"/>
                          <a:cs typeface="Noto Sans JP"/>
                          <a:sym typeface="Noto Sans JP"/>
                        </a:rPr>
                        <a:t>*</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solidFill>
                      <a:schemeClr val="lt1"/>
                    </a:solidFill>
                  </a:tcPr>
                </a:tc>
                <a:extLst>
                  <a:ext uri="{0D108BD9-81ED-4DB2-BD59-A6C34878D82A}">
                    <a16:rowId xmlns:a16="http://schemas.microsoft.com/office/drawing/2014/main" val="10008"/>
                  </a:ext>
                </a:extLst>
              </a:tr>
              <a:tr h="386650">
                <a:tc>
                  <a:txBody>
                    <a:bodyPr/>
                    <a:lstStyle/>
                    <a:p>
                      <a:pPr marL="0" lvl="0" indent="0" algn="l" rtl="0">
                        <a:spcBef>
                          <a:spcPts val="0"/>
                        </a:spcBef>
                        <a:spcAft>
                          <a:spcPts val="0"/>
                        </a:spcAft>
                        <a:buNone/>
                      </a:pPr>
                      <a:r>
                        <a:rPr lang="en">
                          <a:latin typeface="Noto Sans JP"/>
                          <a:ea typeface="Noto Sans JP"/>
                          <a:cs typeface="Noto Sans JP"/>
                          <a:sym typeface="Noto Sans JP"/>
                        </a:rPr>
                        <a:t>終了時のオドメーター写真</a:t>
                      </a:r>
                      <a:r>
                        <a:rPr lang="en">
                          <a:solidFill>
                            <a:schemeClr val="dk1"/>
                          </a:solidFill>
                          <a:latin typeface="Noto Sans JP"/>
                          <a:ea typeface="Noto Sans JP"/>
                          <a:cs typeface="Noto Sans JP"/>
                          <a:sym typeface="Noto Sans JP"/>
                        </a:rPr>
                        <a:t> (1枚まで)</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solidFill>
                      <a:schemeClr val="lt1"/>
                    </a:solidFill>
                  </a:tcPr>
                </a:tc>
                <a:extLst>
                  <a:ext uri="{0D108BD9-81ED-4DB2-BD59-A6C34878D82A}">
                    <a16:rowId xmlns:a16="http://schemas.microsoft.com/office/drawing/2014/main" val="10009"/>
                  </a:ext>
                </a:extLst>
              </a:tr>
              <a:tr h="386650">
                <a:tc>
                  <a:txBody>
                    <a:bodyPr/>
                    <a:lstStyle/>
                    <a:p>
                      <a:pPr marL="0" lvl="0" indent="0" algn="l" rtl="0">
                        <a:spcBef>
                          <a:spcPts val="0"/>
                        </a:spcBef>
                        <a:spcAft>
                          <a:spcPts val="0"/>
                        </a:spcAft>
                        <a:buNone/>
                      </a:pPr>
                      <a:r>
                        <a:rPr lang="en">
                          <a:latin typeface="Noto Sans JP"/>
                          <a:ea typeface="Noto Sans JP"/>
                          <a:cs typeface="Noto Sans JP"/>
                          <a:sym typeface="Noto Sans JP"/>
                        </a:rPr>
                        <a:t>終了時のオドメーター値(km)</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Noto Sans JP"/>
                          <a:ea typeface="Noto Sans JP"/>
                          <a:cs typeface="Noto Sans JP"/>
                          <a:sym typeface="Noto Sans JP"/>
                        </a:rPr>
                        <a:t>［距離の入力方法］を「オドメーターの数値」にしたときのみ必須</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solidFill>
                      <a:schemeClr val="lt1"/>
                    </a:solidFill>
                  </a:tcPr>
                </a:tc>
                <a:extLst>
                  <a:ext uri="{0D108BD9-81ED-4DB2-BD59-A6C34878D82A}">
                    <a16:rowId xmlns:a16="http://schemas.microsoft.com/office/drawing/2014/main" val="10010"/>
                  </a:ext>
                </a:extLst>
              </a:tr>
              <a:tr h="816275">
                <a:tc>
                  <a:txBody>
                    <a:bodyPr/>
                    <a:lstStyle/>
                    <a:p>
                      <a:pPr marL="0" lvl="0" indent="0" algn="l" rtl="0">
                        <a:spcBef>
                          <a:spcPts val="0"/>
                        </a:spcBef>
                        <a:spcAft>
                          <a:spcPts val="0"/>
                        </a:spcAft>
                        <a:buNone/>
                      </a:pPr>
                      <a:r>
                        <a:rPr lang="en">
                          <a:latin typeface="Noto Sans JP"/>
                          <a:ea typeface="Noto Sans JP"/>
                          <a:cs typeface="Noto Sans JP"/>
                          <a:sym typeface="Noto Sans JP"/>
                        </a:rPr>
                        <a:t>距離の入力方法</a:t>
                      </a:r>
                      <a:r>
                        <a:rPr lang="en">
                          <a:solidFill>
                            <a:srgbClr val="E60021"/>
                          </a:solidFill>
                          <a:latin typeface="Noto Sans JP"/>
                          <a:ea typeface="Noto Sans JP"/>
                          <a:cs typeface="Noto Sans JP"/>
                          <a:sym typeface="Noto Sans JP"/>
                        </a:rPr>
                        <a:t>*</a:t>
                      </a:r>
                      <a:endParaRPr>
                        <a:solidFill>
                          <a:srgbClr val="E60021"/>
                        </a:solidFill>
                        <a:latin typeface="Noto Sans JP"/>
                        <a:ea typeface="Noto Sans JP"/>
                        <a:cs typeface="Noto Sans JP"/>
                        <a:sym typeface="Noto Sans JP"/>
                      </a:endParaRPr>
                    </a:p>
                    <a:p>
                      <a:pPr marL="0" lvl="0" indent="0" algn="l" rtl="0">
                        <a:spcBef>
                          <a:spcPts val="0"/>
                        </a:spcBef>
                        <a:spcAft>
                          <a:spcPts val="0"/>
                        </a:spcAft>
                        <a:buNone/>
                      </a:pPr>
                      <a:r>
                        <a:rPr lang="en">
                          <a:solidFill>
                            <a:schemeClr val="dk1"/>
                          </a:solidFill>
                          <a:latin typeface="Noto Sans JP"/>
                          <a:ea typeface="Noto Sans JP"/>
                          <a:cs typeface="Noto Sans JP"/>
                          <a:sym typeface="Noto Sans JP"/>
                        </a:rPr>
                        <a:t>┗「オドメーターの数値」「距離を直接入力」</a:t>
                      </a:r>
                      <a:endParaRPr>
                        <a:solidFill>
                          <a:schemeClr val="dk1"/>
                        </a:solidFill>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solidFill>
                      <a:schemeClr val="lt1"/>
                    </a:solidFill>
                  </a:tcPr>
                </a:tc>
                <a:extLst>
                  <a:ext uri="{0D108BD9-81ED-4DB2-BD59-A6C34878D82A}">
                    <a16:rowId xmlns:a16="http://schemas.microsoft.com/office/drawing/2014/main" val="10011"/>
                  </a:ext>
                </a:extLst>
              </a:tr>
              <a:tr h="386650">
                <a:tc>
                  <a:txBody>
                    <a:bodyPr/>
                    <a:lstStyle/>
                    <a:p>
                      <a:pPr marL="0" lvl="0" indent="0" algn="l" rtl="0">
                        <a:spcBef>
                          <a:spcPts val="0"/>
                        </a:spcBef>
                        <a:spcAft>
                          <a:spcPts val="0"/>
                        </a:spcAft>
                        <a:buNone/>
                      </a:pPr>
                      <a:r>
                        <a:rPr lang="en">
                          <a:latin typeface="Noto Sans JP"/>
                          <a:ea typeface="Noto Sans JP"/>
                          <a:cs typeface="Noto Sans JP"/>
                          <a:sym typeface="Noto Sans JP"/>
                        </a:rPr>
                        <a:t>距離(km)</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solidFill>
                      <a:schemeClr val="lt1"/>
                    </a:solidFill>
                  </a:tcPr>
                </a:tc>
                <a:extLst>
                  <a:ext uri="{0D108BD9-81ED-4DB2-BD59-A6C34878D82A}">
                    <a16:rowId xmlns:a16="http://schemas.microsoft.com/office/drawing/2014/main" val="10012"/>
                  </a:ext>
                </a:extLst>
              </a:tr>
              <a:tr h="386650">
                <a:tc>
                  <a:txBody>
                    <a:bodyPr/>
                    <a:lstStyle/>
                    <a:p>
                      <a:pPr marL="0" lvl="0" indent="0" algn="l" rtl="0">
                        <a:spcBef>
                          <a:spcPts val="0"/>
                        </a:spcBef>
                        <a:spcAft>
                          <a:spcPts val="0"/>
                        </a:spcAft>
                        <a:buNone/>
                      </a:pPr>
                      <a:r>
                        <a:rPr lang="en">
                          <a:latin typeface="Noto Sans JP"/>
                          <a:ea typeface="Noto Sans JP"/>
                          <a:cs typeface="Noto Sans JP"/>
                          <a:sym typeface="Noto Sans JP"/>
                        </a:rPr>
                        <a:t>行き先</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solidFill>
                      <a:schemeClr val="lt1"/>
                    </a:solidFill>
                  </a:tcPr>
                </a:tc>
                <a:extLst>
                  <a:ext uri="{0D108BD9-81ED-4DB2-BD59-A6C34878D82A}">
                    <a16:rowId xmlns:a16="http://schemas.microsoft.com/office/drawing/2014/main" val="10013"/>
                  </a:ext>
                </a:extLst>
              </a:tr>
              <a:tr h="386650">
                <a:tc>
                  <a:txBody>
                    <a:bodyPr/>
                    <a:lstStyle/>
                    <a:p>
                      <a:pPr marL="0" lvl="0" indent="0" algn="l" rtl="0">
                        <a:spcBef>
                          <a:spcPts val="0"/>
                        </a:spcBef>
                        <a:spcAft>
                          <a:spcPts val="0"/>
                        </a:spcAft>
                        <a:buNone/>
                      </a:pPr>
                      <a:r>
                        <a:rPr lang="en">
                          <a:latin typeface="Noto Sans JP"/>
                          <a:ea typeface="Noto Sans JP"/>
                          <a:cs typeface="Noto Sans JP"/>
                          <a:sym typeface="Noto Sans JP"/>
                        </a:rPr>
                        <a:t>メモ</a:t>
                      </a:r>
                      <a:r>
                        <a:rPr lang="en">
                          <a:solidFill>
                            <a:schemeClr val="dk1"/>
                          </a:solidFill>
                          <a:latin typeface="Noto Sans JP"/>
                          <a:ea typeface="Noto Sans JP"/>
                          <a:cs typeface="Noto Sans JP"/>
                          <a:sym typeface="Noto Sans JP"/>
                        </a:rPr>
                        <a:t>（10,000文字以内）</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solidFill>
                      <a:schemeClr val="lt1"/>
                    </a:solidFill>
                  </a:tcPr>
                </a:tc>
                <a:extLst>
                  <a:ext uri="{0D108BD9-81ED-4DB2-BD59-A6C34878D82A}">
                    <a16:rowId xmlns:a16="http://schemas.microsoft.com/office/drawing/2014/main" val="10014"/>
                  </a:ext>
                </a:extLst>
              </a:tr>
              <a:tr h="379650">
                <a:tc>
                  <a:txBody>
                    <a:bodyPr/>
                    <a:lstStyle/>
                    <a:p>
                      <a:pPr marL="0" lvl="0" indent="0" algn="l" rtl="0">
                        <a:spcBef>
                          <a:spcPts val="0"/>
                        </a:spcBef>
                        <a:spcAft>
                          <a:spcPts val="0"/>
                        </a:spcAft>
                        <a:buNone/>
                      </a:pPr>
                      <a:r>
                        <a:rPr lang="en">
                          <a:latin typeface="Noto Sans JP"/>
                          <a:ea typeface="Noto Sans JP"/>
                          <a:cs typeface="Noto Sans JP"/>
                          <a:sym typeface="Noto Sans JP"/>
                        </a:rPr>
                        <a:t>位置情報</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Noto Sans JP"/>
                          <a:ea typeface="Noto Sans JP"/>
                          <a:cs typeface="Noto Sans JP"/>
                          <a:sym typeface="Noto Sans JP"/>
                        </a:rPr>
                        <a:t>登録を実施した際の位置情報が記録されます。位置情報を記録したくない場合は、チェックを外してください。</a:t>
                      </a:r>
                      <a:endParaRPr>
                        <a:latin typeface="Noto Sans JP"/>
                        <a:ea typeface="Noto Sans JP"/>
                        <a:cs typeface="Noto Sans JP"/>
                        <a:sym typeface="Noto Sans JP"/>
                      </a:endParaRPr>
                    </a:p>
                  </a:txBody>
                  <a:tcPr marL="91425" marR="91425" marT="91425" marB="91425">
                    <a:lnL w="9525" cap="flat" cmpd="sng">
                      <a:solidFill>
                        <a:srgbClr val="9E9E9E"/>
                      </a:solidFill>
                      <a:prstDash val="solid"/>
                      <a:round/>
                      <a:headEnd type="none" w="sm" len="sm"/>
                      <a:tailEnd type="none" w="sm" len="sm"/>
                    </a:lnL>
                    <a:solidFill>
                      <a:schemeClr val="lt1"/>
                    </a:solidFill>
                  </a:tcPr>
                </a:tc>
                <a:extLst>
                  <a:ext uri="{0D108BD9-81ED-4DB2-BD59-A6C34878D82A}">
                    <a16:rowId xmlns:a16="http://schemas.microsoft.com/office/drawing/2014/main" val="10015"/>
                  </a:ext>
                </a:extLst>
              </a:tr>
            </a:tbl>
          </a:graphicData>
        </a:graphic>
      </p:graphicFrame>
      <p:graphicFrame>
        <p:nvGraphicFramePr>
          <p:cNvPr id="1527" name="Google Shape;1527;p61"/>
          <p:cNvGraphicFramePr/>
          <p:nvPr/>
        </p:nvGraphicFramePr>
        <p:xfrm>
          <a:off x="2398348" y="6350659"/>
          <a:ext cx="3000000" cy="3000000"/>
        </p:xfrm>
        <a:graphic>
          <a:graphicData uri="http://schemas.openxmlformats.org/drawingml/2006/table">
            <a:tbl>
              <a:tblPr>
                <a:noFill/>
                <a:tableStyleId>{945D73D9-F74C-4B06-BE0F-A233A7CAC9E2}</a:tableStyleId>
              </a:tblPr>
              <a:tblGrid>
                <a:gridCol w="5401400">
                  <a:extLst>
                    <a:ext uri="{9D8B030D-6E8A-4147-A177-3AD203B41FA5}">
                      <a16:colId xmlns:a16="http://schemas.microsoft.com/office/drawing/2014/main" val="20000"/>
                    </a:ext>
                  </a:extLst>
                </a:gridCol>
              </a:tblGrid>
              <a:tr h="268225">
                <a:tc>
                  <a:txBody>
                    <a:bodyPr/>
                    <a:lstStyle/>
                    <a:p>
                      <a:pPr marL="0" lvl="0" indent="0" algn="l" rtl="0">
                        <a:spcBef>
                          <a:spcPts val="0"/>
                        </a:spcBef>
                        <a:spcAft>
                          <a:spcPts val="0"/>
                        </a:spcAft>
                        <a:buClr>
                          <a:schemeClr val="dk1"/>
                        </a:buClr>
                        <a:buSzPts val="1100"/>
                        <a:buFont typeface="Arial"/>
                        <a:buNone/>
                      </a:pPr>
                      <a:r>
                        <a:rPr lang="en" b="1">
                          <a:solidFill>
                            <a:schemeClr val="lt1"/>
                          </a:solidFill>
                          <a:latin typeface="Noto Sans JP"/>
                          <a:ea typeface="Noto Sans JP"/>
                          <a:cs typeface="Noto Sans JP"/>
                          <a:sym typeface="Noto Sans JP"/>
                        </a:rPr>
                        <a:t>XXXXXXX</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508375">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Noto Sans JP"/>
                          <a:ea typeface="Noto Sans JP"/>
                          <a:cs typeface="Noto Sans JP"/>
                          <a:sym typeface="Noto Sans JP"/>
                        </a:rPr>
                        <a:t>XXXXXXX</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528" name="Google Shape;1528;p61"/>
          <p:cNvGraphicFramePr/>
          <p:nvPr/>
        </p:nvGraphicFramePr>
        <p:xfrm>
          <a:off x="2398348" y="7594262"/>
          <a:ext cx="3000000" cy="3000000"/>
        </p:xfrm>
        <a:graphic>
          <a:graphicData uri="http://schemas.openxmlformats.org/drawingml/2006/table">
            <a:tbl>
              <a:tblPr>
                <a:noFill/>
                <a:tableStyleId>{945D73D9-F74C-4B06-BE0F-A233A7CAC9E2}</a:tableStyleId>
              </a:tblPr>
              <a:tblGrid>
                <a:gridCol w="5401400">
                  <a:extLst>
                    <a:ext uri="{9D8B030D-6E8A-4147-A177-3AD203B41FA5}">
                      <a16:colId xmlns:a16="http://schemas.microsoft.com/office/drawing/2014/main" val="20000"/>
                    </a:ext>
                  </a:extLst>
                </a:gridCol>
              </a:tblGrid>
              <a:tr h="347400">
                <a:tc>
                  <a:txBody>
                    <a:bodyPr/>
                    <a:lstStyle/>
                    <a:p>
                      <a:pPr marL="0" lvl="0" indent="0" algn="l" rtl="0">
                        <a:spcBef>
                          <a:spcPts val="0"/>
                        </a:spcBef>
                        <a:spcAft>
                          <a:spcPts val="0"/>
                        </a:spcAft>
                        <a:buNone/>
                      </a:pPr>
                      <a:r>
                        <a:rPr lang="en" b="1">
                          <a:solidFill>
                            <a:schemeClr val="lt1"/>
                          </a:solidFill>
                          <a:latin typeface="Noto Sans JP"/>
                          <a:ea typeface="Noto Sans JP"/>
                          <a:cs typeface="Noto Sans JP"/>
                          <a:sym typeface="Noto Sans JP"/>
                        </a:rPr>
                        <a:t>XXXXXXX</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430325">
                <a:tc>
                  <a:txBody>
                    <a:bodyPr/>
                    <a:lstStyle/>
                    <a:p>
                      <a:pPr marL="0" lvl="0" indent="0" algn="l" rtl="0">
                        <a:spcBef>
                          <a:spcPts val="0"/>
                        </a:spcBef>
                        <a:spcAft>
                          <a:spcPts val="0"/>
                        </a:spcAft>
                        <a:buNone/>
                      </a:pPr>
                      <a:r>
                        <a:rPr lang="en">
                          <a:solidFill>
                            <a:schemeClr val="dk1"/>
                          </a:solidFill>
                          <a:latin typeface="Noto Sans JP"/>
                          <a:ea typeface="Noto Sans JP"/>
                          <a:cs typeface="Noto Sans JP"/>
                          <a:sym typeface="Noto Sans JP"/>
                        </a:rPr>
                        <a:t>XXXXXXX</a:t>
                      </a:r>
                      <a:endParaRPr>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bl>
          </a:graphicData>
        </a:graphic>
      </p:graphicFrame>
      <p:graphicFrame>
        <p:nvGraphicFramePr>
          <p:cNvPr id="1529" name="Google Shape;1529;p61"/>
          <p:cNvGraphicFramePr/>
          <p:nvPr/>
        </p:nvGraphicFramePr>
        <p:xfrm>
          <a:off x="2398354" y="8820819"/>
          <a:ext cx="3000000" cy="3000000"/>
        </p:xfrm>
        <a:graphic>
          <a:graphicData uri="http://schemas.openxmlformats.org/drawingml/2006/table">
            <a:tbl>
              <a:tblPr>
                <a:noFill/>
                <a:tableStyleId>{945D73D9-F74C-4B06-BE0F-A233A7CAC9E2}</a:tableStyleId>
              </a:tblPr>
              <a:tblGrid>
                <a:gridCol w="2105225">
                  <a:extLst>
                    <a:ext uri="{9D8B030D-6E8A-4147-A177-3AD203B41FA5}">
                      <a16:colId xmlns:a16="http://schemas.microsoft.com/office/drawing/2014/main" val="20000"/>
                    </a:ext>
                  </a:extLst>
                </a:gridCol>
                <a:gridCol w="3296175">
                  <a:extLst>
                    <a:ext uri="{9D8B030D-6E8A-4147-A177-3AD203B41FA5}">
                      <a16:colId xmlns:a16="http://schemas.microsoft.com/office/drawing/2014/main" val="20001"/>
                    </a:ext>
                  </a:extLst>
                </a:gridCol>
              </a:tblGrid>
              <a:tr h="513575">
                <a:tc gridSpan="2">
                  <a:txBody>
                    <a:bodyPr/>
                    <a:lstStyle/>
                    <a:p>
                      <a:pPr marL="0" lvl="0" indent="0" algn="l" rtl="0">
                        <a:spcBef>
                          <a:spcPts val="0"/>
                        </a:spcBef>
                        <a:spcAft>
                          <a:spcPts val="0"/>
                        </a:spcAft>
                        <a:buNone/>
                      </a:pPr>
                      <a:r>
                        <a:rPr lang="en" b="1">
                          <a:solidFill>
                            <a:schemeClr val="lt1"/>
                          </a:solidFill>
                          <a:latin typeface="Noto Sans JP"/>
                          <a:ea typeface="Noto Sans JP"/>
                          <a:cs typeface="Noto Sans JP"/>
                          <a:sym typeface="Noto Sans JP"/>
                        </a:rPr>
                        <a:t>備考</a:t>
                      </a:r>
                      <a:endParaRPr>
                        <a:solidFill>
                          <a:schemeClr val="lt1"/>
                        </a:solidFill>
                        <a:latin typeface="Noto Sans JP"/>
                        <a:ea typeface="Noto Sans JP"/>
                        <a:cs typeface="Noto Sans JP"/>
                        <a:sym typeface="Noto Sans JP"/>
                      </a:endParaRPr>
                    </a:p>
                  </a:txBody>
                  <a:tcPr marL="91425" marR="91425" marT="91425" marB="91425">
                    <a:solidFill>
                      <a:schemeClr val="accent4"/>
                    </a:solidFill>
                  </a:tcPr>
                </a:tc>
                <a:tc hMerge="1">
                  <a:txBody>
                    <a:bodyPr/>
                    <a:lstStyle/>
                    <a:p>
                      <a:endParaRPr lang="ja-JP"/>
                    </a:p>
                  </a:txBody>
                  <a:tcPr/>
                </a:tc>
                <a:extLst>
                  <a:ext uri="{0D108BD9-81ED-4DB2-BD59-A6C34878D82A}">
                    <a16:rowId xmlns:a16="http://schemas.microsoft.com/office/drawing/2014/main" val="10000"/>
                  </a:ext>
                </a:extLst>
              </a:tr>
              <a:tr h="790100">
                <a:tc gridSpan="2">
                  <a:txBody>
                    <a:bodyPr/>
                    <a:lstStyle/>
                    <a:p>
                      <a:pPr marL="0" lvl="0" indent="0" algn="l" rtl="0">
                        <a:spcBef>
                          <a:spcPts val="0"/>
                        </a:spcBef>
                        <a:spcAft>
                          <a:spcPts val="0"/>
                        </a:spcAft>
                        <a:buClr>
                          <a:schemeClr val="dk1"/>
                        </a:buClr>
                        <a:buSzPts val="1100"/>
                        <a:buFont typeface="Arial"/>
                        <a:buNone/>
                      </a:pPr>
                      <a:r>
                        <a:rPr lang="en">
                          <a:solidFill>
                            <a:schemeClr val="dk1"/>
                          </a:solidFill>
                          <a:latin typeface="Noto Sans JP"/>
                          <a:ea typeface="Noto Sans JP"/>
                          <a:cs typeface="Noto Sans JP"/>
                          <a:sym typeface="Noto Sans JP"/>
                        </a:rPr>
                        <a:t>運転記録の情報を、正しく日報・月報に反映するには、『終了時』の情報が必要になります。</a:t>
                      </a:r>
                      <a:endParaRPr>
                        <a:solidFill>
                          <a:schemeClr val="dk1"/>
                        </a:solidFill>
                        <a:latin typeface="Noto Sans JP"/>
                        <a:ea typeface="Noto Sans JP"/>
                        <a:cs typeface="Noto Sans JP"/>
                        <a:sym typeface="Noto Sans JP"/>
                      </a:endParaRPr>
                    </a:p>
                  </a:txBody>
                  <a:tcPr marL="91425" marR="91425" marT="91425" marB="91425">
                    <a:solidFill>
                      <a:schemeClr val="lt1"/>
                    </a:solidFill>
                  </a:tcPr>
                </a:tc>
                <a:tc hMerge="1">
                  <a:txBody>
                    <a:bodyPr/>
                    <a:lstStyle/>
                    <a:p>
                      <a:endParaRPr lang="ja-JP"/>
                    </a:p>
                  </a:txBody>
                  <a:tcPr/>
                </a:tc>
                <a:extLst>
                  <a:ext uri="{0D108BD9-81ED-4DB2-BD59-A6C34878D82A}">
                    <a16:rowId xmlns:a16="http://schemas.microsoft.com/office/drawing/2014/main" val="10001"/>
                  </a:ext>
                </a:extLst>
              </a:tr>
            </a:tbl>
          </a:graphicData>
        </a:graphic>
      </p:graphicFrame>
      <p:graphicFrame>
        <p:nvGraphicFramePr>
          <p:cNvPr id="1530" name="Google Shape;1530;p61"/>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1531" name="Google Shape;1531;p61"/>
          <p:cNvGraphicFramePr/>
          <p:nvPr/>
        </p:nvGraphicFramePr>
        <p:xfrm>
          <a:off x="-2997350" y="1371600"/>
          <a:ext cx="3000000" cy="3000000"/>
        </p:xfrm>
        <a:graphic>
          <a:graphicData uri="http://schemas.openxmlformats.org/drawingml/2006/table">
            <a:tbl>
              <a:tblPr>
                <a:noFill/>
                <a:tableStyleId>{945D73D9-F74C-4B06-BE0F-A233A7CAC9E2}</a:tableStyleId>
              </a:tblPr>
              <a:tblGrid>
                <a:gridCol w="2896100">
                  <a:extLst>
                    <a:ext uri="{9D8B030D-6E8A-4147-A177-3AD203B41FA5}">
                      <a16:colId xmlns:a16="http://schemas.microsoft.com/office/drawing/2014/main" val="20000"/>
                    </a:ext>
                  </a:extLst>
                </a:gridCol>
              </a:tblGrid>
              <a:tr h="0">
                <a:tc>
                  <a:txBody>
                    <a:bodyPr/>
                    <a:lstStyle/>
                    <a:p>
                      <a:pPr marL="0" lvl="0" indent="0" algn="l" rtl="0">
                        <a:spcBef>
                          <a:spcPts val="0"/>
                        </a:spcBef>
                        <a:spcAft>
                          <a:spcPts val="0"/>
                        </a:spcAft>
                        <a:buNone/>
                      </a:pPr>
                      <a:r>
                        <a:rPr lang="en" sz="1200">
                          <a:solidFill>
                            <a:schemeClr val="dk1"/>
                          </a:solidFill>
                          <a:latin typeface="Kosugi"/>
                          <a:ea typeface="Kosugi"/>
                          <a:cs typeface="Kosugi"/>
                          <a:sym typeface="Kosugi"/>
                        </a:rPr>
                        <a:t>このページについて</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572975">
                <a:tc>
                  <a:txBody>
                    <a:bodyPr/>
                    <a:lstStyle/>
                    <a:p>
                      <a:pPr marL="457200" lvl="0" indent="-304800" algn="l" rtl="0">
                        <a:spcBef>
                          <a:spcPts val="1000"/>
                        </a:spcBef>
                        <a:spcAft>
                          <a:spcPts val="0"/>
                        </a:spcAft>
                        <a:buSzPts val="1200"/>
                        <a:buFont typeface="Kosugi"/>
                        <a:buAutoNum type="arabicPeriod"/>
                      </a:pPr>
                      <a:r>
                        <a:rPr lang="en" sz="1200">
                          <a:solidFill>
                            <a:srgbClr val="FF0000"/>
                          </a:solidFill>
                          <a:latin typeface="Kosugi"/>
                          <a:ea typeface="Kosugi"/>
                          <a:cs typeface="Kosugi"/>
                          <a:sym typeface="Kosugi"/>
                        </a:rPr>
                        <a:t>入力例）／赤文字 </a:t>
                      </a:r>
                      <a:r>
                        <a:rPr lang="en" sz="1200">
                          <a:latin typeface="Kosugi"/>
                          <a:ea typeface="Kosugi"/>
                          <a:cs typeface="Kosugi"/>
                          <a:sym typeface="Kosugi"/>
                        </a:rPr>
                        <a:t>など内容の編集は、貴社の運用に合わせてご対応ください。</a:t>
                      </a:r>
                      <a:endParaRPr sz="1200">
                        <a:solidFill>
                          <a:schemeClr val="dk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532" name="Google Shape;1532;p61"/>
          <p:cNvSpPr txBox="1">
            <a:spLocks noGrp="1"/>
          </p:cNvSpPr>
          <p:nvPr>
            <p:ph type="title"/>
          </p:nvPr>
        </p:nvSpPr>
        <p:spPr>
          <a:xfrm>
            <a:off x="2004300" y="471975"/>
            <a:ext cx="145965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［運転記録］運用と入力項目について</a:t>
            </a:r>
            <a:endParaRPr sz="4800">
              <a:solidFill>
                <a:schemeClr val="accent4"/>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1537" name="Google Shape;1537;p62"/>
          <p:cNvSpPr txBox="1">
            <a:spLocks noGrp="1"/>
          </p:cNvSpPr>
          <p:nvPr>
            <p:ph type="sldNum" idx="12"/>
          </p:nvPr>
        </p:nvSpPr>
        <p:spPr>
          <a:xfrm>
            <a:off x="390028" y="9633600"/>
            <a:ext cx="601800" cy="4299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53</a:t>
            </a:fld>
            <a:endParaRPr/>
          </a:p>
        </p:txBody>
      </p:sp>
      <p:graphicFrame>
        <p:nvGraphicFramePr>
          <p:cNvPr id="1538" name="Google Shape;1538;p62"/>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539" name="Google Shape;1539;p62"/>
          <p:cNvSpPr txBox="1">
            <a:spLocks noGrp="1"/>
          </p:cNvSpPr>
          <p:nvPr>
            <p:ph type="title"/>
          </p:nvPr>
        </p:nvSpPr>
        <p:spPr>
          <a:xfrm>
            <a:off x="2004300" y="471975"/>
            <a:ext cx="145965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［運転記録］操作手順</a:t>
            </a:r>
            <a:endParaRPr sz="4800">
              <a:solidFill>
                <a:schemeClr val="accent4"/>
              </a:solidFill>
            </a:endParaRPr>
          </a:p>
        </p:txBody>
      </p:sp>
      <p:sp>
        <p:nvSpPr>
          <p:cNvPr id="1540" name="Google Shape;1540;p62"/>
          <p:cNvSpPr/>
          <p:nvPr/>
        </p:nvSpPr>
        <p:spPr>
          <a:xfrm>
            <a:off x="2004300" y="8644275"/>
            <a:ext cx="15951900" cy="917100"/>
          </a:xfrm>
          <a:prstGeom prst="roundRect">
            <a:avLst>
              <a:gd name="adj" fmla="val 16667"/>
            </a:avLst>
          </a:prstGeom>
          <a:solidFill>
            <a:schemeClr val="lt2"/>
          </a:solidFill>
          <a:ln>
            <a:noFill/>
          </a:ln>
        </p:spPr>
        <p:txBody>
          <a:bodyPr spcFirstLastPara="1" wrap="square" lIns="182875" tIns="182875" rIns="182875" bIns="18287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Noto Sans JP"/>
                <a:ea typeface="Noto Sans JP"/>
                <a:cs typeface="Noto Sans JP"/>
                <a:sym typeface="Noto Sans JP"/>
              </a:rPr>
              <a:t>備考</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運転記録の情報を、正しく日報・月報に反映するには、『終了時』の情報が必要です。</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［運転記録］操作手順の詳細：</a:t>
            </a:r>
            <a:r>
              <a:rPr lang="en" sz="1200" u="sng">
                <a:solidFill>
                  <a:schemeClr val="hlink"/>
                </a:solidFill>
                <a:latin typeface="Noto Sans JP"/>
                <a:ea typeface="Noto Sans JP"/>
                <a:cs typeface="Noto Sans JP"/>
                <a:sym typeface="Noto Sans JP"/>
                <a:hlinkClick r:id="rId3"/>
              </a:rPr>
              <a:t>https://help.smartdrive.co.jp/hc/ja/articles/30350652217497</a:t>
            </a:r>
            <a:endParaRPr sz="1200">
              <a:solidFill>
                <a:schemeClr val="dk1"/>
              </a:solidFill>
              <a:latin typeface="Noto Sans JP"/>
              <a:ea typeface="Noto Sans JP"/>
              <a:cs typeface="Noto Sans JP"/>
              <a:sym typeface="Noto Sans JP"/>
            </a:endParaRPr>
          </a:p>
        </p:txBody>
      </p:sp>
      <p:grpSp>
        <p:nvGrpSpPr>
          <p:cNvPr id="1541" name="Google Shape;1541;p62"/>
          <p:cNvGrpSpPr/>
          <p:nvPr/>
        </p:nvGrpSpPr>
        <p:grpSpPr>
          <a:xfrm>
            <a:off x="2004300" y="1779275"/>
            <a:ext cx="4493100" cy="6616200"/>
            <a:chOff x="2004300" y="1779275"/>
            <a:chExt cx="4493100" cy="6616200"/>
          </a:xfrm>
        </p:grpSpPr>
        <p:sp>
          <p:nvSpPr>
            <p:cNvPr id="1542" name="Google Shape;1542;p62"/>
            <p:cNvSpPr/>
            <p:nvPr/>
          </p:nvSpPr>
          <p:spPr>
            <a:xfrm>
              <a:off x="2004300" y="1779275"/>
              <a:ext cx="4493100" cy="6616200"/>
            </a:xfrm>
            <a:prstGeom prst="roundRect">
              <a:avLst>
                <a:gd name="adj" fmla="val 4563"/>
              </a:avLst>
            </a:prstGeom>
            <a:solidFill>
              <a:schemeClr val="lt1"/>
            </a:solidFill>
            <a:ln>
              <a:noFill/>
            </a:ln>
            <a:effectLst>
              <a:outerShdw blurRad="657225" dist="76200" dir="5400000" algn="bl" rotWithShape="0">
                <a:srgbClr val="000000">
                  <a:alpha val="1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1543" name="Google Shape;1543;p62"/>
            <p:cNvSpPr txBox="1"/>
            <p:nvPr/>
          </p:nvSpPr>
          <p:spPr>
            <a:xfrm>
              <a:off x="2059981" y="6797691"/>
              <a:ext cx="2103000" cy="608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①［業務］をタップ、［運転記録］をタップ</a:t>
              </a:r>
              <a:endParaRPr b="1">
                <a:solidFill>
                  <a:schemeClr val="dk1"/>
                </a:solidFill>
                <a:latin typeface="Noto Sans JP"/>
                <a:ea typeface="Noto Sans JP"/>
                <a:cs typeface="Noto Sans JP"/>
                <a:sym typeface="Noto Sans JP"/>
              </a:endParaRPr>
            </a:p>
          </p:txBody>
        </p:sp>
        <p:sp>
          <p:nvSpPr>
            <p:cNvPr id="1544" name="Google Shape;1544;p62"/>
            <p:cNvSpPr txBox="1"/>
            <p:nvPr/>
          </p:nvSpPr>
          <p:spPr>
            <a:xfrm>
              <a:off x="4280919" y="6797691"/>
              <a:ext cx="2103000" cy="608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② 情報を入力して</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［追加］をタップ</a:t>
              </a:r>
              <a:endParaRPr b="1">
                <a:solidFill>
                  <a:schemeClr val="dk1"/>
                </a:solidFill>
                <a:latin typeface="Noto Sans JP"/>
                <a:ea typeface="Noto Sans JP"/>
                <a:cs typeface="Noto Sans JP"/>
                <a:sym typeface="Noto Sans JP"/>
              </a:endParaRPr>
            </a:p>
          </p:txBody>
        </p:sp>
        <p:sp>
          <p:nvSpPr>
            <p:cNvPr id="1545" name="Google Shape;1545;p62"/>
            <p:cNvSpPr/>
            <p:nvPr/>
          </p:nvSpPr>
          <p:spPr>
            <a:xfrm>
              <a:off x="2004300" y="1779275"/>
              <a:ext cx="4493100" cy="6402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Noto Sans JP"/>
                  <a:ea typeface="Noto Sans JP"/>
                  <a:cs typeface="Noto Sans JP"/>
                  <a:sym typeface="Noto Sans JP"/>
                </a:rPr>
                <a:t>開始情報を登録</a:t>
              </a:r>
              <a:endParaRPr sz="1600" b="1">
                <a:solidFill>
                  <a:schemeClr val="lt1"/>
                </a:solidFill>
                <a:latin typeface="Noto Sans JP"/>
                <a:ea typeface="Noto Sans JP"/>
                <a:cs typeface="Noto Sans JP"/>
                <a:sym typeface="Noto Sans JP"/>
              </a:endParaRPr>
            </a:p>
          </p:txBody>
        </p:sp>
        <p:grpSp>
          <p:nvGrpSpPr>
            <p:cNvPr id="1546" name="Google Shape;1546;p62"/>
            <p:cNvGrpSpPr/>
            <p:nvPr/>
          </p:nvGrpSpPr>
          <p:grpSpPr>
            <a:xfrm>
              <a:off x="2141760" y="2812076"/>
              <a:ext cx="2103120" cy="3932836"/>
              <a:chOff x="1705394" y="2430251"/>
              <a:chExt cx="2103120" cy="3932836"/>
            </a:xfrm>
          </p:grpSpPr>
          <p:pic>
            <p:nvPicPr>
              <p:cNvPr id="1547" name="Google Shape;1547;p62" title="60.png"/>
              <p:cNvPicPr preferRelativeResize="0"/>
              <p:nvPr/>
            </p:nvPicPr>
            <p:blipFill>
              <a:blip r:embed="rId4">
                <a:alphaModFix/>
              </a:blip>
              <a:stretch>
                <a:fillRect/>
              </a:stretch>
            </p:blipFill>
            <p:spPr>
              <a:xfrm>
                <a:off x="1705394" y="2430251"/>
                <a:ext cx="2103120" cy="3932836"/>
              </a:xfrm>
              <a:prstGeom prst="rect">
                <a:avLst/>
              </a:prstGeom>
              <a:noFill/>
              <a:ln>
                <a:noFill/>
              </a:ln>
            </p:spPr>
          </p:pic>
          <p:sp>
            <p:nvSpPr>
              <p:cNvPr id="1548" name="Google Shape;1548;p62"/>
              <p:cNvSpPr/>
              <p:nvPr/>
            </p:nvSpPr>
            <p:spPr>
              <a:xfrm>
                <a:off x="1880636" y="5838050"/>
                <a:ext cx="330300" cy="3657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
            <p:nvSpPr>
              <p:cNvPr id="1549" name="Google Shape;1549;p62"/>
              <p:cNvSpPr/>
              <p:nvPr/>
            </p:nvSpPr>
            <p:spPr>
              <a:xfrm>
                <a:off x="1840725" y="5265148"/>
                <a:ext cx="1812000" cy="4299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grpSp>
          <p:nvGrpSpPr>
            <p:cNvPr id="1550" name="Google Shape;1550;p62"/>
            <p:cNvGrpSpPr/>
            <p:nvPr/>
          </p:nvGrpSpPr>
          <p:grpSpPr>
            <a:xfrm>
              <a:off x="4280844" y="2780626"/>
              <a:ext cx="2103120" cy="3922274"/>
              <a:chOff x="3766003" y="2430251"/>
              <a:chExt cx="2103120" cy="3922274"/>
            </a:xfrm>
          </p:grpSpPr>
          <p:pic>
            <p:nvPicPr>
              <p:cNvPr id="1551" name="Google Shape;1551;p62" title="Group 723.png"/>
              <p:cNvPicPr preferRelativeResize="0"/>
              <p:nvPr/>
            </p:nvPicPr>
            <p:blipFill>
              <a:blip r:embed="rId5">
                <a:alphaModFix/>
              </a:blip>
              <a:stretch>
                <a:fillRect/>
              </a:stretch>
            </p:blipFill>
            <p:spPr>
              <a:xfrm>
                <a:off x="3766003" y="2430251"/>
                <a:ext cx="2103120" cy="3922274"/>
              </a:xfrm>
              <a:prstGeom prst="rect">
                <a:avLst/>
              </a:prstGeom>
              <a:noFill/>
              <a:ln>
                <a:noFill/>
              </a:ln>
            </p:spPr>
          </p:pic>
          <p:sp>
            <p:nvSpPr>
              <p:cNvPr id="1552" name="Google Shape;1552;p62"/>
              <p:cNvSpPr/>
              <p:nvPr/>
            </p:nvSpPr>
            <p:spPr>
              <a:xfrm>
                <a:off x="3902825" y="5838050"/>
                <a:ext cx="1812000" cy="3306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grpSp>
      <p:grpSp>
        <p:nvGrpSpPr>
          <p:cNvPr id="1553" name="Google Shape;1553;p62"/>
          <p:cNvGrpSpPr/>
          <p:nvPr/>
        </p:nvGrpSpPr>
        <p:grpSpPr>
          <a:xfrm>
            <a:off x="6707500" y="1779275"/>
            <a:ext cx="6562200" cy="6616200"/>
            <a:chOff x="6721574" y="1779275"/>
            <a:chExt cx="6562200" cy="6616200"/>
          </a:xfrm>
        </p:grpSpPr>
        <p:sp>
          <p:nvSpPr>
            <p:cNvPr id="1554" name="Google Shape;1554;p62"/>
            <p:cNvSpPr/>
            <p:nvPr/>
          </p:nvSpPr>
          <p:spPr>
            <a:xfrm>
              <a:off x="6721574" y="1779275"/>
              <a:ext cx="6562200" cy="6616200"/>
            </a:xfrm>
            <a:prstGeom prst="roundRect">
              <a:avLst>
                <a:gd name="adj" fmla="val 4563"/>
              </a:avLst>
            </a:prstGeom>
            <a:solidFill>
              <a:schemeClr val="lt1"/>
            </a:solidFill>
            <a:ln>
              <a:noFill/>
            </a:ln>
            <a:effectLst>
              <a:outerShdw blurRad="657225" dist="76200" dir="5400000" algn="bl" rotWithShape="0">
                <a:srgbClr val="000000">
                  <a:alpha val="1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1555" name="Google Shape;1555;p62"/>
            <p:cNvSpPr/>
            <p:nvPr/>
          </p:nvSpPr>
          <p:spPr>
            <a:xfrm>
              <a:off x="6721574" y="1779275"/>
              <a:ext cx="6562200" cy="6402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Noto Sans JP"/>
                  <a:ea typeface="Noto Sans JP"/>
                  <a:cs typeface="Noto Sans JP"/>
                  <a:sym typeface="Noto Sans JP"/>
                </a:rPr>
                <a:t>終了情報を登録</a:t>
              </a:r>
              <a:r>
                <a:rPr lang="en" sz="1200" b="1">
                  <a:solidFill>
                    <a:schemeClr val="lt1"/>
                  </a:solidFill>
                  <a:latin typeface="Noto Sans JP"/>
                  <a:ea typeface="Noto Sans JP"/>
                  <a:cs typeface="Noto Sans JP"/>
                  <a:sym typeface="Noto Sans JP"/>
                </a:rPr>
                <a:t>（開始入力したの当日23:59までの場合）</a:t>
              </a:r>
              <a:endParaRPr sz="1200" b="1">
                <a:solidFill>
                  <a:schemeClr val="lt1"/>
                </a:solidFill>
                <a:latin typeface="Noto Sans JP"/>
                <a:ea typeface="Noto Sans JP"/>
                <a:cs typeface="Noto Sans JP"/>
                <a:sym typeface="Noto Sans JP"/>
              </a:endParaRPr>
            </a:p>
          </p:txBody>
        </p:sp>
        <p:sp>
          <p:nvSpPr>
            <p:cNvPr id="1556" name="Google Shape;1556;p62"/>
            <p:cNvSpPr txBox="1"/>
            <p:nvPr/>
          </p:nvSpPr>
          <p:spPr>
            <a:xfrm>
              <a:off x="6806550" y="6797696"/>
              <a:ext cx="2103000" cy="640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①［業務］をタップ、［運転記録］をタップ</a:t>
              </a:r>
              <a:endParaRPr b="1">
                <a:solidFill>
                  <a:schemeClr val="dk1"/>
                </a:solidFill>
                <a:latin typeface="Noto Sans JP"/>
                <a:ea typeface="Noto Sans JP"/>
                <a:cs typeface="Noto Sans JP"/>
                <a:sym typeface="Noto Sans JP"/>
              </a:endParaRPr>
            </a:p>
          </p:txBody>
        </p:sp>
        <p:sp>
          <p:nvSpPr>
            <p:cNvPr id="1557" name="Google Shape;1557;p62"/>
            <p:cNvSpPr txBox="1"/>
            <p:nvPr/>
          </p:nvSpPr>
          <p:spPr>
            <a:xfrm>
              <a:off x="8751963" y="6797700"/>
              <a:ext cx="2359500" cy="1255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②［運転終了を記録する］をタップ</a:t>
              </a:r>
              <a:endParaRPr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endParaRPr b="1">
                <a:solidFill>
                  <a:schemeClr val="dk1"/>
                </a:solidFill>
                <a:latin typeface="Noto Sans JP"/>
                <a:ea typeface="Noto Sans JP"/>
                <a:cs typeface="Noto Sans JP"/>
                <a:sym typeface="Noto Sans JP"/>
              </a:endParaRPr>
            </a:p>
          </p:txBody>
        </p:sp>
        <p:sp>
          <p:nvSpPr>
            <p:cNvPr id="1558" name="Google Shape;1558;p62"/>
            <p:cNvSpPr txBox="1"/>
            <p:nvPr/>
          </p:nvSpPr>
          <p:spPr>
            <a:xfrm>
              <a:off x="11062038" y="6797691"/>
              <a:ext cx="2103000" cy="12552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③ 終了情報を入力して［保存］をタップ</a:t>
              </a:r>
              <a:endParaRPr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endParaRPr b="1">
                <a:solidFill>
                  <a:schemeClr val="dk1"/>
                </a:solidFill>
                <a:latin typeface="Noto Sans JP"/>
                <a:ea typeface="Noto Sans JP"/>
                <a:cs typeface="Noto Sans JP"/>
                <a:sym typeface="Noto Sans JP"/>
              </a:endParaRPr>
            </a:p>
          </p:txBody>
        </p:sp>
        <p:grpSp>
          <p:nvGrpSpPr>
            <p:cNvPr id="1559" name="Google Shape;1559;p62"/>
            <p:cNvGrpSpPr/>
            <p:nvPr/>
          </p:nvGrpSpPr>
          <p:grpSpPr>
            <a:xfrm>
              <a:off x="6855836" y="2764832"/>
              <a:ext cx="2103120" cy="3932304"/>
              <a:chOff x="6426674" y="2358882"/>
              <a:chExt cx="2103120" cy="3932304"/>
            </a:xfrm>
          </p:grpSpPr>
          <p:pic>
            <p:nvPicPr>
              <p:cNvPr id="1560" name="Google Shape;1560;p62" title="29-17-4-mobile.png"/>
              <p:cNvPicPr preferRelativeResize="0"/>
              <p:nvPr/>
            </p:nvPicPr>
            <p:blipFill>
              <a:blip r:embed="rId6">
                <a:alphaModFix/>
              </a:blip>
              <a:stretch>
                <a:fillRect/>
              </a:stretch>
            </p:blipFill>
            <p:spPr>
              <a:xfrm>
                <a:off x="6426674" y="2358882"/>
                <a:ext cx="2103120" cy="3932304"/>
              </a:xfrm>
              <a:prstGeom prst="rect">
                <a:avLst/>
              </a:prstGeom>
              <a:noFill/>
              <a:ln>
                <a:noFill/>
              </a:ln>
            </p:spPr>
          </p:pic>
          <p:sp>
            <p:nvSpPr>
              <p:cNvPr id="1561" name="Google Shape;1561;p62"/>
              <p:cNvSpPr/>
              <p:nvPr/>
            </p:nvSpPr>
            <p:spPr>
              <a:xfrm>
                <a:off x="6572200" y="5743675"/>
                <a:ext cx="346500" cy="3657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
            <p:nvSpPr>
              <p:cNvPr id="1562" name="Google Shape;1562;p62"/>
              <p:cNvSpPr/>
              <p:nvPr/>
            </p:nvSpPr>
            <p:spPr>
              <a:xfrm>
                <a:off x="6572213" y="4737014"/>
                <a:ext cx="1812000" cy="4773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pic>
          <p:nvPicPr>
            <p:cNvPr id="1563" name="Google Shape;1563;p62" title="29-17-5-mobile.png"/>
            <p:cNvPicPr preferRelativeResize="0"/>
            <p:nvPr/>
          </p:nvPicPr>
          <p:blipFill>
            <a:blip r:embed="rId7">
              <a:alphaModFix/>
            </a:blip>
            <a:stretch>
              <a:fillRect/>
            </a:stretch>
          </p:blipFill>
          <p:spPr>
            <a:xfrm>
              <a:off x="8958959" y="2773057"/>
              <a:ext cx="2103120" cy="3932304"/>
            </a:xfrm>
            <a:prstGeom prst="rect">
              <a:avLst/>
            </a:prstGeom>
            <a:noFill/>
            <a:ln>
              <a:noFill/>
            </a:ln>
          </p:spPr>
        </p:pic>
        <p:sp>
          <p:nvSpPr>
            <p:cNvPr id="1564" name="Google Shape;1564;p62"/>
            <p:cNvSpPr/>
            <p:nvPr/>
          </p:nvSpPr>
          <p:spPr>
            <a:xfrm rot="10800000" flipH="1">
              <a:off x="9273663" y="4904500"/>
              <a:ext cx="1473600" cy="3096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nvGrpSpPr>
            <p:cNvPr id="1565" name="Google Shape;1565;p62"/>
            <p:cNvGrpSpPr/>
            <p:nvPr/>
          </p:nvGrpSpPr>
          <p:grpSpPr>
            <a:xfrm>
              <a:off x="11061981" y="2773057"/>
              <a:ext cx="2103120" cy="3915851"/>
              <a:chOff x="10626218" y="2426519"/>
              <a:chExt cx="2103120" cy="3915851"/>
            </a:xfrm>
          </p:grpSpPr>
          <p:pic>
            <p:nvPicPr>
              <p:cNvPr id="1566" name="Google Shape;1566;p62" title="29-17-6-mobile-1.png"/>
              <p:cNvPicPr preferRelativeResize="0"/>
              <p:nvPr/>
            </p:nvPicPr>
            <p:blipFill>
              <a:blip r:embed="rId8">
                <a:alphaModFix/>
              </a:blip>
              <a:stretch>
                <a:fillRect/>
              </a:stretch>
            </p:blipFill>
            <p:spPr>
              <a:xfrm>
                <a:off x="10626218" y="2426519"/>
                <a:ext cx="2103120" cy="3915851"/>
              </a:xfrm>
              <a:prstGeom prst="rect">
                <a:avLst/>
              </a:prstGeom>
              <a:noFill/>
              <a:ln>
                <a:noFill/>
              </a:ln>
            </p:spPr>
          </p:pic>
          <p:sp>
            <p:nvSpPr>
              <p:cNvPr id="1567" name="Google Shape;1567;p62"/>
              <p:cNvSpPr/>
              <p:nvPr/>
            </p:nvSpPr>
            <p:spPr>
              <a:xfrm>
                <a:off x="10811450" y="5753788"/>
                <a:ext cx="1743600" cy="3657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grpSp>
      <p:grpSp>
        <p:nvGrpSpPr>
          <p:cNvPr id="1568" name="Google Shape;1568;p62"/>
          <p:cNvGrpSpPr/>
          <p:nvPr/>
        </p:nvGrpSpPr>
        <p:grpSpPr>
          <a:xfrm>
            <a:off x="13479799" y="1779275"/>
            <a:ext cx="4476300" cy="6616200"/>
            <a:chOff x="13479799" y="1779275"/>
            <a:chExt cx="4476300" cy="6616200"/>
          </a:xfrm>
        </p:grpSpPr>
        <p:sp>
          <p:nvSpPr>
            <p:cNvPr id="1569" name="Google Shape;1569;p62"/>
            <p:cNvSpPr/>
            <p:nvPr/>
          </p:nvSpPr>
          <p:spPr>
            <a:xfrm>
              <a:off x="13479799" y="1779275"/>
              <a:ext cx="4476300" cy="6616200"/>
            </a:xfrm>
            <a:prstGeom prst="roundRect">
              <a:avLst>
                <a:gd name="adj" fmla="val 4563"/>
              </a:avLst>
            </a:prstGeom>
            <a:solidFill>
              <a:schemeClr val="lt1"/>
            </a:solidFill>
            <a:ln>
              <a:noFill/>
            </a:ln>
            <a:effectLst>
              <a:outerShdw blurRad="657225" dist="76200" dir="5400000" algn="bl" rotWithShape="0">
                <a:srgbClr val="000000">
                  <a:alpha val="1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1570" name="Google Shape;1570;p62"/>
            <p:cNvSpPr txBox="1"/>
            <p:nvPr/>
          </p:nvSpPr>
          <p:spPr>
            <a:xfrm>
              <a:off x="13618953" y="6797691"/>
              <a:ext cx="2103000" cy="608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①［業務］をタップ、［記録］をタップ、</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編集したい記録の行をタップ</a:t>
              </a:r>
              <a:endParaRPr b="1">
                <a:solidFill>
                  <a:schemeClr val="dk1"/>
                </a:solidFill>
                <a:latin typeface="Noto Sans JP"/>
                <a:ea typeface="Noto Sans JP"/>
                <a:cs typeface="Noto Sans JP"/>
                <a:sym typeface="Noto Sans JP"/>
              </a:endParaRPr>
            </a:p>
          </p:txBody>
        </p:sp>
        <p:sp>
          <p:nvSpPr>
            <p:cNvPr id="1571" name="Google Shape;1571;p62"/>
            <p:cNvSpPr txBox="1"/>
            <p:nvPr/>
          </p:nvSpPr>
          <p:spPr>
            <a:xfrm>
              <a:off x="15772778" y="6797691"/>
              <a:ext cx="2103000" cy="608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② 編集して</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［保存］をタップ</a:t>
              </a:r>
              <a:endParaRPr b="1">
                <a:solidFill>
                  <a:schemeClr val="dk1"/>
                </a:solidFill>
                <a:latin typeface="Noto Sans JP"/>
                <a:ea typeface="Noto Sans JP"/>
                <a:cs typeface="Noto Sans JP"/>
                <a:sym typeface="Noto Sans JP"/>
              </a:endParaRPr>
            </a:p>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削除したいときは</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［ゴミ箱］をタップ</a:t>
              </a:r>
              <a:endParaRPr b="1">
                <a:solidFill>
                  <a:schemeClr val="dk1"/>
                </a:solidFill>
                <a:latin typeface="Noto Sans JP"/>
                <a:ea typeface="Noto Sans JP"/>
                <a:cs typeface="Noto Sans JP"/>
                <a:sym typeface="Noto Sans JP"/>
              </a:endParaRPr>
            </a:p>
          </p:txBody>
        </p:sp>
        <p:sp>
          <p:nvSpPr>
            <p:cNvPr id="1572" name="Google Shape;1572;p62"/>
            <p:cNvSpPr/>
            <p:nvPr/>
          </p:nvSpPr>
          <p:spPr>
            <a:xfrm>
              <a:off x="13479799" y="1779275"/>
              <a:ext cx="4476300" cy="640200"/>
            </a:xfrm>
            <a:prstGeom prst="round2SameRect">
              <a:avLst>
                <a:gd name="adj1" fmla="val 16667"/>
                <a:gd name="adj2" fmla="val 0"/>
              </a:avLst>
            </a:prstGeom>
            <a:solidFill>
              <a:schemeClr val="accent4"/>
            </a:solidFill>
            <a:ln>
              <a:noFill/>
            </a:ln>
          </p:spPr>
          <p:txBody>
            <a:bodyPr spcFirstLastPara="1" wrap="square" lIns="0" tIns="91425" rIns="0" bIns="91425" anchor="ctr" anchorCtr="0">
              <a:noAutofit/>
            </a:bodyPr>
            <a:lstStyle/>
            <a:p>
              <a:pPr marL="0" lvl="0" indent="0" algn="ctr" rtl="0">
                <a:spcBef>
                  <a:spcPts val="0"/>
                </a:spcBef>
                <a:spcAft>
                  <a:spcPts val="0"/>
                </a:spcAft>
                <a:buNone/>
              </a:pPr>
              <a:r>
                <a:rPr lang="en" sz="1500" b="1">
                  <a:solidFill>
                    <a:schemeClr val="lt1"/>
                  </a:solidFill>
                  <a:latin typeface="Noto Sans JP"/>
                  <a:ea typeface="Noto Sans JP"/>
                  <a:cs typeface="Noto Sans JP"/>
                  <a:sym typeface="Noto Sans JP"/>
                </a:rPr>
                <a:t>削除・編集</a:t>
              </a:r>
              <a:r>
                <a:rPr lang="en" sz="1200" b="1">
                  <a:solidFill>
                    <a:schemeClr val="lt1"/>
                  </a:solidFill>
                  <a:latin typeface="Noto Sans JP"/>
                  <a:ea typeface="Noto Sans JP"/>
                  <a:cs typeface="Noto Sans JP"/>
                  <a:sym typeface="Noto Sans JP"/>
                </a:rPr>
                <a:t>（開始入力したの当日23:59以降の場合も含む）</a:t>
              </a:r>
              <a:endParaRPr sz="1200" b="1">
                <a:solidFill>
                  <a:schemeClr val="lt1"/>
                </a:solidFill>
                <a:latin typeface="Noto Sans JP"/>
                <a:ea typeface="Noto Sans JP"/>
                <a:cs typeface="Noto Sans JP"/>
                <a:sym typeface="Noto Sans JP"/>
              </a:endParaRPr>
            </a:p>
          </p:txBody>
        </p:sp>
        <p:grpSp>
          <p:nvGrpSpPr>
            <p:cNvPr id="1573" name="Google Shape;1573;p62"/>
            <p:cNvGrpSpPr/>
            <p:nvPr/>
          </p:nvGrpSpPr>
          <p:grpSpPr>
            <a:xfrm>
              <a:off x="13647620" y="2769838"/>
              <a:ext cx="2103120" cy="3922274"/>
              <a:chOff x="13292233" y="2397313"/>
              <a:chExt cx="2103120" cy="3922274"/>
            </a:xfrm>
          </p:grpSpPr>
          <p:pic>
            <p:nvPicPr>
              <p:cNvPr id="1574" name="Google Shape;1574;p62" title="29-17-8-mobile.png"/>
              <p:cNvPicPr preferRelativeResize="0"/>
              <p:nvPr/>
            </p:nvPicPr>
            <p:blipFill>
              <a:blip r:embed="rId9">
                <a:alphaModFix/>
              </a:blip>
              <a:stretch>
                <a:fillRect/>
              </a:stretch>
            </p:blipFill>
            <p:spPr>
              <a:xfrm>
                <a:off x="13292233" y="2397313"/>
                <a:ext cx="2103120" cy="3922274"/>
              </a:xfrm>
              <a:prstGeom prst="rect">
                <a:avLst/>
              </a:prstGeom>
              <a:noFill/>
              <a:ln>
                <a:noFill/>
              </a:ln>
            </p:spPr>
          </p:pic>
          <p:sp>
            <p:nvSpPr>
              <p:cNvPr id="1575" name="Google Shape;1575;p62"/>
              <p:cNvSpPr/>
              <p:nvPr/>
            </p:nvSpPr>
            <p:spPr>
              <a:xfrm>
                <a:off x="13437788" y="4555626"/>
                <a:ext cx="1812000" cy="3096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sp>
            <p:nvSpPr>
              <p:cNvPr id="1576" name="Google Shape;1576;p62"/>
              <p:cNvSpPr/>
              <p:nvPr/>
            </p:nvSpPr>
            <p:spPr>
              <a:xfrm>
                <a:off x="13437788" y="5831125"/>
                <a:ext cx="394800" cy="3324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grpSp>
          <p:nvGrpSpPr>
            <p:cNvPr id="1577" name="Google Shape;1577;p62"/>
            <p:cNvGrpSpPr/>
            <p:nvPr/>
          </p:nvGrpSpPr>
          <p:grpSpPr>
            <a:xfrm>
              <a:off x="15722020" y="2758463"/>
              <a:ext cx="2103120" cy="3915851"/>
              <a:chOff x="15396783" y="2433463"/>
              <a:chExt cx="2103120" cy="3915851"/>
            </a:xfrm>
          </p:grpSpPr>
          <p:pic>
            <p:nvPicPr>
              <p:cNvPr id="1578" name="Google Shape;1578;p62" title="29-17-6-mobile.png"/>
              <p:cNvPicPr preferRelativeResize="0"/>
              <p:nvPr/>
            </p:nvPicPr>
            <p:blipFill>
              <a:blip r:embed="rId8">
                <a:alphaModFix/>
              </a:blip>
              <a:stretch>
                <a:fillRect/>
              </a:stretch>
            </p:blipFill>
            <p:spPr>
              <a:xfrm>
                <a:off x="15396783" y="2433463"/>
                <a:ext cx="2103120" cy="3915851"/>
              </a:xfrm>
              <a:prstGeom prst="rect">
                <a:avLst/>
              </a:prstGeom>
              <a:noFill/>
              <a:ln>
                <a:noFill/>
              </a:ln>
            </p:spPr>
          </p:pic>
          <p:sp>
            <p:nvSpPr>
              <p:cNvPr id="1579" name="Google Shape;1579;p62"/>
              <p:cNvSpPr/>
              <p:nvPr/>
            </p:nvSpPr>
            <p:spPr>
              <a:xfrm>
                <a:off x="15542388" y="5753781"/>
                <a:ext cx="1812000" cy="3657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sp>
          <p:nvSpPr>
            <p:cNvPr id="1580" name="Google Shape;1580;p62"/>
            <p:cNvSpPr/>
            <p:nvPr/>
          </p:nvSpPr>
          <p:spPr>
            <a:xfrm>
              <a:off x="17491775" y="2936125"/>
              <a:ext cx="187800" cy="2727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84"/>
        <p:cNvGrpSpPr/>
        <p:nvPr/>
      </p:nvGrpSpPr>
      <p:grpSpPr>
        <a:xfrm>
          <a:off x="0" y="0"/>
          <a:ext cx="0" cy="0"/>
          <a:chOff x="0" y="0"/>
          <a:chExt cx="0" cy="0"/>
        </a:xfrm>
      </p:grpSpPr>
      <p:pic>
        <p:nvPicPr>
          <p:cNvPr id="1585" name="Google Shape;1585;p63"/>
          <p:cNvPicPr preferRelativeResize="0"/>
          <p:nvPr/>
        </p:nvPicPr>
        <p:blipFill rotWithShape="1">
          <a:blip r:embed="rId3">
            <a:alphaModFix/>
          </a:blip>
          <a:srcRect/>
          <a:stretch/>
        </p:blipFill>
        <p:spPr>
          <a:xfrm>
            <a:off x="8" y="0"/>
            <a:ext cx="18288000" cy="10286973"/>
          </a:xfrm>
          <a:prstGeom prst="rect">
            <a:avLst/>
          </a:prstGeom>
          <a:noFill/>
          <a:ln>
            <a:noFill/>
          </a:ln>
        </p:spPr>
      </p:pic>
      <p:sp>
        <p:nvSpPr>
          <p:cNvPr id="1586" name="Google Shape;1586;p63"/>
          <p:cNvSpPr txBox="1"/>
          <p:nvPr/>
        </p:nvSpPr>
        <p:spPr>
          <a:xfrm>
            <a:off x="390028" y="9633600"/>
            <a:ext cx="601800" cy="430200"/>
          </a:xfrm>
          <a:prstGeom prst="rect">
            <a:avLst/>
          </a:prstGeom>
          <a:noFill/>
          <a:ln>
            <a:noFill/>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 sz="1400" i="0" u="none" strike="noStrike" cap="none">
                <a:solidFill>
                  <a:srgbClr val="BAF7F4"/>
                </a:solidFill>
                <a:latin typeface="Noto Sans JP"/>
                <a:ea typeface="Noto Sans JP"/>
                <a:cs typeface="Noto Sans JP"/>
                <a:sym typeface="Noto Sans JP"/>
              </a:rPr>
              <a:t>54</a:t>
            </a:fld>
            <a:endParaRPr sz="1400" i="0" u="none" strike="noStrike" cap="none">
              <a:solidFill>
                <a:srgbClr val="BAF7F4"/>
              </a:solidFill>
              <a:latin typeface="Noto Sans JP"/>
              <a:ea typeface="Noto Sans JP"/>
              <a:cs typeface="Noto Sans JP"/>
              <a:sym typeface="Noto Sans JP"/>
            </a:endParaRPr>
          </a:p>
        </p:txBody>
      </p:sp>
      <p:pic>
        <p:nvPicPr>
          <p:cNvPr id="1587" name="Google Shape;1587;p63"/>
          <p:cNvPicPr preferRelativeResize="0"/>
          <p:nvPr/>
        </p:nvPicPr>
        <p:blipFill rotWithShape="1">
          <a:blip r:embed="rId4">
            <a:alphaModFix/>
          </a:blip>
          <a:srcRect/>
          <a:stretch/>
        </p:blipFill>
        <p:spPr>
          <a:xfrm>
            <a:off x="89075" y="180038"/>
            <a:ext cx="1235046" cy="1098580"/>
          </a:xfrm>
          <a:prstGeom prst="rect">
            <a:avLst/>
          </a:prstGeom>
          <a:noFill/>
          <a:ln>
            <a:noFill/>
          </a:ln>
        </p:spPr>
      </p:pic>
      <p:sp>
        <p:nvSpPr>
          <p:cNvPr id="1588" name="Google Shape;1588;p63"/>
          <p:cNvSpPr/>
          <p:nvPr/>
        </p:nvSpPr>
        <p:spPr>
          <a:xfrm>
            <a:off x="1856373" y="4569250"/>
            <a:ext cx="1692000" cy="95400"/>
          </a:xfrm>
          <a:prstGeom prst="rect">
            <a:avLst/>
          </a:prstGeom>
          <a:solidFill>
            <a:srgbClr val="CFFFFD"/>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cxnSp>
        <p:nvCxnSpPr>
          <p:cNvPr id="1589" name="Google Shape;1589;p63"/>
          <p:cNvCxnSpPr/>
          <p:nvPr/>
        </p:nvCxnSpPr>
        <p:spPr>
          <a:xfrm>
            <a:off x="1856354" y="4664350"/>
            <a:ext cx="13383600" cy="0"/>
          </a:xfrm>
          <a:prstGeom prst="straightConnector1">
            <a:avLst/>
          </a:prstGeom>
          <a:noFill/>
          <a:ln w="19050" cap="flat" cmpd="sng">
            <a:solidFill>
              <a:srgbClr val="BAF7F4"/>
            </a:solidFill>
            <a:prstDash val="solid"/>
            <a:round/>
            <a:headEnd type="none" w="sm" len="sm"/>
            <a:tailEnd type="none" w="sm" len="sm"/>
          </a:ln>
        </p:spPr>
      </p:cxnSp>
      <p:sp>
        <p:nvSpPr>
          <p:cNvPr id="1590" name="Google Shape;1590;p63"/>
          <p:cNvSpPr txBox="1"/>
          <p:nvPr/>
        </p:nvSpPr>
        <p:spPr>
          <a:xfrm>
            <a:off x="1856349" y="4942900"/>
            <a:ext cx="922800" cy="1108200"/>
          </a:xfrm>
          <a:prstGeom prst="rect">
            <a:avLst/>
          </a:prstGeom>
          <a:no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i="0" u="none" strike="noStrike" cap="none">
                <a:solidFill>
                  <a:srgbClr val="FFFFFF"/>
                </a:solidFill>
                <a:latin typeface="Noto Sans JP"/>
                <a:ea typeface="Noto Sans JP"/>
                <a:cs typeface="Noto Sans JP"/>
                <a:sym typeface="Noto Sans JP"/>
              </a:rPr>
              <a:t>0</a:t>
            </a:r>
            <a:r>
              <a:rPr lang="en" sz="3000">
                <a:solidFill>
                  <a:srgbClr val="FFFFFF"/>
                </a:solidFill>
                <a:latin typeface="Noto Sans JP"/>
                <a:ea typeface="Noto Sans JP"/>
                <a:cs typeface="Noto Sans JP"/>
                <a:sym typeface="Noto Sans JP"/>
              </a:rPr>
              <a:t>6</a:t>
            </a:r>
            <a:endParaRPr sz="3000" i="0" u="none" strike="noStrike" cap="none">
              <a:solidFill>
                <a:srgbClr val="FFFFFF"/>
              </a:solidFill>
              <a:latin typeface="Noto Sans JP"/>
              <a:ea typeface="Noto Sans JP"/>
              <a:cs typeface="Noto Sans JP"/>
              <a:sym typeface="Noto Sans JP"/>
            </a:endParaRPr>
          </a:p>
        </p:txBody>
      </p:sp>
      <p:sp>
        <p:nvSpPr>
          <p:cNvPr id="1591" name="Google Shape;1591;p63"/>
          <p:cNvSpPr txBox="1"/>
          <p:nvPr/>
        </p:nvSpPr>
        <p:spPr>
          <a:xfrm>
            <a:off x="2542375" y="4888575"/>
            <a:ext cx="15495000" cy="1231500"/>
          </a:xfrm>
          <a:prstGeom prst="rect">
            <a:avLst/>
          </a:prstGeom>
          <a:noFill/>
          <a:ln>
            <a:noFill/>
          </a:ln>
        </p:spPr>
        <p:txBody>
          <a:bodyPr spcFirstLastPara="1" wrap="square" lIns="91450" tIns="91450" rIns="91450" bIns="91450" anchor="t" anchorCtr="0">
            <a:spAutoFit/>
          </a:bodyPr>
          <a:lstStyle/>
          <a:p>
            <a:pPr marL="0" marR="0" lvl="0" indent="0" algn="l" rtl="0">
              <a:lnSpc>
                <a:spcPct val="100000"/>
              </a:lnSpc>
              <a:spcBef>
                <a:spcPts val="0"/>
              </a:spcBef>
              <a:spcAft>
                <a:spcPts val="0"/>
              </a:spcAft>
              <a:buClr>
                <a:srgbClr val="000000"/>
              </a:buClr>
              <a:buSzPts val="6800"/>
              <a:buFont typeface="Arial"/>
              <a:buNone/>
            </a:pPr>
            <a:r>
              <a:rPr lang="en" sz="6800" b="1">
                <a:solidFill>
                  <a:srgbClr val="FFFFFF"/>
                </a:solidFill>
                <a:latin typeface="Noto Sans JP"/>
                <a:ea typeface="Noto Sans JP"/>
                <a:cs typeface="Noto Sans JP"/>
                <a:sym typeface="Noto Sans JP"/>
              </a:rPr>
              <a:t>1日の記録とサマリーの確認方法</a:t>
            </a:r>
            <a:endParaRPr sz="6800" b="1">
              <a:solidFill>
                <a:srgbClr val="FFFFFF"/>
              </a:solidFill>
              <a:latin typeface="Noto Sans JP"/>
              <a:ea typeface="Noto Sans JP"/>
              <a:cs typeface="Noto Sans JP"/>
              <a:sym typeface="Noto Sans JP"/>
            </a:endParaRPr>
          </a:p>
        </p:txBody>
      </p:sp>
      <p:graphicFrame>
        <p:nvGraphicFramePr>
          <p:cNvPr id="1592" name="Google Shape;1592;p63"/>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593" name="Google Shape;1593;p63"/>
          <p:cNvSpPr txBox="1"/>
          <p:nvPr/>
        </p:nvSpPr>
        <p:spPr>
          <a:xfrm>
            <a:off x="15176500" y="158250"/>
            <a:ext cx="2764500" cy="432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i="0" u="none" strike="noStrike" cap="none">
                <a:solidFill>
                  <a:srgbClr val="FFFFFF"/>
                </a:solidFill>
                <a:latin typeface="Noto Sans JP"/>
                <a:ea typeface="Noto Sans JP"/>
                <a:cs typeface="Noto Sans JP"/>
                <a:sym typeface="Noto Sans JP"/>
              </a:rPr>
              <a:t>Confidential  ©SmartDrive</a:t>
            </a:r>
            <a:endParaRPr sz="1400" i="0" u="none" strike="noStrike" cap="none">
              <a:solidFill>
                <a:srgbClr val="FFFFFF"/>
              </a:solidFill>
              <a:latin typeface="Noto Sans JP"/>
              <a:ea typeface="Noto Sans JP"/>
              <a:cs typeface="Noto Sans JP"/>
              <a:sym typeface="Noto Sans JP"/>
            </a:endParaRPr>
          </a:p>
          <a:p>
            <a:pPr marL="0" marR="0" lvl="0" indent="0" algn="r" rtl="0">
              <a:lnSpc>
                <a:spcPct val="100000"/>
              </a:lnSpc>
              <a:spcBef>
                <a:spcPts val="0"/>
              </a:spcBef>
              <a:spcAft>
                <a:spcPts val="0"/>
              </a:spcAft>
              <a:buClr>
                <a:srgbClr val="000000"/>
              </a:buClr>
              <a:buSzPts val="1400"/>
              <a:buFont typeface="Arial"/>
              <a:buNone/>
            </a:pPr>
            <a:endParaRPr sz="1400" i="0" u="none" strike="noStrike" cap="none">
              <a:solidFill>
                <a:srgbClr val="FFFFFF"/>
              </a:solidFill>
              <a:latin typeface="Noto Sans JP"/>
              <a:ea typeface="Noto Sans JP"/>
              <a:cs typeface="Noto Sans JP"/>
              <a:sym typeface="Noto Sans JP"/>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Google Shape;1598;p64"/>
          <p:cNvSpPr txBox="1">
            <a:spLocks noGrp="1"/>
          </p:cNvSpPr>
          <p:nvPr>
            <p:ph type="sldNum" idx="12"/>
          </p:nvPr>
        </p:nvSpPr>
        <p:spPr>
          <a:xfrm>
            <a:off x="390028" y="9633600"/>
            <a:ext cx="601800" cy="4299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None/>
            </a:pPr>
            <a:fld id="{00000000-1234-1234-1234-123412341234}" type="slidenum">
              <a:rPr lang="en"/>
              <a:t>55</a:t>
            </a:fld>
            <a:endParaRPr/>
          </a:p>
        </p:txBody>
      </p:sp>
      <p:graphicFrame>
        <p:nvGraphicFramePr>
          <p:cNvPr id="1599" name="Google Shape;1599;p64"/>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600" name="Google Shape;1600;p64"/>
          <p:cNvSpPr/>
          <p:nvPr/>
        </p:nvSpPr>
        <p:spPr>
          <a:xfrm>
            <a:off x="8897400" y="1779208"/>
            <a:ext cx="3108900" cy="6412200"/>
          </a:xfrm>
          <a:prstGeom prst="roundRect">
            <a:avLst>
              <a:gd name="adj" fmla="val 4563"/>
            </a:avLst>
          </a:prstGeom>
          <a:solidFill>
            <a:schemeClr val="lt1"/>
          </a:solidFill>
          <a:ln>
            <a:noFill/>
          </a:ln>
          <a:effectLst>
            <a:outerShdw blurRad="657225" dist="76200" dir="5400000" algn="bl" rotWithShape="0">
              <a:srgbClr val="000000">
                <a:alpha val="1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1601" name="Google Shape;1601;p64"/>
          <p:cNvSpPr/>
          <p:nvPr/>
        </p:nvSpPr>
        <p:spPr>
          <a:xfrm>
            <a:off x="2611700" y="1777100"/>
            <a:ext cx="5561400" cy="6412200"/>
          </a:xfrm>
          <a:prstGeom prst="roundRect">
            <a:avLst>
              <a:gd name="adj" fmla="val 4563"/>
            </a:avLst>
          </a:prstGeom>
          <a:solidFill>
            <a:schemeClr val="lt1"/>
          </a:solidFill>
          <a:ln>
            <a:noFill/>
          </a:ln>
          <a:effectLst>
            <a:outerShdw blurRad="657225" dist="76200" dir="5400000" algn="bl" rotWithShape="0">
              <a:srgbClr val="000000">
                <a:alpha val="1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1602" name="Google Shape;1602;p64"/>
          <p:cNvSpPr/>
          <p:nvPr/>
        </p:nvSpPr>
        <p:spPr>
          <a:xfrm>
            <a:off x="2611700" y="1779275"/>
            <a:ext cx="5561400" cy="6402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Noto Sans JP"/>
                <a:ea typeface="Noto Sans JP"/>
                <a:cs typeface="Noto Sans JP"/>
                <a:sym typeface="Noto Sans JP"/>
              </a:rPr>
              <a:t>記録内容を確認</a:t>
            </a:r>
            <a:endParaRPr sz="1600" b="1">
              <a:solidFill>
                <a:schemeClr val="lt1"/>
              </a:solidFill>
              <a:latin typeface="Noto Sans JP"/>
              <a:ea typeface="Noto Sans JP"/>
              <a:cs typeface="Noto Sans JP"/>
              <a:sym typeface="Noto Sans JP"/>
            </a:endParaRPr>
          </a:p>
        </p:txBody>
      </p:sp>
      <p:sp>
        <p:nvSpPr>
          <p:cNvPr id="1603" name="Google Shape;1603;p64"/>
          <p:cNvSpPr/>
          <p:nvPr/>
        </p:nvSpPr>
        <p:spPr>
          <a:xfrm>
            <a:off x="8897400" y="1779275"/>
            <a:ext cx="3108900" cy="6402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Noto Sans JP"/>
                <a:ea typeface="Noto Sans JP"/>
                <a:cs typeface="Noto Sans JP"/>
                <a:sym typeface="Noto Sans JP"/>
              </a:rPr>
              <a:t>運転スコアを確認</a:t>
            </a:r>
            <a:endParaRPr sz="1600" b="1">
              <a:solidFill>
                <a:schemeClr val="lt1"/>
              </a:solidFill>
              <a:latin typeface="Noto Sans JP"/>
              <a:ea typeface="Noto Sans JP"/>
              <a:cs typeface="Noto Sans JP"/>
              <a:sym typeface="Noto Sans JP"/>
            </a:endParaRPr>
          </a:p>
        </p:txBody>
      </p:sp>
      <p:sp>
        <p:nvSpPr>
          <p:cNvPr id="1604" name="Google Shape;1604;p64"/>
          <p:cNvSpPr/>
          <p:nvPr/>
        </p:nvSpPr>
        <p:spPr>
          <a:xfrm>
            <a:off x="2611700" y="8644278"/>
            <a:ext cx="14928000" cy="917100"/>
          </a:xfrm>
          <a:prstGeom prst="roundRect">
            <a:avLst>
              <a:gd name="adj" fmla="val 16667"/>
            </a:avLst>
          </a:prstGeom>
          <a:solidFill>
            <a:schemeClr val="lt2"/>
          </a:solidFill>
          <a:ln>
            <a:noFill/>
          </a:ln>
        </p:spPr>
        <p:txBody>
          <a:bodyPr spcFirstLastPara="1" wrap="square" lIns="182875" tIns="182875" rIns="182875" bIns="182875" anchor="t" anchorCtr="0">
            <a:noAutofit/>
          </a:bodyPr>
          <a:lstStyle/>
          <a:p>
            <a:pPr marL="0" lvl="0" indent="0" algn="l" rtl="0">
              <a:spcBef>
                <a:spcPts val="0"/>
              </a:spcBef>
              <a:spcAft>
                <a:spcPts val="0"/>
              </a:spcAft>
              <a:buNone/>
            </a:pPr>
            <a:r>
              <a:rPr lang="en" sz="1200">
                <a:solidFill>
                  <a:schemeClr val="dk1"/>
                </a:solidFill>
                <a:latin typeface="Noto Sans JP"/>
                <a:ea typeface="Noto Sans JP"/>
                <a:cs typeface="Noto Sans JP"/>
                <a:sym typeface="Noto Sans JP"/>
              </a:rPr>
              <a:t>備考</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「記録内容を確認」操作手順の詳細：</a:t>
            </a:r>
            <a:r>
              <a:rPr lang="en" sz="1200" u="sng">
                <a:solidFill>
                  <a:schemeClr val="hlink"/>
                </a:solidFill>
                <a:latin typeface="Noto Sans JP"/>
                <a:ea typeface="Noto Sans JP"/>
                <a:cs typeface="Noto Sans JP"/>
                <a:sym typeface="Noto Sans JP"/>
                <a:hlinkClick r:id="rId3"/>
              </a:rPr>
              <a:t>https://help.smartdrive.co.jp/hc/ja/articles/9999276125977</a:t>
            </a:r>
            <a:endParaRPr sz="1200">
              <a:solidFill>
                <a:schemeClr val="dk1"/>
              </a:solidFill>
              <a:latin typeface="Noto Sans JP"/>
              <a:ea typeface="Noto Sans JP"/>
              <a:cs typeface="Noto Sans JP"/>
              <a:sym typeface="Noto Sans JP"/>
            </a:endParaRPr>
          </a:p>
          <a:p>
            <a:pPr marL="731520" lvl="0" indent="-259079"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「運転スコアを確認」操作手順の詳細：</a:t>
            </a:r>
            <a:r>
              <a:rPr lang="en" sz="1200" u="sng">
                <a:solidFill>
                  <a:schemeClr val="hlink"/>
                </a:solidFill>
                <a:latin typeface="Noto Sans JP"/>
                <a:ea typeface="Noto Sans JP"/>
                <a:cs typeface="Noto Sans JP"/>
                <a:sym typeface="Noto Sans JP"/>
                <a:hlinkClick r:id="rId4"/>
              </a:rPr>
              <a:t>https://help.smartdrive.co.jp/hc/ja/articles/9997997435417</a:t>
            </a:r>
            <a:endParaRPr sz="1200">
              <a:solidFill>
                <a:schemeClr val="dk1"/>
              </a:solidFill>
              <a:latin typeface="Noto Sans JP"/>
              <a:ea typeface="Noto Sans JP"/>
              <a:cs typeface="Noto Sans JP"/>
              <a:sym typeface="Noto Sans JP"/>
            </a:endParaRPr>
          </a:p>
        </p:txBody>
      </p:sp>
      <p:sp>
        <p:nvSpPr>
          <p:cNvPr id="1605" name="Google Shape;1605;p64"/>
          <p:cNvSpPr txBox="1">
            <a:spLocks noGrp="1"/>
          </p:cNvSpPr>
          <p:nvPr>
            <p:ph type="title"/>
          </p:nvPr>
        </p:nvSpPr>
        <p:spPr>
          <a:xfrm>
            <a:off x="2004300" y="471975"/>
            <a:ext cx="145965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記録とサマリーの確認</a:t>
            </a:r>
            <a:endParaRPr sz="4800">
              <a:solidFill>
                <a:schemeClr val="accent4"/>
              </a:solidFill>
            </a:endParaRPr>
          </a:p>
        </p:txBody>
      </p:sp>
      <p:sp>
        <p:nvSpPr>
          <p:cNvPr id="1606" name="Google Shape;1606;p64"/>
          <p:cNvSpPr txBox="1"/>
          <p:nvPr/>
        </p:nvSpPr>
        <p:spPr>
          <a:xfrm>
            <a:off x="9024350" y="6795525"/>
            <a:ext cx="2685300" cy="1085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① ［業務］をタップ、</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［サマリー］をタップ</a:t>
            </a:r>
            <a:endParaRPr b="1">
              <a:solidFill>
                <a:schemeClr val="dk1"/>
              </a:solidFill>
              <a:latin typeface="Noto Sans JP"/>
              <a:ea typeface="Noto Sans JP"/>
              <a:cs typeface="Noto Sans JP"/>
              <a:sym typeface="Noto Sans JP"/>
            </a:endParaRPr>
          </a:p>
        </p:txBody>
      </p:sp>
      <p:sp>
        <p:nvSpPr>
          <p:cNvPr id="1607" name="Google Shape;1607;p64"/>
          <p:cNvSpPr txBox="1"/>
          <p:nvPr/>
        </p:nvSpPr>
        <p:spPr>
          <a:xfrm>
            <a:off x="3012031" y="6797691"/>
            <a:ext cx="2103000" cy="608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①［業務］をタップ、［記録］をタップ</a:t>
            </a:r>
            <a:endParaRPr b="1">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chemeClr val="dk1"/>
              </a:buClr>
              <a:buSzPts val="1100"/>
              <a:buFont typeface="Arial"/>
              <a:buNone/>
            </a:pPr>
            <a:endParaRPr b="1">
              <a:solidFill>
                <a:schemeClr val="dk1"/>
              </a:solidFill>
              <a:latin typeface="Noto Sans JP"/>
              <a:ea typeface="Noto Sans JP"/>
              <a:cs typeface="Noto Sans JP"/>
              <a:sym typeface="Noto Sans JP"/>
            </a:endParaRPr>
          </a:p>
          <a:p>
            <a:pPr marL="0" marR="0" lvl="0" indent="0" algn="ctr" rtl="0">
              <a:lnSpc>
                <a:spcPct val="115000"/>
              </a:lnSpc>
              <a:spcBef>
                <a:spcPts val="0"/>
              </a:spcBef>
              <a:spcAft>
                <a:spcPts val="0"/>
              </a:spcAft>
              <a:buClr>
                <a:schemeClr val="dk1"/>
              </a:buClr>
              <a:buSzPts val="1100"/>
              <a:buFont typeface="Arial"/>
              <a:buNone/>
            </a:pPr>
            <a:endParaRPr b="1">
              <a:solidFill>
                <a:schemeClr val="dk1"/>
              </a:solidFill>
              <a:latin typeface="Noto Sans JP"/>
              <a:ea typeface="Noto Sans JP"/>
              <a:cs typeface="Noto Sans JP"/>
              <a:sym typeface="Noto Sans JP"/>
            </a:endParaRPr>
          </a:p>
        </p:txBody>
      </p:sp>
      <p:sp>
        <p:nvSpPr>
          <p:cNvPr id="1608" name="Google Shape;1608;p64"/>
          <p:cNvSpPr txBox="1"/>
          <p:nvPr/>
        </p:nvSpPr>
        <p:spPr>
          <a:xfrm>
            <a:off x="5669769" y="6797691"/>
            <a:ext cx="2103000" cy="6081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100"/>
              </a:spcBef>
              <a:spcAft>
                <a:spcPts val="0"/>
              </a:spcAft>
              <a:buClr>
                <a:schemeClr val="dk1"/>
              </a:buClr>
              <a:buSzPts val="1100"/>
              <a:buFont typeface="Arial"/>
              <a:buNone/>
            </a:pPr>
            <a:r>
              <a:rPr lang="en" b="1">
                <a:solidFill>
                  <a:schemeClr val="dk1"/>
                </a:solidFill>
                <a:latin typeface="Noto Sans JP"/>
                <a:ea typeface="Noto Sans JP"/>
                <a:cs typeface="Noto Sans JP"/>
                <a:sym typeface="Noto Sans JP"/>
              </a:rPr>
              <a:t>② 情報を入力して</a:t>
            </a:r>
            <a:br>
              <a:rPr lang="en" b="1">
                <a:solidFill>
                  <a:schemeClr val="dk1"/>
                </a:solidFill>
                <a:latin typeface="Noto Sans JP"/>
                <a:ea typeface="Noto Sans JP"/>
                <a:cs typeface="Noto Sans JP"/>
                <a:sym typeface="Noto Sans JP"/>
              </a:rPr>
            </a:br>
            <a:r>
              <a:rPr lang="en" b="1">
                <a:solidFill>
                  <a:schemeClr val="dk1"/>
                </a:solidFill>
                <a:latin typeface="Noto Sans JP"/>
                <a:ea typeface="Noto Sans JP"/>
                <a:cs typeface="Noto Sans JP"/>
                <a:sym typeface="Noto Sans JP"/>
              </a:rPr>
              <a:t>［追加］をタップ</a:t>
            </a:r>
            <a:endParaRPr b="1">
              <a:solidFill>
                <a:schemeClr val="dk1"/>
              </a:solidFill>
              <a:latin typeface="Noto Sans JP"/>
              <a:ea typeface="Noto Sans JP"/>
              <a:cs typeface="Noto Sans JP"/>
              <a:sym typeface="Noto Sans JP"/>
            </a:endParaRPr>
          </a:p>
        </p:txBody>
      </p:sp>
      <p:pic>
        <p:nvPicPr>
          <p:cNvPr id="1609" name="Google Shape;1609;p64" title="29-17-6-mobile-1.png"/>
          <p:cNvPicPr preferRelativeResize="0"/>
          <p:nvPr/>
        </p:nvPicPr>
        <p:blipFill>
          <a:blip r:embed="rId5">
            <a:alphaModFix/>
          </a:blip>
          <a:stretch>
            <a:fillRect/>
          </a:stretch>
        </p:blipFill>
        <p:spPr>
          <a:xfrm>
            <a:off x="5613939" y="2769949"/>
            <a:ext cx="2158825" cy="4027751"/>
          </a:xfrm>
          <a:prstGeom prst="rect">
            <a:avLst/>
          </a:prstGeom>
          <a:noFill/>
          <a:ln>
            <a:noFill/>
          </a:ln>
        </p:spPr>
      </p:pic>
      <p:grpSp>
        <p:nvGrpSpPr>
          <p:cNvPr id="1610" name="Google Shape;1610;p64"/>
          <p:cNvGrpSpPr/>
          <p:nvPr/>
        </p:nvGrpSpPr>
        <p:grpSpPr>
          <a:xfrm>
            <a:off x="3012022" y="2764605"/>
            <a:ext cx="2597330" cy="4027746"/>
            <a:chOff x="2840388" y="2787512"/>
            <a:chExt cx="3265029" cy="5063163"/>
          </a:xfrm>
        </p:grpSpPr>
        <p:pic>
          <p:nvPicPr>
            <p:cNvPr id="1611" name="Google Shape;1611;p64" title="61.png"/>
            <p:cNvPicPr preferRelativeResize="0"/>
            <p:nvPr/>
          </p:nvPicPr>
          <p:blipFill>
            <a:blip r:embed="rId6">
              <a:alphaModFix/>
            </a:blip>
            <a:stretch>
              <a:fillRect/>
            </a:stretch>
          </p:blipFill>
          <p:spPr>
            <a:xfrm>
              <a:off x="2840388" y="2787512"/>
              <a:ext cx="2743199" cy="5063163"/>
            </a:xfrm>
            <a:prstGeom prst="rect">
              <a:avLst/>
            </a:prstGeom>
            <a:noFill/>
            <a:ln>
              <a:noFill/>
            </a:ln>
          </p:spPr>
        </p:pic>
        <p:sp>
          <p:nvSpPr>
            <p:cNvPr id="1612" name="Google Shape;1612;p64"/>
            <p:cNvSpPr/>
            <p:nvPr/>
          </p:nvSpPr>
          <p:spPr>
            <a:xfrm>
              <a:off x="3016950" y="7188924"/>
              <a:ext cx="454800" cy="4299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72725" tIns="72725" rIns="72725" bIns="72725" anchor="ctr" anchorCtr="0">
              <a:noAutofit/>
            </a:bodyPr>
            <a:lstStyle/>
            <a:p>
              <a:pPr marL="0" lvl="0" indent="0" algn="ctr" rtl="0">
                <a:spcBef>
                  <a:spcPts val="0"/>
                </a:spcBef>
                <a:spcAft>
                  <a:spcPts val="0"/>
                </a:spcAft>
                <a:buNone/>
              </a:pPr>
              <a:endParaRPr sz="1113">
                <a:latin typeface="Kosugi"/>
                <a:ea typeface="Kosugi"/>
                <a:cs typeface="Kosugi"/>
                <a:sym typeface="Kosugi"/>
              </a:endParaRPr>
            </a:p>
          </p:txBody>
        </p:sp>
        <p:sp>
          <p:nvSpPr>
            <p:cNvPr id="1613" name="Google Shape;1613;p64"/>
            <p:cNvSpPr/>
            <p:nvPr/>
          </p:nvSpPr>
          <p:spPr>
            <a:xfrm>
              <a:off x="4185975" y="3388827"/>
              <a:ext cx="601800" cy="3450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72725" tIns="72725" rIns="72725" bIns="72725" anchor="ctr" anchorCtr="0">
              <a:noAutofit/>
            </a:bodyPr>
            <a:lstStyle/>
            <a:p>
              <a:pPr marL="0" lvl="0" indent="0" algn="ctr" rtl="0">
                <a:spcBef>
                  <a:spcPts val="0"/>
                </a:spcBef>
                <a:spcAft>
                  <a:spcPts val="0"/>
                </a:spcAft>
                <a:buNone/>
              </a:pPr>
              <a:endParaRPr sz="1113">
                <a:latin typeface="Kosugi"/>
                <a:ea typeface="Kosugi"/>
                <a:cs typeface="Kosugi"/>
                <a:sym typeface="Kosugi"/>
              </a:endParaRPr>
            </a:p>
          </p:txBody>
        </p:sp>
        <p:sp>
          <p:nvSpPr>
            <p:cNvPr id="1614" name="Google Shape;1614;p64"/>
            <p:cNvSpPr/>
            <p:nvPr/>
          </p:nvSpPr>
          <p:spPr>
            <a:xfrm>
              <a:off x="3024375" y="5212150"/>
              <a:ext cx="2384400" cy="939600"/>
            </a:xfrm>
            <a:prstGeom prst="roundRect">
              <a:avLst>
                <a:gd name="adj" fmla="val 16667"/>
              </a:avLst>
            </a:prstGeom>
            <a:noFill/>
            <a:ln w="22725" cap="flat" cmpd="sng">
              <a:solidFill>
                <a:srgbClr val="E60021"/>
              </a:solidFill>
              <a:prstDash val="dash"/>
              <a:round/>
              <a:headEnd type="none" w="sm" len="sm"/>
              <a:tailEnd type="none" w="sm" len="sm"/>
            </a:ln>
          </p:spPr>
          <p:txBody>
            <a:bodyPr spcFirstLastPara="1" wrap="square" lIns="72725" tIns="72725" rIns="72725" bIns="72725" anchor="ctr" anchorCtr="0">
              <a:noAutofit/>
            </a:bodyPr>
            <a:lstStyle/>
            <a:p>
              <a:pPr marL="0" lvl="0" indent="0" algn="ctr" rtl="0">
                <a:spcBef>
                  <a:spcPts val="0"/>
                </a:spcBef>
                <a:spcAft>
                  <a:spcPts val="0"/>
                </a:spcAft>
                <a:buNone/>
              </a:pPr>
              <a:endParaRPr sz="1113">
                <a:latin typeface="Kosugi"/>
                <a:ea typeface="Kosugi"/>
                <a:cs typeface="Kosugi"/>
                <a:sym typeface="Kosugi"/>
              </a:endParaRPr>
            </a:p>
          </p:txBody>
        </p:sp>
        <p:cxnSp>
          <p:nvCxnSpPr>
            <p:cNvPr id="1615" name="Google Shape;1615;p64"/>
            <p:cNvCxnSpPr/>
            <p:nvPr/>
          </p:nvCxnSpPr>
          <p:spPr>
            <a:xfrm>
              <a:off x="5451416" y="5785116"/>
              <a:ext cx="654000" cy="0"/>
            </a:xfrm>
            <a:prstGeom prst="straightConnector1">
              <a:avLst/>
            </a:prstGeom>
            <a:noFill/>
            <a:ln w="22725" cap="flat" cmpd="sng">
              <a:solidFill>
                <a:srgbClr val="E60021"/>
              </a:solidFill>
              <a:prstDash val="solid"/>
              <a:round/>
              <a:headEnd type="none" w="med" len="med"/>
              <a:tailEnd type="triangle" w="med" len="med"/>
            </a:ln>
          </p:spPr>
        </p:cxnSp>
      </p:grpSp>
      <p:pic>
        <p:nvPicPr>
          <p:cNvPr id="1616" name="Google Shape;1616;p64" title="29-17-6-mobile.png"/>
          <p:cNvPicPr preferRelativeResize="0"/>
          <p:nvPr/>
        </p:nvPicPr>
        <p:blipFill>
          <a:blip r:embed="rId7">
            <a:alphaModFix/>
          </a:blip>
          <a:stretch>
            <a:fillRect/>
          </a:stretch>
        </p:blipFill>
        <p:spPr>
          <a:xfrm>
            <a:off x="9372513" y="2768774"/>
            <a:ext cx="2158670" cy="4030114"/>
          </a:xfrm>
          <a:prstGeom prst="rect">
            <a:avLst/>
          </a:prstGeom>
          <a:noFill/>
          <a:ln>
            <a:noFill/>
          </a:ln>
        </p:spPr>
      </p:pic>
      <p:sp>
        <p:nvSpPr>
          <p:cNvPr id="1617" name="Google Shape;1617;p64"/>
          <p:cNvSpPr/>
          <p:nvPr/>
        </p:nvSpPr>
        <p:spPr>
          <a:xfrm>
            <a:off x="9542721" y="6247922"/>
            <a:ext cx="306763" cy="373998"/>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71950" tIns="71950" rIns="71950" bIns="71950" anchor="ctr" anchorCtr="0">
            <a:noAutofit/>
          </a:bodyPr>
          <a:lstStyle/>
          <a:p>
            <a:pPr marL="0" lvl="0" indent="0" algn="ctr" rtl="0">
              <a:spcBef>
                <a:spcPts val="0"/>
              </a:spcBef>
              <a:spcAft>
                <a:spcPts val="0"/>
              </a:spcAft>
              <a:buNone/>
            </a:pPr>
            <a:endParaRPr sz="1101">
              <a:latin typeface="Kosugi"/>
              <a:ea typeface="Kosugi"/>
              <a:cs typeface="Kosugi"/>
              <a:sym typeface="Kosugi"/>
            </a:endParaRPr>
          </a:p>
        </p:txBody>
      </p:sp>
      <p:sp>
        <p:nvSpPr>
          <p:cNvPr id="1618" name="Google Shape;1618;p64"/>
          <p:cNvSpPr/>
          <p:nvPr/>
        </p:nvSpPr>
        <p:spPr>
          <a:xfrm>
            <a:off x="10709898" y="3250708"/>
            <a:ext cx="647925" cy="290011"/>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71950" tIns="71950" rIns="71950" bIns="71950" anchor="ctr" anchorCtr="0">
            <a:noAutofit/>
          </a:bodyPr>
          <a:lstStyle/>
          <a:p>
            <a:pPr marL="0" lvl="0" indent="0" algn="ctr" rtl="0">
              <a:spcBef>
                <a:spcPts val="0"/>
              </a:spcBef>
              <a:spcAft>
                <a:spcPts val="0"/>
              </a:spcAft>
              <a:buNone/>
            </a:pPr>
            <a:endParaRPr sz="1101">
              <a:latin typeface="Kosugi"/>
              <a:ea typeface="Kosugi"/>
              <a:cs typeface="Kosugi"/>
              <a:sym typeface="Kosugi"/>
            </a:endParaRPr>
          </a:p>
        </p:txBody>
      </p:sp>
      <p:sp>
        <p:nvSpPr>
          <p:cNvPr id="1619" name="Google Shape;1619;p64"/>
          <p:cNvSpPr/>
          <p:nvPr/>
        </p:nvSpPr>
        <p:spPr>
          <a:xfrm>
            <a:off x="12401300" y="1777100"/>
            <a:ext cx="5061900" cy="6412200"/>
          </a:xfrm>
          <a:prstGeom prst="roundRect">
            <a:avLst>
              <a:gd name="adj" fmla="val 4563"/>
            </a:avLst>
          </a:prstGeom>
          <a:solidFill>
            <a:schemeClr val="lt1"/>
          </a:solidFill>
          <a:ln>
            <a:noFill/>
          </a:ln>
          <a:effectLst>
            <a:outerShdw blurRad="657225" dist="76200" dir="5400000" algn="bl" rotWithShape="0">
              <a:srgbClr val="000000">
                <a:alpha val="19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1620" name="Google Shape;1620;p64"/>
          <p:cNvSpPr/>
          <p:nvPr/>
        </p:nvSpPr>
        <p:spPr>
          <a:xfrm>
            <a:off x="12401300" y="1779275"/>
            <a:ext cx="5061900" cy="640200"/>
          </a:xfrm>
          <a:prstGeom prst="round2SameRect">
            <a:avLst>
              <a:gd name="adj1" fmla="val 16667"/>
              <a:gd name="adj2" fmla="val 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Noto Sans JP"/>
                <a:ea typeface="Noto Sans JP"/>
                <a:cs typeface="Noto Sans JP"/>
                <a:sym typeface="Noto Sans JP"/>
              </a:rPr>
              <a:t>1日の最後に振り返りを実施しましょう</a:t>
            </a:r>
            <a:endParaRPr sz="1600" b="1">
              <a:solidFill>
                <a:schemeClr val="lt1"/>
              </a:solidFill>
              <a:latin typeface="Noto Sans JP"/>
              <a:ea typeface="Noto Sans JP"/>
              <a:cs typeface="Noto Sans JP"/>
              <a:sym typeface="Noto Sans JP"/>
            </a:endParaRPr>
          </a:p>
        </p:txBody>
      </p:sp>
      <p:sp>
        <p:nvSpPr>
          <p:cNvPr id="1621" name="Google Shape;1621;p64"/>
          <p:cNvSpPr txBox="1"/>
          <p:nvPr/>
        </p:nvSpPr>
        <p:spPr>
          <a:xfrm>
            <a:off x="12658225" y="2857525"/>
            <a:ext cx="4497000" cy="296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100"/>
              </a:spcBef>
              <a:spcAft>
                <a:spcPts val="0"/>
              </a:spcAft>
              <a:buClr>
                <a:schemeClr val="dk1"/>
              </a:buClr>
              <a:buSzPts val="1100"/>
              <a:buFont typeface="Arial"/>
              <a:buNone/>
            </a:pPr>
            <a:r>
              <a:rPr lang="en">
                <a:solidFill>
                  <a:schemeClr val="dk1"/>
                </a:solidFill>
                <a:latin typeface="Noto Sans JP"/>
                <a:ea typeface="Noto Sans JP"/>
                <a:cs typeface="Noto Sans JP"/>
                <a:sym typeface="Noto Sans JP"/>
              </a:rPr>
              <a:t>「法令遵守」と「安全運転」の実現のため、正しいデータの収集が必要です。1日の最後に記録内容を</a:t>
            </a:r>
            <a:br>
              <a:rPr lang="en">
                <a:solidFill>
                  <a:schemeClr val="dk1"/>
                </a:solidFill>
                <a:latin typeface="Noto Sans JP"/>
                <a:ea typeface="Noto Sans JP"/>
                <a:cs typeface="Noto Sans JP"/>
                <a:sym typeface="Noto Sans JP"/>
              </a:rPr>
            </a:br>
            <a:r>
              <a:rPr lang="en">
                <a:solidFill>
                  <a:schemeClr val="dk1"/>
                </a:solidFill>
                <a:latin typeface="Noto Sans JP"/>
                <a:ea typeface="Noto Sans JP"/>
                <a:cs typeface="Noto Sans JP"/>
                <a:sym typeface="Noto Sans JP"/>
              </a:rPr>
              <a:t>確認してください。　</a:t>
            </a:r>
            <a:endParaRPr>
              <a:solidFill>
                <a:schemeClr val="dk1"/>
              </a:solidFill>
              <a:latin typeface="Noto Sans JP"/>
              <a:ea typeface="Noto Sans JP"/>
              <a:cs typeface="Noto Sans JP"/>
              <a:sym typeface="Noto Sans JP"/>
            </a:endParaRPr>
          </a:p>
          <a:p>
            <a:pPr marL="0" lvl="0" indent="0" algn="l" rtl="0">
              <a:lnSpc>
                <a:spcPct val="115000"/>
              </a:lnSpc>
              <a:spcBef>
                <a:spcPts val="1100"/>
              </a:spcBef>
              <a:spcAft>
                <a:spcPts val="0"/>
              </a:spcAft>
              <a:buClr>
                <a:schemeClr val="dk1"/>
              </a:buClr>
              <a:buSzPts val="1100"/>
              <a:buFont typeface="Arial"/>
              <a:buNone/>
            </a:pPr>
            <a:endParaRPr>
              <a:solidFill>
                <a:schemeClr val="dk1"/>
              </a:solidFill>
              <a:latin typeface="Noto Sans JP"/>
              <a:ea typeface="Noto Sans JP"/>
              <a:cs typeface="Noto Sans JP"/>
              <a:sym typeface="Noto Sans JP"/>
            </a:endParaRPr>
          </a:p>
          <a:p>
            <a:pPr marL="0" lvl="0" indent="0" algn="l" rtl="0">
              <a:lnSpc>
                <a:spcPct val="115000"/>
              </a:lnSpc>
              <a:spcBef>
                <a:spcPts val="1100"/>
              </a:spcBef>
              <a:spcAft>
                <a:spcPts val="0"/>
              </a:spcAft>
              <a:buClr>
                <a:schemeClr val="dk1"/>
              </a:buClr>
              <a:buSzPts val="1100"/>
              <a:buFont typeface="Arial"/>
              <a:buNone/>
            </a:pPr>
            <a:r>
              <a:rPr lang="en">
                <a:solidFill>
                  <a:schemeClr val="dk1"/>
                </a:solidFill>
                <a:latin typeface="Noto Sans JP"/>
                <a:ea typeface="Noto Sans JP"/>
                <a:cs typeface="Noto Sans JP"/>
                <a:sym typeface="Noto Sans JP"/>
              </a:rPr>
              <a:t>☑　アルコールチェックの記録は２回以上あるか</a:t>
            </a:r>
            <a:endParaRPr>
              <a:solidFill>
                <a:schemeClr val="dk1"/>
              </a:solidFill>
              <a:latin typeface="Noto Sans JP"/>
              <a:ea typeface="Noto Sans JP"/>
              <a:cs typeface="Noto Sans JP"/>
              <a:sym typeface="Noto Sans JP"/>
            </a:endParaRPr>
          </a:p>
          <a:p>
            <a:pPr marL="0" lvl="0" indent="0" algn="l" rtl="0">
              <a:lnSpc>
                <a:spcPct val="115000"/>
              </a:lnSpc>
              <a:spcBef>
                <a:spcPts val="1100"/>
              </a:spcBef>
              <a:spcAft>
                <a:spcPts val="0"/>
              </a:spcAft>
              <a:buClr>
                <a:schemeClr val="dk1"/>
              </a:buClr>
              <a:buSzPts val="1100"/>
              <a:buFont typeface="Arial"/>
              <a:buNone/>
            </a:pPr>
            <a:r>
              <a:rPr lang="en">
                <a:solidFill>
                  <a:schemeClr val="dk1"/>
                </a:solidFill>
                <a:latin typeface="Noto Sans JP"/>
                <a:ea typeface="Noto Sans JP"/>
                <a:cs typeface="Noto Sans JP"/>
                <a:sym typeface="Noto Sans JP"/>
              </a:rPr>
              <a:t>☑　走行データは正しく記録されているか</a:t>
            </a:r>
            <a:endParaRPr>
              <a:solidFill>
                <a:schemeClr val="dk1"/>
              </a:solidFill>
              <a:latin typeface="Noto Sans JP"/>
              <a:ea typeface="Noto Sans JP"/>
              <a:cs typeface="Noto Sans JP"/>
              <a:sym typeface="Noto Sans JP"/>
            </a:endParaRPr>
          </a:p>
          <a:p>
            <a:pPr marL="0" lvl="0" indent="0" algn="l" rtl="0">
              <a:lnSpc>
                <a:spcPct val="115000"/>
              </a:lnSpc>
              <a:spcBef>
                <a:spcPts val="1100"/>
              </a:spcBef>
              <a:spcAft>
                <a:spcPts val="0"/>
              </a:spcAft>
              <a:buClr>
                <a:schemeClr val="dk1"/>
              </a:buClr>
              <a:buSzPts val="1100"/>
              <a:buFont typeface="Arial"/>
              <a:buNone/>
            </a:pPr>
            <a:r>
              <a:rPr lang="en">
                <a:solidFill>
                  <a:schemeClr val="dk1"/>
                </a:solidFill>
                <a:latin typeface="Noto Sans JP"/>
                <a:ea typeface="Noto Sans JP"/>
                <a:cs typeface="Noto Sans JP"/>
                <a:sym typeface="Noto Sans JP"/>
              </a:rPr>
              <a:t>☑　他の記録も正しく記録されているか</a:t>
            </a:r>
            <a:endParaRPr>
              <a:solidFill>
                <a:schemeClr val="dk1"/>
              </a:solidFill>
              <a:latin typeface="Noto Sans JP"/>
              <a:ea typeface="Noto Sans JP"/>
              <a:cs typeface="Noto Sans JP"/>
              <a:sym typeface="Noto Sans JP"/>
            </a:endParaRPr>
          </a:p>
          <a:p>
            <a:pPr marL="0" lvl="0" indent="0" algn="l" rtl="0">
              <a:lnSpc>
                <a:spcPct val="115000"/>
              </a:lnSpc>
              <a:spcBef>
                <a:spcPts val="1100"/>
              </a:spcBef>
              <a:spcAft>
                <a:spcPts val="0"/>
              </a:spcAft>
              <a:buClr>
                <a:schemeClr val="dk1"/>
              </a:buClr>
              <a:buSzPts val="1100"/>
              <a:buFont typeface="Arial"/>
              <a:buNone/>
            </a:pPr>
            <a:r>
              <a:rPr lang="en">
                <a:solidFill>
                  <a:schemeClr val="dk1"/>
                </a:solidFill>
                <a:latin typeface="Noto Sans JP"/>
                <a:ea typeface="Noto Sans JP"/>
                <a:cs typeface="Noto Sans JP"/>
                <a:sym typeface="Noto Sans JP"/>
              </a:rPr>
              <a:t>☑　安全運転ができたか</a:t>
            </a:r>
            <a:endParaRPr>
              <a:solidFill>
                <a:schemeClr val="dk1"/>
              </a:solidFill>
              <a:latin typeface="Noto Sans JP"/>
              <a:ea typeface="Noto Sans JP"/>
              <a:cs typeface="Noto Sans JP"/>
              <a:sym typeface="Noto Sans JP"/>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pic>
        <p:nvPicPr>
          <p:cNvPr id="1626" name="Google Shape;1626;p65"/>
          <p:cNvPicPr preferRelativeResize="0"/>
          <p:nvPr/>
        </p:nvPicPr>
        <p:blipFill rotWithShape="1">
          <a:blip r:embed="rId3">
            <a:alphaModFix/>
          </a:blip>
          <a:srcRect/>
          <a:stretch/>
        </p:blipFill>
        <p:spPr>
          <a:xfrm>
            <a:off x="8" y="0"/>
            <a:ext cx="18288000" cy="10286973"/>
          </a:xfrm>
          <a:prstGeom prst="rect">
            <a:avLst/>
          </a:prstGeom>
          <a:noFill/>
          <a:ln>
            <a:noFill/>
          </a:ln>
        </p:spPr>
      </p:pic>
      <p:sp>
        <p:nvSpPr>
          <p:cNvPr id="1627" name="Google Shape;1627;p65"/>
          <p:cNvSpPr txBox="1"/>
          <p:nvPr/>
        </p:nvSpPr>
        <p:spPr>
          <a:xfrm>
            <a:off x="390028" y="9633600"/>
            <a:ext cx="601800" cy="430200"/>
          </a:xfrm>
          <a:prstGeom prst="rect">
            <a:avLst/>
          </a:prstGeom>
          <a:noFill/>
          <a:ln>
            <a:noFill/>
          </a:ln>
        </p:spPr>
        <p:txBody>
          <a:bodyPr spcFirstLastPara="1" wrap="square" lIns="91450" tIns="91450" rIns="91450" bIns="91450" anchor="ctr" anchorCtr="0">
            <a:noAutofit/>
          </a:bodyPr>
          <a:lstStyle/>
          <a:p>
            <a:pPr marL="0" marR="0" lvl="0" indent="0" algn="ctr" rtl="0">
              <a:lnSpc>
                <a:spcPct val="100000"/>
              </a:lnSpc>
              <a:spcBef>
                <a:spcPts val="0"/>
              </a:spcBef>
              <a:spcAft>
                <a:spcPts val="0"/>
              </a:spcAft>
              <a:buClr>
                <a:srgbClr val="000000"/>
              </a:buClr>
              <a:buSzPts val="1400"/>
              <a:buFont typeface="Arial"/>
              <a:buNone/>
            </a:pPr>
            <a:fld id="{00000000-1234-1234-1234-123412341234}" type="slidenum">
              <a:rPr lang="en" sz="1400" i="0" u="none" strike="noStrike" cap="none">
                <a:solidFill>
                  <a:srgbClr val="BAF7F4"/>
                </a:solidFill>
                <a:latin typeface="Noto Sans JP"/>
                <a:ea typeface="Noto Sans JP"/>
                <a:cs typeface="Noto Sans JP"/>
                <a:sym typeface="Noto Sans JP"/>
              </a:rPr>
              <a:t>56</a:t>
            </a:fld>
            <a:endParaRPr sz="1400" i="0" u="none" strike="noStrike" cap="none">
              <a:solidFill>
                <a:srgbClr val="BAF7F4"/>
              </a:solidFill>
              <a:latin typeface="Noto Sans JP"/>
              <a:ea typeface="Noto Sans JP"/>
              <a:cs typeface="Noto Sans JP"/>
              <a:sym typeface="Noto Sans JP"/>
            </a:endParaRPr>
          </a:p>
        </p:txBody>
      </p:sp>
      <p:pic>
        <p:nvPicPr>
          <p:cNvPr id="1628" name="Google Shape;1628;p65"/>
          <p:cNvPicPr preferRelativeResize="0"/>
          <p:nvPr/>
        </p:nvPicPr>
        <p:blipFill rotWithShape="1">
          <a:blip r:embed="rId4">
            <a:alphaModFix/>
          </a:blip>
          <a:srcRect/>
          <a:stretch/>
        </p:blipFill>
        <p:spPr>
          <a:xfrm>
            <a:off x="89075" y="180038"/>
            <a:ext cx="1235046" cy="1098580"/>
          </a:xfrm>
          <a:prstGeom prst="rect">
            <a:avLst/>
          </a:prstGeom>
          <a:noFill/>
          <a:ln>
            <a:noFill/>
          </a:ln>
        </p:spPr>
      </p:pic>
      <p:sp>
        <p:nvSpPr>
          <p:cNvPr id="1629" name="Google Shape;1629;p65"/>
          <p:cNvSpPr/>
          <p:nvPr/>
        </p:nvSpPr>
        <p:spPr>
          <a:xfrm>
            <a:off x="1856373" y="4569250"/>
            <a:ext cx="1692000" cy="95400"/>
          </a:xfrm>
          <a:prstGeom prst="rect">
            <a:avLst/>
          </a:prstGeom>
          <a:solidFill>
            <a:srgbClr val="CFFFFD"/>
          </a:solidFill>
          <a:ln>
            <a:noFill/>
          </a:ln>
        </p:spPr>
        <p:txBody>
          <a:bodyPr spcFirstLastPara="1" wrap="square" lIns="91450" tIns="91450" rIns="91450" bIns="914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Proxima Nova"/>
              <a:ea typeface="Proxima Nova"/>
              <a:cs typeface="Proxima Nova"/>
              <a:sym typeface="Proxima Nova"/>
            </a:endParaRPr>
          </a:p>
        </p:txBody>
      </p:sp>
      <p:cxnSp>
        <p:nvCxnSpPr>
          <p:cNvPr id="1630" name="Google Shape;1630;p65"/>
          <p:cNvCxnSpPr/>
          <p:nvPr/>
        </p:nvCxnSpPr>
        <p:spPr>
          <a:xfrm>
            <a:off x="1856354" y="4664350"/>
            <a:ext cx="8603100" cy="0"/>
          </a:xfrm>
          <a:prstGeom prst="straightConnector1">
            <a:avLst/>
          </a:prstGeom>
          <a:noFill/>
          <a:ln w="19050" cap="flat" cmpd="sng">
            <a:solidFill>
              <a:srgbClr val="BAF7F4"/>
            </a:solidFill>
            <a:prstDash val="solid"/>
            <a:round/>
            <a:headEnd type="none" w="sm" len="sm"/>
            <a:tailEnd type="none" w="sm" len="sm"/>
          </a:ln>
        </p:spPr>
      </p:cxnSp>
      <p:sp>
        <p:nvSpPr>
          <p:cNvPr id="1631" name="Google Shape;1631;p65"/>
          <p:cNvSpPr txBox="1"/>
          <p:nvPr/>
        </p:nvSpPr>
        <p:spPr>
          <a:xfrm>
            <a:off x="1856349" y="4942900"/>
            <a:ext cx="922800" cy="1108200"/>
          </a:xfrm>
          <a:prstGeom prst="rect">
            <a:avLst/>
          </a:prstGeom>
          <a:noFill/>
          <a:ln>
            <a:noFill/>
          </a:ln>
        </p:spPr>
        <p:txBody>
          <a:bodyPr spcFirstLastPara="1" wrap="square" lIns="91450" tIns="91450" rIns="91450" bIns="9145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i="0" u="none" strike="noStrike" cap="none">
                <a:solidFill>
                  <a:srgbClr val="FFFFFF"/>
                </a:solidFill>
                <a:latin typeface="Noto Sans JP"/>
                <a:ea typeface="Noto Sans JP"/>
                <a:cs typeface="Noto Sans JP"/>
                <a:sym typeface="Noto Sans JP"/>
              </a:rPr>
              <a:t>0</a:t>
            </a:r>
            <a:r>
              <a:rPr lang="en" sz="3000">
                <a:solidFill>
                  <a:srgbClr val="FFFFFF"/>
                </a:solidFill>
                <a:latin typeface="Noto Sans JP"/>
                <a:ea typeface="Noto Sans JP"/>
                <a:cs typeface="Noto Sans JP"/>
                <a:sym typeface="Noto Sans JP"/>
              </a:rPr>
              <a:t>7</a:t>
            </a:r>
            <a:endParaRPr sz="3000" i="0" u="none" strike="noStrike" cap="none">
              <a:solidFill>
                <a:srgbClr val="FFFFFF"/>
              </a:solidFill>
              <a:latin typeface="Noto Sans JP"/>
              <a:ea typeface="Noto Sans JP"/>
              <a:cs typeface="Noto Sans JP"/>
              <a:sym typeface="Noto Sans JP"/>
            </a:endParaRPr>
          </a:p>
        </p:txBody>
      </p:sp>
      <p:sp>
        <p:nvSpPr>
          <p:cNvPr id="1632" name="Google Shape;1632;p65"/>
          <p:cNvSpPr txBox="1"/>
          <p:nvPr/>
        </p:nvSpPr>
        <p:spPr>
          <a:xfrm>
            <a:off x="2542375" y="4888575"/>
            <a:ext cx="15495000" cy="1231500"/>
          </a:xfrm>
          <a:prstGeom prst="rect">
            <a:avLst/>
          </a:prstGeom>
          <a:noFill/>
          <a:ln>
            <a:noFill/>
          </a:ln>
        </p:spPr>
        <p:txBody>
          <a:bodyPr spcFirstLastPara="1" wrap="square" lIns="91450" tIns="91450" rIns="91450" bIns="91450" anchor="t" anchorCtr="0">
            <a:spAutoFit/>
          </a:bodyPr>
          <a:lstStyle/>
          <a:p>
            <a:pPr marL="0" marR="0" lvl="0" indent="0" algn="l" rtl="0">
              <a:lnSpc>
                <a:spcPct val="100000"/>
              </a:lnSpc>
              <a:spcBef>
                <a:spcPts val="0"/>
              </a:spcBef>
              <a:spcAft>
                <a:spcPts val="0"/>
              </a:spcAft>
              <a:buClr>
                <a:srgbClr val="000000"/>
              </a:buClr>
              <a:buSzPts val="6800"/>
              <a:buFont typeface="Arial"/>
              <a:buNone/>
            </a:pPr>
            <a:r>
              <a:rPr lang="en" sz="6800" b="1">
                <a:solidFill>
                  <a:srgbClr val="FFFFFF"/>
                </a:solidFill>
                <a:latin typeface="Noto Sans JP"/>
                <a:ea typeface="Noto Sans JP"/>
                <a:cs typeface="Noto Sans JP"/>
                <a:sym typeface="Noto Sans JP"/>
              </a:rPr>
              <a:t>お問い合せについて</a:t>
            </a:r>
            <a:endParaRPr sz="6800" b="1">
              <a:solidFill>
                <a:srgbClr val="FFFFFF"/>
              </a:solidFill>
              <a:latin typeface="Noto Sans JP"/>
              <a:ea typeface="Noto Sans JP"/>
              <a:cs typeface="Noto Sans JP"/>
              <a:sym typeface="Noto Sans JP"/>
            </a:endParaRPr>
          </a:p>
        </p:txBody>
      </p:sp>
      <p:graphicFrame>
        <p:nvGraphicFramePr>
          <p:cNvPr id="1633" name="Google Shape;1633;p65"/>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634" name="Google Shape;1634;p65"/>
          <p:cNvSpPr txBox="1"/>
          <p:nvPr/>
        </p:nvSpPr>
        <p:spPr>
          <a:xfrm>
            <a:off x="15176500" y="158250"/>
            <a:ext cx="2764500" cy="432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i="0" u="none" strike="noStrike" cap="none">
                <a:solidFill>
                  <a:srgbClr val="FFFFFF"/>
                </a:solidFill>
                <a:latin typeface="Noto Sans JP"/>
                <a:ea typeface="Noto Sans JP"/>
                <a:cs typeface="Noto Sans JP"/>
                <a:sym typeface="Noto Sans JP"/>
              </a:rPr>
              <a:t>Confidential  ©SmartDrive</a:t>
            </a:r>
            <a:endParaRPr sz="1400" i="0" u="none" strike="noStrike" cap="none">
              <a:solidFill>
                <a:srgbClr val="FFFFFF"/>
              </a:solidFill>
              <a:latin typeface="Noto Sans JP"/>
              <a:ea typeface="Noto Sans JP"/>
              <a:cs typeface="Noto Sans JP"/>
              <a:sym typeface="Noto Sans JP"/>
            </a:endParaRPr>
          </a:p>
          <a:p>
            <a:pPr marL="0" marR="0" lvl="0" indent="0" algn="r" rtl="0">
              <a:lnSpc>
                <a:spcPct val="100000"/>
              </a:lnSpc>
              <a:spcBef>
                <a:spcPts val="0"/>
              </a:spcBef>
              <a:spcAft>
                <a:spcPts val="0"/>
              </a:spcAft>
              <a:buClr>
                <a:srgbClr val="000000"/>
              </a:buClr>
              <a:buSzPts val="1400"/>
              <a:buFont typeface="Arial"/>
              <a:buNone/>
            </a:pPr>
            <a:endParaRPr sz="1400" i="0" u="none" strike="noStrike" cap="none">
              <a:solidFill>
                <a:srgbClr val="FFFFFF"/>
              </a:solidFill>
              <a:latin typeface="Noto Sans JP"/>
              <a:ea typeface="Noto Sans JP"/>
              <a:cs typeface="Noto Sans JP"/>
              <a:sym typeface="Noto Sans JP"/>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sp>
        <p:nvSpPr>
          <p:cNvPr id="1639" name="Google Shape;1639;p66"/>
          <p:cNvSpPr txBox="1">
            <a:spLocks noGrp="1"/>
          </p:cNvSpPr>
          <p:nvPr>
            <p:ph type="sldNum" idx="12"/>
          </p:nvPr>
        </p:nvSpPr>
        <p:spPr>
          <a:xfrm>
            <a:off x="390028" y="9633600"/>
            <a:ext cx="601800" cy="4299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57</a:t>
            </a:fld>
            <a:endParaRPr/>
          </a:p>
        </p:txBody>
      </p:sp>
      <p:sp>
        <p:nvSpPr>
          <p:cNvPr id="1640" name="Google Shape;1640;p66"/>
          <p:cNvSpPr txBox="1"/>
          <p:nvPr/>
        </p:nvSpPr>
        <p:spPr>
          <a:xfrm>
            <a:off x="2392600" y="6030950"/>
            <a:ext cx="14283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latin typeface="Noto Sans JP"/>
                <a:ea typeface="Noto Sans JP"/>
                <a:cs typeface="Noto Sans JP"/>
                <a:sym typeface="Noto Sans JP"/>
              </a:rPr>
              <a:t>管理者の設定や契約・保証などに関連する場合もあるため、問題が解決しないときはお問い合せフォームではなく、以下の管理者(Adminユーザー)へご連絡ください。</a:t>
            </a:r>
            <a:endParaRPr>
              <a:solidFill>
                <a:schemeClr val="dk1"/>
              </a:solidFill>
              <a:latin typeface="Noto Sans JP"/>
              <a:ea typeface="Noto Sans JP"/>
              <a:cs typeface="Noto Sans JP"/>
              <a:sym typeface="Noto Sans JP"/>
            </a:endParaRPr>
          </a:p>
        </p:txBody>
      </p:sp>
      <p:graphicFrame>
        <p:nvGraphicFramePr>
          <p:cNvPr id="1641" name="Google Shape;1641;p66"/>
          <p:cNvGraphicFramePr/>
          <p:nvPr/>
        </p:nvGraphicFramePr>
        <p:xfrm>
          <a:off x="2376803" y="6576509"/>
          <a:ext cx="3000000" cy="3000000"/>
        </p:xfrm>
        <a:graphic>
          <a:graphicData uri="http://schemas.openxmlformats.org/drawingml/2006/table">
            <a:tbl>
              <a:tblPr>
                <a:noFill/>
                <a:tableStyleId>{945D73D9-F74C-4B06-BE0F-A233A7CAC9E2}</a:tableStyleId>
              </a:tblPr>
              <a:tblGrid>
                <a:gridCol w="4771525">
                  <a:extLst>
                    <a:ext uri="{9D8B030D-6E8A-4147-A177-3AD203B41FA5}">
                      <a16:colId xmlns:a16="http://schemas.microsoft.com/office/drawing/2014/main" val="20000"/>
                    </a:ext>
                  </a:extLst>
                </a:gridCol>
                <a:gridCol w="4771525">
                  <a:extLst>
                    <a:ext uri="{9D8B030D-6E8A-4147-A177-3AD203B41FA5}">
                      <a16:colId xmlns:a16="http://schemas.microsoft.com/office/drawing/2014/main" val="20001"/>
                    </a:ext>
                  </a:extLst>
                </a:gridCol>
                <a:gridCol w="4771525">
                  <a:extLst>
                    <a:ext uri="{9D8B030D-6E8A-4147-A177-3AD203B41FA5}">
                      <a16:colId xmlns:a16="http://schemas.microsoft.com/office/drawing/2014/main" val="20002"/>
                    </a:ext>
                  </a:extLst>
                </a:gridCol>
              </a:tblGrid>
              <a:tr h="381000">
                <a:tc>
                  <a:txBody>
                    <a:bodyPr/>
                    <a:lstStyle/>
                    <a:p>
                      <a:pPr marL="0" lvl="0" indent="0" algn="ctr" rtl="0">
                        <a:lnSpc>
                          <a:spcPct val="115000"/>
                        </a:lnSpc>
                        <a:spcBef>
                          <a:spcPts val="0"/>
                        </a:spcBef>
                        <a:spcAft>
                          <a:spcPts val="0"/>
                        </a:spcAft>
                        <a:buNone/>
                      </a:pPr>
                      <a:r>
                        <a:rPr lang="en" b="1">
                          <a:solidFill>
                            <a:schemeClr val="lt1"/>
                          </a:solidFill>
                          <a:latin typeface="Noto Sans JP"/>
                          <a:ea typeface="Noto Sans JP"/>
                          <a:cs typeface="Noto Sans JP"/>
                          <a:sym typeface="Noto Sans JP"/>
                        </a:rPr>
                        <a:t>部署名</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tc>
                  <a:txBody>
                    <a:bodyPr/>
                    <a:lstStyle/>
                    <a:p>
                      <a:pPr marL="0" lvl="0" indent="0" algn="ctr" rtl="0">
                        <a:lnSpc>
                          <a:spcPct val="115000"/>
                        </a:lnSpc>
                        <a:spcBef>
                          <a:spcPts val="0"/>
                        </a:spcBef>
                        <a:spcAft>
                          <a:spcPts val="0"/>
                        </a:spcAft>
                        <a:buNone/>
                      </a:pPr>
                      <a:r>
                        <a:rPr lang="en" b="1">
                          <a:solidFill>
                            <a:schemeClr val="lt1"/>
                          </a:solidFill>
                          <a:latin typeface="Noto Sans JP"/>
                          <a:ea typeface="Noto Sans JP"/>
                          <a:cs typeface="Noto Sans JP"/>
                          <a:sym typeface="Noto Sans JP"/>
                        </a:rPr>
                        <a:t>名前</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tc>
                  <a:txBody>
                    <a:bodyPr/>
                    <a:lstStyle/>
                    <a:p>
                      <a:pPr marL="0" lvl="0" indent="0" algn="ctr" rtl="0">
                        <a:lnSpc>
                          <a:spcPct val="115000"/>
                        </a:lnSpc>
                        <a:spcBef>
                          <a:spcPts val="0"/>
                        </a:spcBef>
                        <a:spcAft>
                          <a:spcPts val="0"/>
                        </a:spcAft>
                        <a:buNone/>
                      </a:pPr>
                      <a:r>
                        <a:rPr lang="en" b="1">
                          <a:solidFill>
                            <a:schemeClr val="lt1"/>
                          </a:solidFill>
                          <a:latin typeface="Noto Sans JP"/>
                          <a:ea typeface="Noto Sans JP"/>
                          <a:cs typeface="Noto Sans JP"/>
                          <a:sym typeface="Noto Sans JP"/>
                        </a:rPr>
                        <a:t>連絡先</a:t>
                      </a:r>
                      <a:endParaRPr b="1">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381000">
                <a:tc>
                  <a:txBody>
                    <a:bodyPr/>
                    <a:lstStyle/>
                    <a:p>
                      <a:pPr marL="0" lvl="0" indent="0" algn="l" rtl="0">
                        <a:lnSpc>
                          <a:spcPct val="115000"/>
                        </a:lnSpc>
                        <a:spcBef>
                          <a:spcPts val="0"/>
                        </a:spcBef>
                        <a:spcAft>
                          <a:spcPts val="0"/>
                        </a:spcAft>
                        <a:buNone/>
                      </a:pPr>
                      <a:r>
                        <a:rPr lang="en">
                          <a:solidFill>
                            <a:srgbClr val="FF0000"/>
                          </a:solidFill>
                          <a:latin typeface="Noto Sans JP"/>
                          <a:ea typeface="Noto Sans JP"/>
                          <a:cs typeface="Noto Sans JP"/>
                          <a:sym typeface="Noto Sans JP"/>
                        </a:rPr>
                        <a:t>例）総務部</a:t>
                      </a:r>
                      <a:endParaRPr>
                        <a:solidFill>
                          <a:srgbClr val="FF0000"/>
                        </a:solidFill>
                        <a:latin typeface="Noto Sans JP"/>
                        <a:ea typeface="Noto Sans JP"/>
                        <a:cs typeface="Noto Sans JP"/>
                        <a:sym typeface="Noto Sans JP"/>
                      </a:endParaRPr>
                    </a:p>
                  </a:txBody>
                  <a:tcPr marL="91425" marR="91425" marT="91425" marB="91425"/>
                </a:tc>
                <a:tc>
                  <a:txBody>
                    <a:bodyPr/>
                    <a:lstStyle/>
                    <a:p>
                      <a:pPr marL="0" lvl="0" indent="0" algn="l" rtl="0">
                        <a:lnSpc>
                          <a:spcPct val="115000"/>
                        </a:lnSpc>
                        <a:spcBef>
                          <a:spcPts val="0"/>
                        </a:spcBef>
                        <a:spcAft>
                          <a:spcPts val="0"/>
                        </a:spcAft>
                        <a:buNone/>
                      </a:pPr>
                      <a:r>
                        <a:rPr lang="en">
                          <a:solidFill>
                            <a:srgbClr val="FF0000"/>
                          </a:solidFill>
                          <a:latin typeface="Noto Sans JP"/>
                          <a:ea typeface="Noto Sans JP"/>
                          <a:cs typeface="Noto Sans JP"/>
                          <a:sym typeface="Noto Sans JP"/>
                        </a:rPr>
                        <a:t>例）山田太郎</a:t>
                      </a:r>
                      <a:endParaRPr>
                        <a:solidFill>
                          <a:srgbClr val="FF0000"/>
                        </a:solidFill>
                        <a:latin typeface="Noto Sans JP"/>
                        <a:ea typeface="Noto Sans JP"/>
                        <a:cs typeface="Noto Sans JP"/>
                        <a:sym typeface="Noto Sans JP"/>
                      </a:endParaRPr>
                    </a:p>
                  </a:txBody>
                  <a:tcPr marL="91425" marR="91425" marT="91425" marB="91425"/>
                </a:tc>
                <a:tc>
                  <a:txBody>
                    <a:bodyPr/>
                    <a:lstStyle/>
                    <a:p>
                      <a:pPr marL="0" lvl="0" indent="0" algn="l" rtl="0">
                        <a:lnSpc>
                          <a:spcPct val="115000"/>
                        </a:lnSpc>
                        <a:spcBef>
                          <a:spcPts val="0"/>
                        </a:spcBef>
                        <a:spcAft>
                          <a:spcPts val="0"/>
                        </a:spcAft>
                        <a:buNone/>
                      </a:pPr>
                      <a:r>
                        <a:rPr lang="en">
                          <a:solidFill>
                            <a:srgbClr val="FF0000"/>
                          </a:solidFill>
                          <a:latin typeface="Noto Sans JP"/>
                          <a:ea typeface="Noto Sans JP"/>
                          <a:cs typeface="Noto Sans JP"/>
                          <a:sym typeface="Noto Sans JP"/>
                        </a:rPr>
                        <a:t>例）yamada.test@XX.com</a:t>
                      </a:r>
                      <a:endParaRPr>
                        <a:solidFill>
                          <a:srgbClr val="FF0000"/>
                        </a:solidFill>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lnSpc>
                          <a:spcPct val="115000"/>
                        </a:lnSpc>
                        <a:spcBef>
                          <a:spcPts val="0"/>
                        </a:spcBef>
                        <a:spcAft>
                          <a:spcPts val="0"/>
                        </a:spcAft>
                        <a:buNone/>
                      </a:pPr>
                      <a:endParaRPr>
                        <a:solidFill>
                          <a:schemeClr val="dk1"/>
                        </a:solidFill>
                        <a:latin typeface="Noto Sans JP"/>
                        <a:ea typeface="Noto Sans JP"/>
                        <a:cs typeface="Noto Sans JP"/>
                        <a:sym typeface="Noto Sans JP"/>
                      </a:endParaRPr>
                    </a:p>
                  </a:txBody>
                  <a:tcPr marL="91425" marR="91425" marT="91425" marB="91425"/>
                </a:tc>
                <a:tc>
                  <a:txBody>
                    <a:bodyPr/>
                    <a:lstStyle/>
                    <a:p>
                      <a:pPr marL="0" lvl="0" indent="0" algn="l" rtl="0">
                        <a:lnSpc>
                          <a:spcPct val="115000"/>
                        </a:lnSpc>
                        <a:spcBef>
                          <a:spcPts val="0"/>
                        </a:spcBef>
                        <a:spcAft>
                          <a:spcPts val="0"/>
                        </a:spcAft>
                        <a:buNone/>
                      </a:pPr>
                      <a:endParaRPr>
                        <a:solidFill>
                          <a:schemeClr val="dk1"/>
                        </a:solidFill>
                        <a:latin typeface="Noto Sans JP"/>
                        <a:ea typeface="Noto Sans JP"/>
                        <a:cs typeface="Noto Sans JP"/>
                        <a:sym typeface="Noto Sans JP"/>
                      </a:endParaRPr>
                    </a:p>
                  </a:txBody>
                  <a:tcPr marL="91425" marR="91425" marT="91425" marB="91425"/>
                </a:tc>
                <a:tc>
                  <a:txBody>
                    <a:bodyPr/>
                    <a:lstStyle/>
                    <a:p>
                      <a:pPr marL="0" lvl="0" indent="0" algn="l" rtl="0">
                        <a:lnSpc>
                          <a:spcPct val="115000"/>
                        </a:lnSpc>
                        <a:spcBef>
                          <a:spcPts val="0"/>
                        </a:spcBef>
                        <a:spcAft>
                          <a:spcPts val="0"/>
                        </a:spcAft>
                        <a:buNone/>
                      </a:pPr>
                      <a:endParaRPr>
                        <a:solidFill>
                          <a:schemeClr val="dk1"/>
                        </a:solidFill>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lnSpc>
                          <a:spcPct val="115000"/>
                        </a:lnSpc>
                        <a:spcBef>
                          <a:spcPts val="0"/>
                        </a:spcBef>
                        <a:spcAft>
                          <a:spcPts val="0"/>
                        </a:spcAft>
                        <a:buNone/>
                      </a:pPr>
                      <a:endParaRPr>
                        <a:solidFill>
                          <a:schemeClr val="dk1"/>
                        </a:solidFill>
                        <a:latin typeface="Noto Sans JP"/>
                        <a:ea typeface="Noto Sans JP"/>
                        <a:cs typeface="Noto Sans JP"/>
                        <a:sym typeface="Noto Sans JP"/>
                      </a:endParaRPr>
                    </a:p>
                  </a:txBody>
                  <a:tcPr marL="91425" marR="91425" marT="91425" marB="91425"/>
                </a:tc>
                <a:tc>
                  <a:txBody>
                    <a:bodyPr/>
                    <a:lstStyle/>
                    <a:p>
                      <a:pPr marL="0" lvl="0" indent="0" algn="l" rtl="0">
                        <a:lnSpc>
                          <a:spcPct val="115000"/>
                        </a:lnSpc>
                        <a:spcBef>
                          <a:spcPts val="0"/>
                        </a:spcBef>
                        <a:spcAft>
                          <a:spcPts val="0"/>
                        </a:spcAft>
                        <a:buNone/>
                      </a:pPr>
                      <a:endParaRPr>
                        <a:solidFill>
                          <a:schemeClr val="dk1"/>
                        </a:solidFill>
                        <a:latin typeface="Noto Sans JP"/>
                        <a:ea typeface="Noto Sans JP"/>
                        <a:cs typeface="Noto Sans JP"/>
                        <a:sym typeface="Noto Sans JP"/>
                      </a:endParaRPr>
                    </a:p>
                  </a:txBody>
                  <a:tcPr marL="91425" marR="91425" marT="91425" marB="91425"/>
                </a:tc>
                <a:tc>
                  <a:txBody>
                    <a:bodyPr/>
                    <a:lstStyle/>
                    <a:p>
                      <a:pPr marL="0" lvl="0" indent="0" algn="l" rtl="0">
                        <a:lnSpc>
                          <a:spcPct val="115000"/>
                        </a:lnSpc>
                        <a:spcBef>
                          <a:spcPts val="0"/>
                        </a:spcBef>
                        <a:spcAft>
                          <a:spcPts val="0"/>
                        </a:spcAft>
                        <a:buNone/>
                      </a:pPr>
                      <a:endParaRPr>
                        <a:solidFill>
                          <a:schemeClr val="dk1"/>
                        </a:solidFill>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lnSpc>
                          <a:spcPct val="115000"/>
                        </a:lnSpc>
                        <a:spcBef>
                          <a:spcPts val="0"/>
                        </a:spcBef>
                        <a:spcAft>
                          <a:spcPts val="0"/>
                        </a:spcAft>
                        <a:buNone/>
                      </a:pPr>
                      <a:endParaRPr>
                        <a:solidFill>
                          <a:schemeClr val="dk1"/>
                        </a:solidFill>
                        <a:latin typeface="Noto Sans JP"/>
                        <a:ea typeface="Noto Sans JP"/>
                        <a:cs typeface="Noto Sans JP"/>
                        <a:sym typeface="Noto Sans JP"/>
                      </a:endParaRPr>
                    </a:p>
                  </a:txBody>
                  <a:tcPr marL="91425" marR="91425" marT="91425" marB="91425"/>
                </a:tc>
                <a:tc>
                  <a:txBody>
                    <a:bodyPr/>
                    <a:lstStyle/>
                    <a:p>
                      <a:pPr marL="0" lvl="0" indent="0" algn="l" rtl="0">
                        <a:lnSpc>
                          <a:spcPct val="115000"/>
                        </a:lnSpc>
                        <a:spcBef>
                          <a:spcPts val="0"/>
                        </a:spcBef>
                        <a:spcAft>
                          <a:spcPts val="0"/>
                        </a:spcAft>
                        <a:buNone/>
                      </a:pPr>
                      <a:endParaRPr>
                        <a:solidFill>
                          <a:schemeClr val="dk1"/>
                        </a:solidFill>
                        <a:latin typeface="Noto Sans JP"/>
                        <a:ea typeface="Noto Sans JP"/>
                        <a:cs typeface="Noto Sans JP"/>
                        <a:sym typeface="Noto Sans JP"/>
                      </a:endParaRPr>
                    </a:p>
                  </a:txBody>
                  <a:tcPr marL="91425" marR="91425" marT="91425" marB="91425"/>
                </a:tc>
                <a:tc>
                  <a:txBody>
                    <a:bodyPr/>
                    <a:lstStyle/>
                    <a:p>
                      <a:pPr marL="0" lvl="0" indent="0" algn="l" rtl="0">
                        <a:lnSpc>
                          <a:spcPct val="115000"/>
                        </a:lnSpc>
                        <a:spcBef>
                          <a:spcPts val="0"/>
                        </a:spcBef>
                        <a:spcAft>
                          <a:spcPts val="0"/>
                        </a:spcAft>
                        <a:buNone/>
                      </a:pPr>
                      <a:endParaRPr>
                        <a:solidFill>
                          <a:schemeClr val="dk1"/>
                        </a:solidFill>
                        <a:latin typeface="Noto Sans JP"/>
                        <a:ea typeface="Noto Sans JP"/>
                        <a:cs typeface="Noto Sans JP"/>
                        <a:sym typeface="Noto Sans JP"/>
                      </a:endParaRPr>
                    </a:p>
                  </a:txBody>
                  <a:tcPr marL="91425" marR="91425" marT="91425" marB="91425"/>
                </a:tc>
                <a:extLst>
                  <a:ext uri="{0D108BD9-81ED-4DB2-BD59-A6C34878D82A}">
                    <a16:rowId xmlns:a16="http://schemas.microsoft.com/office/drawing/2014/main" val="10004"/>
                  </a:ext>
                </a:extLst>
              </a:tr>
            </a:tbl>
          </a:graphicData>
        </a:graphic>
      </p:graphicFrame>
      <p:graphicFrame>
        <p:nvGraphicFramePr>
          <p:cNvPr id="1642" name="Google Shape;1642;p66"/>
          <p:cNvGraphicFramePr/>
          <p:nvPr/>
        </p:nvGraphicFramePr>
        <p:xfrm>
          <a:off x="2392670" y="2323809"/>
          <a:ext cx="3000000" cy="3000000"/>
        </p:xfrm>
        <a:graphic>
          <a:graphicData uri="http://schemas.openxmlformats.org/drawingml/2006/table">
            <a:tbl>
              <a:tblPr>
                <a:noFill/>
                <a:tableStyleId>{945D73D9-F74C-4B06-BE0F-A233A7CAC9E2}</a:tableStyleId>
              </a:tblPr>
              <a:tblGrid>
                <a:gridCol w="5975000">
                  <a:extLst>
                    <a:ext uri="{9D8B030D-6E8A-4147-A177-3AD203B41FA5}">
                      <a16:colId xmlns:a16="http://schemas.microsoft.com/office/drawing/2014/main" val="20000"/>
                    </a:ext>
                  </a:extLst>
                </a:gridCol>
                <a:gridCol w="8307850">
                  <a:extLst>
                    <a:ext uri="{9D8B030D-6E8A-4147-A177-3AD203B41FA5}">
                      <a16:colId xmlns:a16="http://schemas.microsoft.com/office/drawing/2014/main" val="20001"/>
                    </a:ext>
                  </a:extLst>
                </a:gridCol>
              </a:tblGrid>
              <a:tr h="404000">
                <a:tc>
                  <a:txBody>
                    <a:bodyPr/>
                    <a:lstStyle/>
                    <a:p>
                      <a:pPr marL="0" lvl="0" indent="0" algn="ctr" rtl="0">
                        <a:lnSpc>
                          <a:spcPct val="115000"/>
                        </a:lnSpc>
                        <a:spcBef>
                          <a:spcPts val="0"/>
                        </a:spcBef>
                        <a:spcAft>
                          <a:spcPts val="0"/>
                        </a:spcAft>
                        <a:buNone/>
                      </a:pPr>
                      <a:r>
                        <a:rPr lang="en" b="1">
                          <a:solidFill>
                            <a:schemeClr val="lt1"/>
                          </a:solidFill>
                          <a:latin typeface="Noto Sans JP"/>
                          <a:ea typeface="Noto Sans JP"/>
                          <a:cs typeface="Noto Sans JP"/>
                          <a:sym typeface="Noto Sans JP"/>
                        </a:rPr>
                        <a:t>種別</a:t>
                      </a:r>
                      <a:endParaRPr>
                        <a:solidFill>
                          <a:schemeClr val="lt1"/>
                        </a:solidFill>
                        <a:latin typeface="Noto Sans JP"/>
                        <a:ea typeface="Noto Sans JP"/>
                        <a:cs typeface="Noto Sans JP"/>
                        <a:sym typeface="Noto Sans JP"/>
                      </a:endParaRPr>
                    </a:p>
                  </a:txBody>
                  <a:tcPr marL="91425" marR="91425" marT="91425" marB="91425">
                    <a:solidFill>
                      <a:schemeClr val="accent4"/>
                    </a:solidFill>
                  </a:tcPr>
                </a:tc>
                <a:tc>
                  <a:txBody>
                    <a:bodyPr/>
                    <a:lstStyle/>
                    <a:p>
                      <a:pPr marL="0" lvl="0" indent="0" algn="ctr" rtl="0">
                        <a:lnSpc>
                          <a:spcPct val="115000"/>
                        </a:lnSpc>
                        <a:spcBef>
                          <a:spcPts val="0"/>
                        </a:spcBef>
                        <a:spcAft>
                          <a:spcPts val="0"/>
                        </a:spcAft>
                        <a:buNone/>
                      </a:pPr>
                      <a:r>
                        <a:rPr lang="en" b="1">
                          <a:solidFill>
                            <a:schemeClr val="lt1"/>
                          </a:solidFill>
                          <a:latin typeface="Noto Sans JP"/>
                          <a:ea typeface="Noto Sans JP"/>
                          <a:cs typeface="Noto Sans JP"/>
                          <a:sym typeface="Noto Sans JP"/>
                        </a:rPr>
                        <a:t>内容</a:t>
                      </a:r>
                      <a:endParaRPr>
                        <a:solidFill>
                          <a:schemeClr val="lt1"/>
                        </a:solidFill>
                        <a:latin typeface="Noto Sans JP"/>
                        <a:ea typeface="Noto Sans JP"/>
                        <a:cs typeface="Noto Sans JP"/>
                        <a:sym typeface="Noto Sans JP"/>
                      </a:endParaRPr>
                    </a:p>
                  </a:txBody>
                  <a:tcPr marL="91425" marR="91425" marT="91425" marB="91425">
                    <a:solidFill>
                      <a:schemeClr val="accent4"/>
                    </a:solidFill>
                  </a:tcPr>
                </a:tc>
                <a:extLst>
                  <a:ext uri="{0D108BD9-81ED-4DB2-BD59-A6C34878D82A}">
                    <a16:rowId xmlns:a16="http://schemas.microsoft.com/office/drawing/2014/main" val="10000"/>
                  </a:ext>
                </a:extLst>
              </a:tr>
              <a:tr h="345675">
                <a:tc>
                  <a:txBody>
                    <a:bodyPr/>
                    <a:lstStyle/>
                    <a:p>
                      <a:pPr marL="0" lvl="0" indent="0" algn="l" rtl="0">
                        <a:lnSpc>
                          <a:spcPct val="115000"/>
                        </a:lnSpc>
                        <a:spcBef>
                          <a:spcPts val="0"/>
                        </a:spcBef>
                        <a:spcAft>
                          <a:spcPts val="0"/>
                        </a:spcAft>
                        <a:buNone/>
                      </a:pPr>
                      <a:r>
                        <a:rPr lang="en">
                          <a:solidFill>
                            <a:schemeClr val="dk1"/>
                          </a:solidFill>
                          <a:latin typeface="Noto Sans JP"/>
                          <a:ea typeface="Noto Sans JP"/>
                          <a:cs typeface="Noto Sans JP"/>
                          <a:sym typeface="Noto Sans JP"/>
                        </a:rPr>
                        <a:t>機能の操作方法がわからない場合</a:t>
                      </a:r>
                      <a:endParaRPr>
                        <a:solidFill>
                          <a:schemeClr val="dk1"/>
                        </a:solidFill>
                        <a:latin typeface="Noto Sans JP"/>
                        <a:ea typeface="Noto Sans JP"/>
                        <a:cs typeface="Noto Sans JP"/>
                        <a:sym typeface="Noto Sans JP"/>
                      </a:endParaRPr>
                    </a:p>
                  </a:txBody>
                  <a:tcPr marL="91425" marR="91425" marT="91425" marB="91425">
                    <a:solidFill>
                      <a:schemeClr val="lt1"/>
                    </a:solidFill>
                  </a:tcPr>
                </a:tc>
                <a:tc>
                  <a:txBody>
                    <a:bodyPr/>
                    <a:lstStyle/>
                    <a:p>
                      <a:pPr marL="0" lvl="0" indent="0" algn="l" rtl="0">
                        <a:lnSpc>
                          <a:spcPct val="115000"/>
                        </a:lnSpc>
                        <a:spcBef>
                          <a:spcPts val="0"/>
                        </a:spcBef>
                        <a:spcAft>
                          <a:spcPts val="0"/>
                        </a:spcAft>
                        <a:buClr>
                          <a:schemeClr val="dk1"/>
                        </a:buClr>
                        <a:buSzPts val="1200"/>
                        <a:buFont typeface="Arial"/>
                        <a:buNone/>
                      </a:pPr>
                      <a:r>
                        <a:rPr lang="en">
                          <a:solidFill>
                            <a:schemeClr val="dk1"/>
                          </a:solidFill>
                          <a:latin typeface="Noto Sans JP"/>
                          <a:ea typeface="Noto Sans JP"/>
                          <a:cs typeface="Noto Sans JP"/>
                          <a:sym typeface="Noto Sans JP"/>
                        </a:rPr>
                        <a:t>ヘルプサイトをご確認ください。</a:t>
                      </a:r>
                      <a:endParaRPr>
                        <a:solidFill>
                          <a:schemeClr val="dk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u="sng">
                          <a:solidFill>
                            <a:schemeClr val="hlink"/>
                          </a:solidFill>
                          <a:latin typeface="Noto Sans JP"/>
                          <a:ea typeface="Noto Sans JP"/>
                          <a:cs typeface="Noto Sans JP"/>
                          <a:sym typeface="Noto Sans JP"/>
                          <a:hlinkClick r:id="rId3"/>
                        </a:rPr>
                        <a:t>https://help.smartdrive.co.jp/hc/ja</a:t>
                      </a:r>
                      <a:endParaRPr>
                        <a:solidFill>
                          <a:schemeClr val="dk1"/>
                        </a:solidFill>
                        <a:latin typeface="Noto Sans JP"/>
                        <a:ea typeface="Noto Sans JP"/>
                        <a:cs typeface="Noto Sans JP"/>
                        <a:sym typeface="Noto Sans JP"/>
                      </a:endParaRPr>
                    </a:p>
                  </a:txBody>
                  <a:tcPr marL="91425" marR="91425" marT="91425" marB="91425">
                    <a:solidFill>
                      <a:schemeClr val="lt1"/>
                    </a:solidFill>
                  </a:tcPr>
                </a:tc>
                <a:extLst>
                  <a:ext uri="{0D108BD9-81ED-4DB2-BD59-A6C34878D82A}">
                    <a16:rowId xmlns:a16="http://schemas.microsoft.com/office/drawing/2014/main" val="10001"/>
                  </a:ext>
                </a:extLst>
              </a:tr>
              <a:tr h="342825">
                <a:tc>
                  <a:txBody>
                    <a:bodyPr/>
                    <a:lstStyle/>
                    <a:p>
                      <a:pPr marL="0" lvl="0" indent="0" algn="l" rtl="0">
                        <a:lnSpc>
                          <a:spcPct val="115000"/>
                        </a:lnSpc>
                        <a:spcBef>
                          <a:spcPts val="0"/>
                        </a:spcBef>
                        <a:spcAft>
                          <a:spcPts val="0"/>
                        </a:spcAft>
                        <a:buNone/>
                      </a:pPr>
                      <a:r>
                        <a:rPr lang="en">
                          <a:solidFill>
                            <a:schemeClr val="dk1"/>
                          </a:solidFill>
                          <a:latin typeface="Noto Sans JP"/>
                          <a:ea typeface="Noto Sans JP"/>
                          <a:cs typeface="Noto Sans JP"/>
                          <a:sym typeface="Noto Sans JP"/>
                        </a:rPr>
                        <a:t>ログインできない場合</a:t>
                      </a:r>
                      <a:endParaRPr>
                        <a:solidFill>
                          <a:schemeClr val="dk1"/>
                        </a:solidFill>
                        <a:latin typeface="Noto Sans JP"/>
                        <a:ea typeface="Noto Sans JP"/>
                        <a:cs typeface="Noto Sans JP"/>
                        <a:sym typeface="Noto Sans JP"/>
                      </a:endParaRPr>
                    </a:p>
                  </a:txBody>
                  <a:tcPr marL="91425" marR="91425" marT="91425" marB="91425">
                    <a:solidFill>
                      <a:schemeClr val="lt1"/>
                    </a:solidFill>
                  </a:tcPr>
                </a:tc>
                <a:tc>
                  <a:txBody>
                    <a:bodyPr/>
                    <a:lstStyle/>
                    <a:p>
                      <a:pPr marL="0" lvl="0" indent="0" algn="l" rtl="0">
                        <a:lnSpc>
                          <a:spcPct val="115000"/>
                        </a:lnSpc>
                        <a:spcBef>
                          <a:spcPts val="0"/>
                        </a:spcBef>
                        <a:spcAft>
                          <a:spcPts val="0"/>
                        </a:spcAft>
                        <a:buNone/>
                      </a:pPr>
                      <a:r>
                        <a:rPr lang="en">
                          <a:solidFill>
                            <a:schemeClr val="dk1"/>
                          </a:solidFill>
                          <a:latin typeface="Noto Sans JP"/>
                          <a:ea typeface="Noto Sans JP"/>
                          <a:cs typeface="Noto Sans JP"/>
                          <a:sym typeface="Noto Sans JP"/>
                        </a:rPr>
                        <a:t>FAQをご確認いただき、該当する手順をお試しください。</a:t>
                      </a:r>
                      <a:r>
                        <a:rPr lang="en" u="sng">
                          <a:solidFill>
                            <a:schemeClr val="hlink"/>
                          </a:solidFill>
                          <a:latin typeface="Noto Sans JP"/>
                          <a:ea typeface="Noto Sans JP"/>
                          <a:cs typeface="Noto Sans JP"/>
                          <a:sym typeface="Noto Sans JP"/>
                          <a:hlinkClick r:id="rId4"/>
                        </a:rPr>
                        <a:t>https://help-static.smartdrive.co.jp/login/login_troubleshooting_manual.pdf?ref=drppt</a:t>
                      </a:r>
                      <a:endParaRPr>
                        <a:solidFill>
                          <a:schemeClr val="dk1"/>
                        </a:solidFill>
                        <a:latin typeface="Noto Sans JP"/>
                        <a:ea typeface="Noto Sans JP"/>
                        <a:cs typeface="Noto Sans JP"/>
                        <a:sym typeface="Noto Sans JP"/>
                      </a:endParaRPr>
                    </a:p>
                  </a:txBody>
                  <a:tcPr marL="91425" marR="91425" marT="91425" marB="91425">
                    <a:solidFill>
                      <a:schemeClr val="lt1"/>
                    </a:solidFill>
                  </a:tcPr>
                </a:tc>
                <a:extLst>
                  <a:ext uri="{0D108BD9-81ED-4DB2-BD59-A6C34878D82A}">
                    <a16:rowId xmlns:a16="http://schemas.microsoft.com/office/drawing/2014/main" val="10002"/>
                  </a:ext>
                </a:extLst>
              </a:tr>
              <a:tr h="590975">
                <a:tc>
                  <a:txBody>
                    <a:bodyPr/>
                    <a:lstStyle/>
                    <a:p>
                      <a:pPr marL="0" lvl="0" indent="0" algn="l" rtl="0">
                        <a:lnSpc>
                          <a:spcPct val="115000"/>
                        </a:lnSpc>
                        <a:spcBef>
                          <a:spcPts val="0"/>
                        </a:spcBef>
                        <a:spcAft>
                          <a:spcPts val="0"/>
                        </a:spcAft>
                        <a:buNone/>
                      </a:pPr>
                      <a:r>
                        <a:rPr lang="en">
                          <a:solidFill>
                            <a:schemeClr val="dk1"/>
                          </a:solidFill>
                          <a:latin typeface="Noto Sans JP"/>
                          <a:ea typeface="Noto Sans JP"/>
                          <a:cs typeface="Noto Sans JP"/>
                          <a:sym typeface="Noto Sans JP"/>
                        </a:rPr>
                        <a:t>デバイスが起動しない／走行データが記録されない／破損した場合</a:t>
                      </a:r>
                      <a:endParaRPr>
                        <a:solidFill>
                          <a:schemeClr val="dk1"/>
                        </a:solidFill>
                        <a:latin typeface="Noto Sans JP"/>
                        <a:ea typeface="Noto Sans JP"/>
                        <a:cs typeface="Noto Sans JP"/>
                        <a:sym typeface="Noto Sans JP"/>
                      </a:endParaRPr>
                    </a:p>
                  </a:txBody>
                  <a:tcPr marL="91425" marR="91425" marT="91425" marB="91425">
                    <a:solidFill>
                      <a:schemeClr val="lt1"/>
                    </a:solidFill>
                  </a:tcPr>
                </a:tc>
                <a:tc>
                  <a:txBody>
                    <a:bodyPr/>
                    <a:lstStyle/>
                    <a:p>
                      <a:pPr marL="0" lvl="0" indent="0" algn="l" rtl="0">
                        <a:lnSpc>
                          <a:spcPct val="115000"/>
                        </a:lnSpc>
                        <a:spcBef>
                          <a:spcPts val="0"/>
                        </a:spcBef>
                        <a:spcAft>
                          <a:spcPts val="0"/>
                        </a:spcAft>
                        <a:buNone/>
                      </a:pPr>
                      <a:r>
                        <a:rPr lang="en">
                          <a:solidFill>
                            <a:schemeClr val="dk1"/>
                          </a:solidFill>
                          <a:latin typeface="Noto Sans JP"/>
                          <a:ea typeface="Noto Sans JP"/>
                          <a:cs typeface="Noto Sans JP"/>
                          <a:sym typeface="Noto Sans JP"/>
                        </a:rPr>
                        <a:t>該当デバイスの「不具合発生時の確認手順書」をご確認いただき、該当する手順をお試しください。</a:t>
                      </a:r>
                      <a:endParaRPr>
                        <a:solidFill>
                          <a:schemeClr val="dk1"/>
                        </a:solidFill>
                        <a:latin typeface="Noto Sans JP"/>
                        <a:ea typeface="Noto Sans JP"/>
                        <a:cs typeface="Noto Sans JP"/>
                        <a:sym typeface="Noto Sans JP"/>
                      </a:endParaRPr>
                    </a:p>
                    <a:p>
                      <a:pPr marL="0" lvl="0" indent="0" algn="l" rtl="0">
                        <a:lnSpc>
                          <a:spcPct val="115000"/>
                        </a:lnSpc>
                        <a:spcBef>
                          <a:spcPts val="0"/>
                        </a:spcBef>
                        <a:spcAft>
                          <a:spcPts val="0"/>
                        </a:spcAft>
                        <a:buNone/>
                      </a:pPr>
                      <a:r>
                        <a:rPr lang="en" u="sng">
                          <a:solidFill>
                            <a:schemeClr val="hlink"/>
                          </a:solidFill>
                          <a:latin typeface="Noto Sans JP"/>
                          <a:ea typeface="Noto Sans JP"/>
                          <a:cs typeface="Noto Sans JP"/>
                          <a:sym typeface="Noto Sans JP"/>
                          <a:hlinkClick r:id="rId5"/>
                        </a:rPr>
                        <a:t>https://help.smartdrive.co.jp/hc/ja/articles/47934756582297?ref=drppt</a:t>
                      </a:r>
                      <a:endParaRPr>
                        <a:solidFill>
                          <a:schemeClr val="dk1"/>
                        </a:solidFill>
                        <a:latin typeface="Noto Sans JP"/>
                        <a:ea typeface="Noto Sans JP"/>
                        <a:cs typeface="Noto Sans JP"/>
                        <a:sym typeface="Noto Sans JP"/>
                      </a:endParaRPr>
                    </a:p>
                  </a:txBody>
                  <a:tcPr marL="91425" marR="91425" marT="91425" marB="91425">
                    <a:solidFill>
                      <a:schemeClr val="lt1"/>
                    </a:solidFill>
                  </a:tcPr>
                </a:tc>
                <a:extLst>
                  <a:ext uri="{0D108BD9-81ED-4DB2-BD59-A6C34878D82A}">
                    <a16:rowId xmlns:a16="http://schemas.microsoft.com/office/drawing/2014/main" val="10003"/>
                  </a:ext>
                </a:extLst>
              </a:tr>
              <a:tr h="339625">
                <a:tc>
                  <a:txBody>
                    <a:bodyPr/>
                    <a:lstStyle/>
                    <a:p>
                      <a:pPr marL="0" lvl="0" indent="0" algn="l" rtl="0">
                        <a:lnSpc>
                          <a:spcPct val="115000"/>
                        </a:lnSpc>
                        <a:spcBef>
                          <a:spcPts val="0"/>
                        </a:spcBef>
                        <a:spcAft>
                          <a:spcPts val="0"/>
                        </a:spcAft>
                        <a:buNone/>
                      </a:pPr>
                      <a:r>
                        <a:rPr lang="en">
                          <a:solidFill>
                            <a:schemeClr val="dk1"/>
                          </a:solidFill>
                          <a:latin typeface="Noto Sans JP"/>
                          <a:ea typeface="Noto Sans JP"/>
                          <a:cs typeface="Noto Sans JP"/>
                          <a:sym typeface="Noto Sans JP"/>
                        </a:rPr>
                        <a:t>通常操作が突然できなくなった場合</a:t>
                      </a:r>
                      <a:endParaRPr>
                        <a:solidFill>
                          <a:schemeClr val="dk1"/>
                        </a:solidFill>
                        <a:latin typeface="Noto Sans JP"/>
                        <a:ea typeface="Noto Sans JP"/>
                        <a:cs typeface="Noto Sans JP"/>
                        <a:sym typeface="Noto Sans JP"/>
                      </a:endParaRPr>
                    </a:p>
                  </a:txBody>
                  <a:tcPr marL="91425" marR="91425" marT="91425" marB="91425">
                    <a:solidFill>
                      <a:schemeClr val="lt1"/>
                    </a:solidFill>
                  </a:tcPr>
                </a:tc>
                <a:tc>
                  <a:txBody>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Noto Sans JP"/>
                          <a:ea typeface="Noto Sans JP"/>
                          <a:cs typeface="Noto Sans JP"/>
                          <a:sym typeface="Noto Sans JP"/>
                        </a:rPr>
                        <a:t>システムに障害情報を確認してください。</a:t>
                      </a:r>
                      <a:endParaRPr>
                        <a:solidFill>
                          <a:schemeClr val="dk1"/>
                        </a:solidFill>
                        <a:latin typeface="Noto Sans JP"/>
                        <a:ea typeface="Noto Sans JP"/>
                        <a:cs typeface="Noto Sans JP"/>
                        <a:sym typeface="Noto Sans JP"/>
                      </a:endParaRPr>
                    </a:p>
                    <a:p>
                      <a:pPr marL="0" lvl="0" indent="0" algn="l" rtl="0">
                        <a:lnSpc>
                          <a:spcPct val="115000"/>
                        </a:lnSpc>
                        <a:spcBef>
                          <a:spcPts val="0"/>
                        </a:spcBef>
                        <a:spcAft>
                          <a:spcPts val="0"/>
                        </a:spcAft>
                        <a:buClr>
                          <a:schemeClr val="dk1"/>
                        </a:buClr>
                        <a:buSzPts val="1100"/>
                        <a:buFont typeface="Arial"/>
                        <a:buNone/>
                      </a:pPr>
                      <a:r>
                        <a:rPr lang="en" u="sng">
                          <a:solidFill>
                            <a:schemeClr val="hlink"/>
                          </a:solidFill>
                          <a:latin typeface="Noto Sans JP"/>
                          <a:ea typeface="Noto Sans JP"/>
                          <a:cs typeface="Noto Sans JP"/>
                          <a:sym typeface="Noto Sans JP"/>
                          <a:hlinkClick r:id="rId6"/>
                        </a:rPr>
                        <a:t>https://help.smartdrive.co.jp/hc/ja/sections/4405345952281?ref=drppt</a:t>
                      </a:r>
                      <a:endParaRPr>
                        <a:solidFill>
                          <a:schemeClr val="dk1"/>
                        </a:solidFill>
                        <a:latin typeface="Noto Sans JP"/>
                        <a:ea typeface="Noto Sans JP"/>
                        <a:cs typeface="Noto Sans JP"/>
                        <a:sym typeface="Noto Sans JP"/>
                      </a:endParaRPr>
                    </a:p>
                  </a:txBody>
                  <a:tcPr marL="91425" marR="91425" marT="91425" marB="91425">
                    <a:solidFill>
                      <a:schemeClr val="lt1"/>
                    </a:solidFill>
                  </a:tcPr>
                </a:tc>
                <a:extLst>
                  <a:ext uri="{0D108BD9-81ED-4DB2-BD59-A6C34878D82A}">
                    <a16:rowId xmlns:a16="http://schemas.microsoft.com/office/drawing/2014/main" val="10004"/>
                  </a:ext>
                </a:extLst>
              </a:tr>
            </a:tbl>
          </a:graphicData>
        </a:graphic>
      </p:graphicFrame>
      <p:graphicFrame>
        <p:nvGraphicFramePr>
          <p:cNvPr id="1643" name="Google Shape;1643;p66"/>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graphicFrame>
        <p:nvGraphicFramePr>
          <p:cNvPr id="1644" name="Google Shape;1644;p66"/>
          <p:cNvGraphicFramePr/>
          <p:nvPr/>
        </p:nvGraphicFramePr>
        <p:xfrm>
          <a:off x="-2997350" y="1371600"/>
          <a:ext cx="3000000" cy="3000000"/>
        </p:xfrm>
        <a:graphic>
          <a:graphicData uri="http://schemas.openxmlformats.org/drawingml/2006/table">
            <a:tbl>
              <a:tblPr>
                <a:noFill/>
                <a:tableStyleId>{945D73D9-F74C-4B06-BE0F-A233A7CAC9E2}</a:tableStyleId>
              </a:tblPr>
              <a:tblGrid>
                <a:gridCol w="2896100">
                  <a:extLst>
                    <a:ext uri="{9D8B030D-6E8A-4147-A177-3AD203B41FA5}">
                      <a16:colId xmlns:a16="http://schemas.microsoft.com/office/drawing/2014/main" val="20000"/>
                    </a:ext>
                  </a:extLst>
                </a:gridCol>
              </a:tblGrid>
              <a:tr h="392150">
                <a:tc>
                  <a:txBody>
                    <a:bodyPr/>
                    <a:lstStyle/>
                    <a:p>
                      <a:pPr marL="0" lvl="0" indent="0" algn="l" rtl="0">
                        <a:spcBef>
                          <a:spcPts val="0"/>
                        </a:spcBef>
                        <a:spcAft>
                          <a:spcPts val="0"/>
                        </a:spcAft>
                        <a:buNone/>
                      </a:pPr>
                      <a:r>
                        <a:rPr lang="en" sz="1200">
                          <a:solidFill>
                            <a:schemeClr val="dk1"/>
                          </a:solidFill>
                          <a:latin typeface="Kosugi"/>
                          <a:ea typeface="Kosugi"/>
                          <a:cs typeface="Kosugi"/>
                          <a:sym typeface="Kosugi"/>
                        </a:rPr>
                        <a:t>このページについて</a:t>
                      </a:r>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627525">
                <a:tc>
                  <a:txBody>
                    <a:bodyPr/>
                    <a:lstStyle/>
                    <a:p>
                      <a:pPr marL="457200" lvl="0" indent="-304800" algn="l" rtl="0">
                        <a:spcBef>
                          <a:spcPts val="1000"/>
                        </a:spcBef>
                        <a:spcAft>
                          <a:spcPts val="0"/>
                        </a:spcAft>
                        <a:buSzPts val="1200"/>
                        <a:buFont typeface="Kosugi"/>
                        <a:buAutoNum type="arabicPeriod"/>
                      </a:pPr>
                      <a:r>
                        <a:rPr lang="en" sz="1200">
                          <a:solidFill>
                            <a:srgbClr val="FF0000"/>
                          </a:solidFill>
                          <a:latin typeface="Kosugi"/>
                          <a:ea typeface="Kosugi"/>
                          <a:cs typeface="Kosugi"/>
                          <a:sym typeface="Kosugi"/>
                        </a:rPr>
                        <a:t>赤文字</a:t>
                      </a:r>
                      <a:r>
                        <a:rPr lang="en" sz="1200">
                          <a:solidFill>
                            <a:schemeClr val="dk1"/>
                          </a:solidFill>
                          <a:latin typeface="Kosugi"/>
                          <a:ea typeface="Kosugi"/>
                          <a:cs typeface="Kosugi"/>
                          <a:sym typeface="Kosugi"/>
                        </a:rPr>
                        <a:t>は、編集してご利用ください。</a:t>
                      </a:r>
                      <a:endParaRPr sz="1200">
                        <a:solidFill>
                          <a:schemeClr val="dk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645" name="Google Shape;1645;p66"/>
          <p:cNvSpPr txBox="1">
            <a:spLocks noGrp="1"/>
          </p:cNvSpPr>
          <p:nvPr>
            <p:ph type="title"/>
          </p:nvPr>
        </p:nvSpPr>
        <p:spPr>
          <a:xfrm>
            <a:off x="2004300" y="471975"/>
            <a:ext cx="145965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お問い合せについて</a:t>
            </a:r>
            <a:endParaRPr sz="4800">
              <a:solidFill>
                <a:schemeClr val="accent4"/>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649"/>
        <p:cNvGrpSpPr/>
        <p:nvPr/>
      </p:nvGrpSpPr>
      <p:grpSpPr>
        <a:xfrm>
          <a:off x="0" y="0"/>
          <a:ext cx="0" cy="0"/>
          <a:chOff x="0" y="0"/>
          <a:chExt cx="0" cy="0"/>
        </a:xfrm>
      </p:grpSpPr>
      <p:pic>
        <p:nvPicPr>
          <p:cNvPr id="1650" name="Google Shape;1650;p67"/>
          <p:cNvPicPr preferRelativeResize="0"/>
          <p:nvPr/>
        </p:nvPicPr>
        <p:blipFill rotWithShape="1">
          <a:blip r:embed="rId3">
            <a:alphaModFix/>
          </a:blip>
          <a:srcRect/>
          <a:stretch/>
        </p:blipFill>
        <p:spPr>
          <a:xfrm>
            <a:off x="0" y="13"/>
            <a:ext cx="18288000" cy="10287000"/>
          </a:xfrm>
          <a:prstGeom prst="rect">
            <a:avLst/>
          </a:prstGeom>
          <a:noFill/>
          <a:ln>
            <a:noFill/>
          </a:ln>
        </p:spPr>
      </p:pic>
      <p:sp>
        <p:nvSpPr>
          <p:cNvPr id="1651" name="Google Shape;1651;p67"/>
          <p:cNvSpPr txBox="1">
            <a:spLocks noGrp="1"/>
          </p:cNvSpPr>
          <p:nvPr>
            <p:ph type="sldNum" idx="4294967295"/>
          </p:nvPr>
        </p:nvSpPr>
        <p:spPr>
          <a:xfrm>
            <a:off x="390028" y="9633600"/>
            <a:ext cx="601800" cy="429900"/>
          </a:xfrm>
          <a:prstGeom prst="rect">
            <a:avLst/>
          </a:prstGeom>
          <a:noFill/>
          <a:ln>
            <a:noFill/>
          </a:ln>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58</a:t>
            </a:fld>
            <a:endParaRPr/>
          </a:p>
        </p:txBody>
      </p:sp>
      <p:pic>
        <p:nvPicPr>
          <p:cNvPr id="1652" name="Google Shape;1652;p67"/>
          <p:cNvPicPr preferRelativeResize="0"/>
          <p:nvPr/>
        </p:nvPicPr>
        <p:blipFill rotWithShape="1">
          <a:blip r:embed="rId4">
            <a:alphaModFix/>
          </a:blip>
          <a:srcRect/>
          <a:stretch/>
        </p:blipFill>
        <p:spPr>
          <a:xfrm>
            <a:off x="7291425" y="3303513"/>
            <a:ext cx="3705153" cy="3293472"/>
          </a:xfrm>
          <a:prstGeom prst="rect">
            <a:avLst/>
          </a:prstGeom>
          <a:noFill/>
          <a:ln>
            <a:noFill/>
          </a:ln>
        </p:spPr>
      </p:pic>
      <p:graphicFrame>
        <p:nvGraphicFramePr>
          <p:cNvPr id="1653" name="Google Shape;1653;p67"/>
          <p:cNvGraphicFramePr/>
          <p:nvPr/>
        </p:nvGraphicFramePr>
        <p:xfrm>
          <a:off x="-2997350" y="0"/>
          <a:ext cx="3000000" cy="300000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1654" name="Google Shape;1654;p67"/>
          <p:cNvSpPr txBox="1"/>
          <p:nvPr/>
        </p:nvSpPr>
        <p:spPr>
          <a:xfrm>
            <a:off x="15176500" y="158250"/>
            <a:ext cx="2764500" cy="432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i="0" u="none" strike="noStrike" cap="none">
                <a:solidFill>
                  <a:srgbClr val="FFFFFF"/>
                </a:solidFill>
                <a:latin typeface="Noto Sans JP"/>
                <a:ea typeface="Noto Sans JP"/>
                <a:cs typeface="Noto Sans JP"/>
                <a:sym typeface="Noto Sans JP"/>
              </a:rPr>
              <a:t>Confidential  ©SmartDrive</a:t>
            </a:r>
            <a:endParaRPr sz="1400" i="0" u="none" strike="noStrike" cap="none">
              <a:solidFill>
                <a:srgbClr val="FFFFFF"/>
              </a:solidFill>
              <a:latin typeface="Noto Sans JP"/>
              <a:ea typeface="Noto Sans JP"/>
              <a:cs typeface="Noto Sans JP"/>
              <a:sym typeface="Noto Sans JP"/>
            </a:endParaRPr>
          </a:p>
          <a:p>
            <a:pPr marL="0" marR="0" lvl="0" indent="0" algn="r" rtl="0">
              <a:lnSpc>
                <a:spcPct val="100000"/>
              </a:lnSpc>
              <a:spcBef>
                <a:spcPts val="0"/>
              </a:spcBef>
              <a:spcAft>
                <a:spcPts val="0"/>
              </a:spcAft>
              <a:buClr>
                <a:srgbClr val="000000"/>
              </a:buClr>
              <a:buSzPts val="1400"/>
              <a:buFont typeface="Arial"/>
              <a:buNone/>
            </a:pPr>
            <a:endParaRPr sz="1400" i="0" u="none" strike="noStrike" cap="none">
              <a:solidFill>
                <a:srgbClr val="FFFFFF"/>
              </a:solidFill>
              <a:latin typeface="Noto Sans JP"/>
              <a:ea typeface="Noto Sans JP"/>
              <a:cs typeface="Noto Sans JP"/>
              <a:sym typeface="Noto Sans JP"/>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5"/>
          <p:cNvSpPr txBox="1">
            <a:spLocks noGrp="1"/>
          </p:cNvSpPr>
          <p:nvPr>
            <p:ph type="sldNum" idx="12"/>
          </p:nvPr>
        </p:nvSpPr>
        <p:spPr>
          <a:xfrm>
            <a:off x="390028" y="9633600"/>
            <a:ext cx="601800" cy="4299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6</a:t>
            </a:fld>
            <a:endParaRPr/>
          </a:p>
        </p:txBody>
      </p:sp>
      <p:graphicFrame>
        <p:nvGraphicFramePr>
          <p:cNvPr id="245" name="Google Shape;245;p15"/>
          <p:cNvGraphicFramePr/>
          <p:nvPr/>
        </p:nvGraphicFramePr>
        <p:xfrm>
          <a:off x="2595250" y="2359588"/>
          <a:ext cx="9088925" cy="5426680"/>
        </p:xfrm>
        <a:graphic>
          <a:graphicData uri="http://schemas.openxmlformats.org/drawingml/2006/table">
            <a:tbl>
              <a:tblPr>
                <a:noFill/>
                <a:tableStyleId>{945D73D9-F74C-4B06-BE0F-A233A7CAC9E2}</a:tableStyleId>
              </a:tblPr>
              <a:tblGrid>
                <a:gridCol w="1238675">
                  <a:extLst>
                    <a:ext uri="{9D8B030D-6E8A-4147-A177-3AD203B41FA5}">
                      <a16:colId xmlns:a16="http://schemas.microsoft.com/office/drawing/2014/main" val="20000"/>
                    </a:ext>
                  </a:extLst>
                </a:gridCol>
                <a:gridCol w="2440225">
                  <a:extLst>
                    <a:ext uri="{9D8B030D-6E8A-4147-A177-3AD203B41FA5}">
                      <a16:colId xmlns:a16="http://schemas.microsoft.com/office/drawing/2014/main" val="20001"/>
                    </a:ext>
                  </a:extLst>
                </a:gridCol>
                <a:gridCol w="5410025">
                  <a:extLst>
                    <a:ext uri="{9D8B030D-6E8A-4147-A177-3AD203B41FA5}">
                      <a16:colId xmlns:a16="http://schemas.microsoft.com/office/drawing/2014/main" val="20002"/>
                    </a:ext>
                  </a:extLst>
                </a:gridCol>
              </a:tblGrid>
              <a:tr h="377575">
                <a:tc>
                  <a:txBody>
                    <a:bodyPr/>
                    <a:lstStyle/>
                    <a:p>
                      <a:pPr marL="0" lvl="0" indent="0" algn="ctr" rtl="0">
                        <a:spcBef>
                          <a:spcPts val="0"/>
                        </a:spcBef>
                        <a:spcAft>
                          <a:spcPts val="0"/>
                        </a:spcAft>
                        <a:buNone/>
                      </a:pPr>
                      <a:r>
                        <a:rPr lang="en" sz="1200" b="1">
                          <a:solidFill>
                            <a:schemeClr val="dk1"/>
                          </a:solidFill>
                          <a:latin typeface="Noto Sans JP"/>
                          <a:ea typeface="Noto Sans JP"/>
                          <a:cs typeface="Noto Sans JP"/>
                          <a:sym typeface="Noto Sans JP"/>
                        </a:rPr>
                        <a:t>種別</a:t>
                      </a:r>
                      <a:endParaRPr sz="1200" b="1">
                        <a:solidFill>
                          <a:schemeClr val="dk1"/>
                        </a:solidFill>
                        <a:latin typeface="Noto Sans JP"/>
                        <a:ea typeface="Noto Sans JP"/>
                        <a:cs typeface="Noto Sans JP"/>
                        <a:sym typeface="Noto Sans JP"/>
                      </a:endParaRPr>
                    </a:p>
                  </a:txBody>
                  <a:tcPr marL="91425" marR="91425" marT="91425" marB="91425" anchor="ctr">
                    <a:solidFill>
                      <a:srgbClr val="CFFFFD"/>
                    </a:solidFill>
                  </a:tcPr>
                </a:tc>
                <a:tc>
                  <a:txBody>
                    <a:bodyPr/>
                    <a:lstStyle/>
                    <a:p>
                      <a:pPr marL="0" lvl="0" indent="0" algn="ctr" rtl="0">
                        <a:spcBef>
                          <a:spcPts val="0"/>
                        </a:spcBef>
                        <a:spcAft>
                          <a:spcPts val="0"/>
                        </a:spcAft>
                        <a:buNone/>
                      </a:pPr>
                      <a:r>
                        <a:rPr lang="en" sz="1200" b="1">
                          <a:latin typeface="Noto Sans JP"/>
                          <a:ea typeface="Noto Sans JP"/>
                          <a:cs typeface="Noto Sans JP"/>
                          <a:sym typeface="Noto Sans JP"/>
                        </a:rPr>
                        <a:t>機能名</a:t>
                      </a:r>
                      <a:endParaRPr sz="1200" b="1">
                        <a:latin typeface="Noto Sans JP"/>
                        <a:ea typeface="Noto Sans JP"/>
                        <a:cs typeface="Noto Sans JP"/>
                        <a:sym typeface="Noto Sans JP"/>
                      </a:endParaRPr>
                    </a:p>
                  </a:txBody>
                  <a:tcPr marL="91425" marR="91425" marT="91425" marB="91425" anchor="ctr">
                    <a:solidFill>
                      <a:srgbClr val="CFFFFD"/>
                    </a:solidFill>
                  </a:tcPr>
                </a:tc>
                <a:tc>
                  <a:txBody>
                    <a:bodyPr/>
                    <a:lstStyle/>
                    <a:p>
                      <a:pPr marL="0" lvl="0" indent="0" algn="ctr" rtl="0">
                        <a:spcBef>
                          <a:spcPts val="0"/>
                        </a:spcBef>
                        <a:spcAft>
                          <a:spcPts val="0"/>
                        </a:spcAft>
                        <a:buNone/>
                      </a:pPr>
                      <a:r>
                        <a:rPr lang="en" sz="1200" b="1">
                          <a:latin typeface="Noto Sans JP"/>
                          <a:ea typeface="Noto Sans JP"/>
                          <a:cs typeface="Noto Sans JP"/>
                          <a:sym typeface="Noto Sans JP"/>
                        </a:rPr>
                        <a:t>カスタマイズ項目の設定</a:t>
                      </a:r>
                      <a:endParaRPr sz="1200" b="1">
                        <a:latin typeface="Noto Sans JP"/>
                        <a:ea typeface="Noto Sans JP"/>
                        <a:cs typeface="Noto Sans JP"/>
                        <a:sym typeface="Noto Sans JP"/>
                      </a:endParaRPr>
                    </a:p>
                  </a:txBody>
                  <a:tcPr marL="91425" marR="91425" marT="91425" marB="91425" anchor="ctr">
                    <a:solidFill>
                      <a:srgbClr val="CFFFFD"/>
                    </a:solidFill>
                  </a:tcPr>
                </a:tc>
                <a:extLst>
                  <a:ext uri="{0D108BD9-81ED-4DB2-BD59-A6C34878D82A}">
                    <a16:rowId xmlns:a16="http://schemas.microsoft.com/office/drawing/2014/main" val="10000"/>
                  </a:ext>
                </a:extLst>
              </a:tr>
              <a:tr h="329525">
                <a:tc rowSpan="2">
                  <a:txBody>
                    <a:bodyPr/>
                    <a:lstStyle/>
                    <a:p>
                      <a:pPr marL="0" lvl="0" indent="0" algn="ctr" rtl="0">
                        <a:spcBef>
                          <a:spcPts val="0"/>
                        </a:spcBef>
                        <a:spcAft>
                          <a:spcPts val="0"/>
                        </a:spcAft>
                        <a:buNone/>
                      </a:pPr>
                      <a:r>
                        <a:rPr lang="en" sz="1200" b="1">
                          <a:solidFill>
                            <a:schemeClr val="dk1"/>
                          </a:solidFill>
                          <a:latin typeface="Noto Sans JP"/>
                          <a:ea typeface="Noto Sans JP"/>
                          <a:cs typeface="Noto Sans JP"/>
                          <a:sym typeface="Noto Sans JP"/>
                        </a:rPr>
                        <a:t>ログイン関連</a:t>
                      </a:r>
                      <a:endParaRPr sz="1200" b="1">
                        <a:solidFill>
                          <a:schemeClr val="dk1"/>
                        </a:solidFill>
                        <a:latin typeface="Noto Sans JP"/>
                        <a:ea typeface="Noto Sans JP"/>
                        <a:cs typeface="Noto Sans JP"/>
                        <a:sym typeface="Noto Sans JP"/>
                      </a:endParaRPr>
                    </a:p>
                  </a:txBody>
                  <a:tcPr marL="91425" marR="91425" marT="91425" marB="91425" anchor="ctr">
                    <a:solidFill>
                      <a:srgbClr val="CFFFFD"/>
                    </a:solidFill>
                  </a:tcPr>
                </a:tc>
                <a:tc>
                  <a:txBody>
                    <a:bodyPr/>
                    <a:lstStyle/>
                    <a:p>
                      <a:pPr marL="0" lvl="0" indent="0" algn="ctr" rtl="0">
                        <a:spcBef>
                          <a:spcPts val="0"/>
                        </a:spcBef>
                        <a:spcAft>
                          <a:spcPts val="0"/>
                        </a:spcAft>
                        <a:buNone/>
                      </a:pPr>
                      <a:r>
                        <a:rPr lang="en" sz="1200">
                          <a:latin typeface="Noto Sans JP"/>
                          <a:ea typeface="Noto Sans JP"/>
                          <a:cs typeface="Noto Sans JP"/>
                          <a:sym typeface="Noto Sans JP"/>
                        </a:rPr>
                        <a:t>通常ログイン</a:t>
                      </a:r>
                      <a:endParaRPr sz="1200">
                        <a:latin typeface="Noto Sans JP"/>
                        <a:ea typeface="Noto Sans JP"/>
                        <a:cs typeface="Noto Sans JP"/>
                        <a:sym typeface="Noto Sans JP"/>
                      </a:endParaRPr>
                    </a:p>
                  </a:txBody>
                  <a:tcPr marL="91425" marR="91425" marT="91425" marB="91425" anchor="ctr">
                    <a:solidFill>
                      <a:schemeClr val="lt2"/>
                    </a:solidFill>
                  </a:tcPr>
                </a:tc>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Noto Sans JP"/>
                          <a:ea typeface="Noto Sans JP"/>
                          <a:cs typeface="Noto Sans JP"/>
                          <a:sym typeface="Noto Sans JP"/>
                        </a:rPr>
                        <a:t>ー</a:t>
                      </a:r>
                      <a:endParaRPr sz="1200">
                        <a:solidFill>
                          <a:schemeClr val="dk1"/>
                        </a:solidFill>
                        <a:latin typeface="Noto Sans JP"/>
                        <a:ea typeface="Noto Sans JP"/>
                        <a:cs typeface="Noto Sans JP"/>
                        <a:sym typeface="Noto Sans JP"/>
                      </a:endParaRPr>
                    </a:p>
                  </a:txBody>
                  <a:tcPr marL="91425" marR="91425" marT="91425" marB="91425" anchor="ctr">
                    <a:solidFill>
                      <a:schemeClr val="lt2"/>
                    </a:solidFill>
                  </a:tcPr>
                </a:tc>
                <a:extLst>
                  <a:ext uri="{0D108BD9-81ED-4DB2-BD59-A6C34878D82A}">
                    <a16:rowId xmlns:a16="http://schemas.microsoft.com/office/drawing/2014/main" val="10001"/>
                  </a:ext>
                </a:extLst>
              </a:tr>
              <a:tr h="0">
                <a:tc vMerge="1">
                  <a:txBody>
                    <a:bodyPr/>
                    <a:lstStyle/>
                    <a:p>
                      <a:endParaRPr lang="ja-JP"/>
                    </a:p>
                  </a:txBody>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SSOログイン（</a:t>
                      </a:r>
                      <a:r>
                        <a:rPr lang="en" sz="1200">
                          <a:solidFill>
                            <a:srgbClr val="E60021"/>
                          </a:solidFill>
                          <a:latin typeface="Noto Sans JP"/>
                          <a:ea typeface="Noto Sans JP"/>
                          <a:cs typeface="Noto Sans JP"/>
                          <a:sym typeface="Noto Sans JP"/>
                        </a:rPr>
                        <a:t>※オプション</a:t>
                      </a:r>
                      <a:r>
                        <a:rPr lang="en" sz="1200">
                          <a:solidFill>
                            <a:schemeClr val="dk1"/>
                          </a:solidFill>
                          <a:latin typeface="Noto Sans JP"/>
                          <a:ea typeface="Noto Sans JP"/>
                          <a:cs typeface="Noto Sans JP"/>
                          <a:sym typeface="Noto Sans JP"/>
                        </a:rPr>
                        <a:t>）</a:t>
                      </a:r>
                      <a:endParaRPr sz="1200">
                        <a:solidFill>
                          <a:schemeClr val="dk1"/>
                        </a:solidFill>
                        <a:latin typeface="Noto Sans JP"/>
                        <a:ea typeface="Noto Sans JP"/>
                        <a:cs typeface="Noto Sans JP"/>
                        <a:sym typeface="Noto Sans JP"/>
                      </a:endParaRPr>
                    </a:p>
                  </a:txBody>
                  <a:tcPr marL="91425" marR="91425" marT="91425" marB="91425" anchor="ctr">
                    <a:solidFill>
                      <a:schemeClr val="lt2"/>
                    </a:solidFill>
                  </a:tcPr>
                </a:tc>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Noto Sans JP"/>
                          <a:ea typeface="Noto Sans JP"/>
                          <a:cs typeface="Noto Sans JP"/>
                          <a:sym typeface="Noto Sans JP"/>
                        </a:rPr>
                        <a:t>ー</a:t>
                      </a:r>
                      <a:endParaRPr sz="1200">
                        <a:solidFill>
                          <a:schemeClr val="dk1"/>
                        </a:solidFill>
                        <a:latin typeface="Noto Sans JP"/>
                        <a:ea typeface="Noto Sans JP"/>
                        <a:cs typeface="Noto Sans JP"/>
                        <a:sym typeface="Noto Sans JP"/>
                      </a:endParaRPr>
                    </a:p>
                  </a:txBody>
                  <a:tcPr marL="91425" marR="91425" marT="91425" marB="91425" anchor="ctr">
                    <a:solidFill>
                      <a:schemeClr val="lt2"/>
                    </a:solidFill>
                  </a:tcPr>
                </a:tc>
                <a:extLst>
                  <a:ext uri="{0D108BD9-81ED-4DB2-BD59-A6C34878D82A}">
                    <a16:rowId xmlns:a16="http://schemas.microsoft.com/office/drawing/2014/main" val="10002"/>
                  </a:ext>
                </a:extLst>
              </a:tr>
              <a:tr h="337200">
                <a:tc rowSpan="2">
                  <a:txBody>
                    <a:bodyPr/>
                    <a:lstStyle/>
                    <a:p>
                      <a:pPr marL="0" lvl="0" indent="0" algn="ctr" rtl="0">
                        <a:spcBef>
                          <a:spcPts val="0"/>
                        </a:spcBef>
                        <a:spcAft>
                          <a:spcPts val="0"/>
                        </a:spcAft>
                        <a:buNone/>
                      </a:pPr>
                      <a:r>
                        <a:rPr lang="en" sz="1200" b="1">
                          <a:solidFill>
                            <a:schemeClr val="dk1"/>
                          </a:solidFill>
                          <a:latin typeface="Noto Sans JP"/>
                          <a:ea typeface="Noto Sans JP"/>
                          <a:cs typeface="Noto Sans JP"/>
                          <a:sym typeface="Noto Sans JP"/>
                        </a:rPr>
                        <a:t>利用登録</a:t>
                      </a:r>
                      <a:endParaRPr sz="1200" b="1">
                        <a:solidFill>
                          <a:schemeClr val="dk1"/>
                        </a:solidFill>
                        <a:latin typeface="Noto Sans JP"/>
                        <a:ea typeface="Noto Sans JP"/>
                        <a:cs typeface="Noto Sans JP"/>
                        <a:sym typeface="Noto Sans JP"/>
                      </a:endParaRPr>
                    </a:p>
                  </a:txBody>
                  <a:tcPr marL="91425" marR="91425" marT="91425" marB="91425" anchor="ctr">
                    <a:solidFill>
                      <a:srgbClr val="CFFFFD"/>
                    </a:solidFill>
                  </a:tcPr>
                </a:tc>
                <a:tc>
                  <a:txBody>
                    <a:bodyPr/>
                    <a:lstStyle/>
                    <a:p>
                      <a:pPr marL="0" lvl="0" indent="0" algn="ctr" rtl="0">
                        <a:spcBef>
                          <a:spcPts val="0"/>
                        </a:spcBef>
                        <a:spcAft>
                          <a:spcPts val="0"/>
                        </a:spcAft>
                        <a:buNone/>
                      </a:pPr>
                      <a:r>
                        <a:rPr lang="en" sz="1200">
                          <a:latin typeface="Noto Sans JP"/>
                          <a:ea typeface="Noto Sans JP"/>
                          <a:cs typeface="Noto Sans JP"/>
                          <a:sym typeface="Noto Sans JP"/>
                        </a:rPr>
                        <a:t>車両予約</a:t>
                      </a:r>
                      <a:endParaRPr sz="1200">
                        <a:latin typeface="Noto Sans JP"/>
                        <a:ea typeface="Noto Sans JP"/>
                        <a:cs typeface="Noto Sans JP"/>
                        <a:sym typeface="Noto Sans JP"/>
                      </a:endParaRPr>
                    </a:p>
                  </a:txBody>
                  <a:tcPr marL="91425" marR="91425" marT="91425" marB="91425" anchor="ctr">
                    <a:solidFill>
                      <a:schemeClr val="lt2"/>
                    </a:solidFill>
                  </a:tcPr>
                </a:tc>
                <a:tc>
                  <a:txBody>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Noto Sans JP"/>
                          <a:ea typeface="Noto Sans JP"/>
                          <a:cs typeface="Noto Sans JP"/>
                          <a:sym typeface="Noto Sans JP"/>
                        </a:rPr>
                        <a:t>ー</a:t>
                      </a:r>
                      <a:endParaRPr sz="1200">
                        <a:solidFill>
                          <a:schemeClr val="dk1"/>
                        </a:solidFill>
                        <a:latin typeface="Noto Sans JP"/>
                        <a:ea typeface="Noto Sans JP"/>
                        <a:cs typeface="Noto Sans JP"/>
                        <a:sym typeface="Noto Sans JP"/>
                      </a:endParaRPr>
                    </a:p>
                  </a:txBody>
                  <a:tcPr marL="91425" marR="91425" marT="91425" marB="91425" anchor="ctr">
                    <a:solidFill>
                      <a:schemeClr val="lt2"/>
                    </a:solidFill>
                  </a:tcPr>
                </a:tc>
                <a:extLst>
                  <a:ext uri="{0D108BD9-81ED-4DB2-BD59-A6C34878D82A}">
                    <a16:rowId xmlns:a16="http://schemas.microsoft.com/office/drawing/2014/main" val="10003"/>
                  </a:ext>
                </a:extLst>
              </a:tr>
              <a:tr h="322075">
                <a:tc vMerge="1">
                  <a:txBody>
                    <a:bodyPr/>
                    <a:lstStyle/>
                    <a:p>
                      <a:endParaRPr lang="ja-JP"/>
                    </a:p>
                  </a:txBody>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乗降記録</a:t>
                      </a:r>
                      <a:endParaRPr sz="1200">
                        <a:latin typeface="Noto Sans JP"/>
                        <a:ea typeface="Noto Sans JP"/>
                        <a:cs typeface="Noto Sans JP"/>
                        <a:sym typeface="Noto Sans JP"/>
                      </a:endParaRPr>
                    </a:p>
                  </a:txBody>
                  <a:tcPr marL="91425" marR="91425" marT="91425" marB="91425" anchor="ctr">
                    <a:solidFill>
                      <a:schemeClr val="lt2"/>
                    </a:solidFill>
                  </a:tcPr>
                </a:tc>
                <a:tc>
                  <a:txBody>
                    <a:bodyPr/>
                    <a:lstStyle/>
                    <a:p>
                      <a:pPr marL="0" lvl="0" indent="0" algn="l" rtl="0">
                        <a:lnSpc>
                          <a:spcPct val="115000"/>
                        </a:lnSpc>
                        <a:spcBef>
                          <a:spcPts val="0"/>
                        </a:spcBef>
                        <a:spcAft>
                          <a:spcPts val="0"/>
                        </a:spcAft>
                        <a:buSzPts val="1100"/>
                        <a:buFont typeface="Arial"/>
                        <a:buNone/>
                      </a:pPr>
                      <a:r>
                        <a:rPr lang="en" sz="1200">
                          <a:solidFill>
                            <a:schemeClr val="dk1"/>
                          </a:solidFill>
                          <a:latin typeface="Noto Sans JP"/>
                          <a:ea typeface="Noto Sans JP"/>
                          <a:cs typeface="Noto Sans JP"/>
                          <a:sym typeface="Noto Sans JP"/>
                        </a:rPr>
                        <a:t>ー</a:t>
                      </a:r>
                      <a:endParaRPr sz="1200">
                        <a:latin typeface="Noto Sans JP"/>
                        <a:ea typeface="Noto Sans JP"/>
                        <a:cs typeface="Noto Sans JP"/>
                        <a:sym typeface="Noto Sans JP"/>
                      </a:endParaRPr>
                    </a:p>
                  </a:txBody>
                  <a:tcPr marL="91425" marR="91425" marT="91425" marB="91425" anchor="ctr">
                    <a:solidFill>
                      <a:schemeClr val="lt2"/>
                    </a:solidFill>
                  </a:tcPr>
                </a:tc>
                <a:extLst>
                  <a:ext uri="{0D108BD9-81ED-4DB2-BD59-A6C34878D82A}">
                    <a16:rowId xmlns:a16="http://schemas.microsoft.com/office/drawing/2014/main" val="10004"/>
                  </a:ext>
                </a:extLst>
              </a:tr>
              <a:tr h="291575">
                <a:tc rowSpan="6">
                  <a:txBody>
                    <a:bodyPr/>
                    <a:lstStyle/>
                    <a:p>
                      <a:pPr marL="0" lvl="0" indent="0" algn="ctr" rtl="0">
                        <a:spcBef>
                          <a:spcPts val="0"/>
                        </a:spcBef>
                        <a:spcAft>
                          <a:spcPts val="0"/>
                        </a:spcAft>
                        <a:buNone/>
                      </a:pPr>
                      <a:r>
                        <a:rPr lang="en" sz="1200" b="1">
                          <a:solidFill>
                            <a:schemeClr val="dk1"/>
                          </a:solidFill>
                          <a:latin typeface="Noto Sans JP"/>
                          <a:ea typeface="Noto Sans JP"/>
                          <a:cs typeface="Noto Sans JP"/>
                          <a:sym typeface="Noto Sans JP"/>
                        </a:rPr>
                        <a:t>業務系の記録</a:t>
                      </a:r>
                      <a:endParaRPr sz="1200" b="1">
                        <a:solidFill>
                          <a:schemeClr val="dk1"/>
                        </a:solidFill>
                        <a:latin typeface="Noto Sans JP"/>
                        <a:ea typeface="Noto Sans JP"/>
                        <a:cs typeface="Noto Sans JP"/>
                        <a:sym typeface="Noto Sans JP"/>
                      </a:endParaRPr>
                    </a:p>
                  </a:txBody>
                  <a:tcPr marL="91425" marR="91425" marT="91425" marB="91425" anchor="ctr">
                    <a:solidFill>
                      <a:srgbClr val="CFFFFD"/>
                    </a:solidFill>
                  </a:tcPr>
                </a:tc>
                <a:tc>
                  <a:txBody>
                    <a:bodyPr/>
                    <a:lstStyle/>
                    <a:p>
                      <a:pPr marL="0" lvl="0" indent="0" algn="ctr" rtl="0">
                        <a:spcBef>
                          <a:spcPts val="0"/>
                        </a:spcBef>
                        <a:spcAft>
                          <a:spcPts val="0"/>
                        </a:spcAft>
                        <a:buNone/>
                      </a:pPr>
                      <a:r>
                        <a:rPr lang="en" sz="1200">
                          <a:latin typeface="Noto Sans JP"/>
                          <a:ea typeface="Noto Sans JP"/>
                          <a:cs typeface="Noto Sans JP"/>
                          <a:sym typeface="Noto Sans JP"/>
                        </a:rPr>
                        <a:t>日報（記録）</a:t>
                      </a:r>
                      <a:endParaRPr sz="1200">
                        <a:latin typeface="Noto Sans JP"/>
                        <a:ea typeface="Noto Sans JP"/>
                        <a:cs typeface="Noto Sans JP"/>
                        <a:sym typeface="Noto Sans JP"/>
                      </a:endParaRPr>
                    </a:p>
                  </a:txBody>
                  <a:tcPr marL="91425" marR="91425" marT="91425" marB="91425" anchor="ctr">
                    <a:solidFill>
                      <a:schemeClr val="lt2"/>
                    </a:solidFill>
                  </a:tcPr>
                </a:tc>
                <a:tc>
                  <a:txBody>
                    <a:bodyPr/>
                    <a:lstStyle/>
                    <a:p>
                      <a:pPr marL="0" lvl="0" indent="0" algn="l" rtl="0">
                        <a:lnSpc>
                          <a:spcPct val="115000"/>
                        </a:lnSpc>
                        <a:spcBef>
                          <a:spcPts val="0"/>
                        </a:spcBef>
                        <a:spcAft>
                          <a:spcPts val="0"/>
                        </a:spcAft>
                        <a:buNone/>
                      </a:pPr>
                      <a:r>
                        <a:rPr lang="en" sz="1200">
                          <a:solidFill>
                            <a:schemeClr val="dk1"/>
                          </a:solidFill>
                          <a:latin typeface="Noto Sans JP"/>
                          <a:ea typeface="Noto Sans JP"/>
                          <a:cs typeface="Noto Sans JP"/>
                          <a:sym typeface="Noto Sans JP"/>
                        </a:rPr>
                        <a:t>ー</a:t>
                      </a:r>
                      <a:endParaRPr>
                        <a:latin typeface="Noto Sans JP"/>
                        <a:ea typeface="Noto Sans JP"/>
                        <a:cs typeface="Noto Sans JP"/>
                        <a:sym typeface="Noto Sans JP"/>
                      </a:endParaRPr>
                    </a:p>
                  </a:txBody>
                  <a:tcPr marL="91425" marR="91425" marT="91425" marB="91425" anchor="ctr">
                    <a:solidFill>
                      <a:schemeClr val="lt2"/>
                    </a:solidFill>
                  </a:tcPr>
                </a:tc>
                <a:extLst>
                  <a:ext uri="{0D108BD9-81ED-4DB2-BD59-A6C34878D82A}">
                    <a16:rowId xmlns:a16="http://schemas.microsoft.com/office/drawing/2014/main" val="10005"/>
                  </a:ext>
                </a:extLst>
              </a:tr>
              <a:tr h="294475">
                <a:tc vMerge="1">
                  <a:txBody>
                    <a:bodyPr/>
                    <a:lstStyle/>
                    <a:p>
                      <a:endParaRPr lang="ja-JP"/>
                    </a:p>
                  </a:txBody>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アルコールチェック</a:t>
                      </a:r>
                      <a:endParaRPr sz="1200">
                        <a:latin typeface="Noto Sans JP"/>
                        <a:ea typeface="Noto Sans JP"/>
                        <a:cs typeface="Noto Sans JP"/>
                        <a:sym typeface="Noto Sans JP"/>
                      </a:endParaRPr>
                    </a:p>
                  </a:txBody>
                  <a:tcPr marL="91425" marR="91425" marT="91425" marB="91425" anchor="ctr"/>
                </a:tc>
                <a:tc>
                  <a:txBody>
                    <a:bodyPr/>
                    <a:lstStyle/>
                    <a:p>
                      <a:pPr marL="0" lvl="0" indent="0" algn="l" rtl="0">
                        <a:spcBef>
                          <a:spcPts val="0"/>
                        </a:spcBef>
                        <a:spcAft>
                          <a:spcPts val="0"/>
                        </a:spcAft>
                        <a:buNone/>
                      </a:pPr>
                      <a:r>
                        <a:rPr lang="en" sz="1200">
                          <a:latin typeface="Noto Sans JP"/>
                          <a:ea typeface="Noto Sans JP"/>
                          <a:cs typeface="Noto Sans JP"/>
                          <a:sym typeface="Noto Sans JP"/>
                        </a:rPr>
                        <a:t>入力項目の表示／非表示を設定可能</a:t>
                      </a:r>
                      <a:endParaRPr sz="1200">
                        <a:latin typeface="Noto Sans JP"/>
                        <a:ea typeface="Noto Sans JP"/>
                        <a:cs typeface="Noto Sans JP"/>
                        <a:sym typeface="Noto Sans JP"/>
                      </a:endParaRPr>
                    </a:p>
                    <a:p>
                      <a:pPr marL="0" lvl="0" indent="0" algn="l" rtl="0">
                        <a:spcBef>
                          <a:spcPts val="0"/>
                        </a:spcBef>
                        <a:spcAft>
                          <a:spcPts val="0"/>
                        </a:spcAft>
                        <a:buNone/>
                      </a:pPr>
                      <a:r>
                        <a:rPr lang="en" sz="1200">
                          <a:latin typeface="Noto Sans JP"/>
                          <a:ea typeface="Noto Sans JP"/>
                          <a:cs typeface="Noto Sans JP"/>
                          <a:sym typeface="Noto Sans JP"/>
                        </a:rPr>
                        <a:t>（操作手順：</a:t>
                      </a:r>
                      <a:r>
                        <a:rPr lang="en" sz="1200" u="sng">
                          <a:solidFill>
                            <a:schemeClr val="hlink"/>
                          </a:solidFill>
                          <a:latin typeface="Noto Sans JP"/>
                          <a:ea typeface="Noto Sans JP"/>
                          <a:cs typeface="Noto Sans JP"/>
                          <a:sym typeface="Noto Sans JP"/>
                          <a:hlinkClick r:id="rId3"/>
                        </a:rPr>
                        <a:t>アルコールチェックのデータ登録方法を設定する</a:t>
                      </a:r>
                      <a:r>
                        <a:rPr lang="en" sz="1200">
                          <a:latin typeface="Noto Sans JP"/>
                          <a:ea typeface="Noto Sans JP"/>
                          <a:cs typeface="Noto Sans JP"/>
                          <a:sym typeface="Noto Sans JP"/>
                        </a:rPr>
                        <a:t>）</a:t>
                      </a:r>
                      <a:endParaRPr sz="1200">
                        <a:latin typeface="Noto Sans JP"/>
                        <a:ea typeface="Noto Sans JP"/>
                        <a:cs typeface="Noto Sans JP"/>
                        <a:sym typeface="Noto Sans JP"/>
                      </a:endParaRPr>
                    </a:p>
                    <a:p>
                      <a:pPr marL="0" lvl="0" indent="0" algn="l" rtl="0">
                        <a:spcBef>
                          <a:spcPts val="0"/>
                        </a:spcBef>
                        <a:spcAft>
                          <a:spcPts val="0"/>
                        </a:spcAft>
                        <a:buNone/>
                      </a:pPr>
                      <a:endParaRPr sz="1200">
                        <a:solidFill>
                          <a:srgbClr val="E60021"/>
                        </a:solidFill>
                        <a:latin typeface="Noto Sans JP"/>
                        <a:ea typeface="Noto Sans JP"/>
                        <a:cs typeface="Noto Sans JP"/>
                        <a:sym typeface="Noto Sans JP"/>
                      </a:endParaRPr>
                    </a:p>
                    <a:p>
                      <a:pPr marL="0" lvl="0" indent="0" algn="l" rtl="0">
                        <a:spcBef>
                          <a:spcPts val="0"/>
                        </a:spcBef>
                        <a:spcAft>
                          <a:spcPts val="0"/>
                        </a:spcAft>
                        <a:buNone/>
                      </a:pPr>
                      <a:r>
                        <a:rPr lang="en" sz="1200">
                          <a:solidFill>
                            <a:srgbClr val="E60021"/>
                          </a:solidFill>
                          <a:latin typeface="Noto Sans JP"/>
                          <a:ea typeface="Noto Sans JP"/>
                          <a:cs typeface="Noto Sans JP"/>
                          <a:sym typeface="Noto Sans JP"/>
                        </a:rPr>
                        <a:t>※Bluetooth連携が可能なアルコール検知器を利用する場合、</a:t>
                      </a:r>
                      <a:endParaRPr sz="1200">
                        <a:solidFill>
                          <a:srgbClr val="E60021"/>
                        </a:solidFill>
                        <a:latin typeface="Noto Sans JP"/>
                        <a:ea typeface="Noto Sans JP"/>
                        <a:cs typeface="Noto Sans JP"/>
                        <a:sym typeface="Noto Sans JP"/>
                      </a:endParaRPr>
                    </a:p>
                    <a:p>
                      <a:pPr marL="0" lvl="0" indent="0" algn="l" rtl="0">
                        <a:spcBef>
                          <a:spcPts val="0"/>
                        </a:spcBef>
                        <a:spcAft>
                          <a:spcPts val="0"/>
                        </a:spcAft>
                        <a:buNone/>
                      </a:pPr>
                      <a:r>
                        <a:rPr lang="en" sz="1200">
                          <a:solidFill>
                            <a:srgbClr val="E60021"/>
                          </a:solidFill>
                          <a:latin typeface="Noto Sans JP"/>
                          <a:ea typeface="Noto Sans JP"/>
                          <a:cs typeface="Noto Sans JP"/>
                          <a:sym typeface="Noto Sans JP"/>
                        </a:rPr>
                        <a:t>「検知器数値」項目の『検知器連携(Bluetooth)』を有効化</a:t>
                      </a:r>
                      <a:endParaRPr sz="1200">
                        <a:solidFill>
                          <a:srgbClr val="E60021"/>
                        </a:solidFill>
                        <a:latin typeface="Noto Sans JP"/>
                        <a:ea typeface="Noto Sans JP"/>
                        <a:cs typeface="Noto Sans JP"/>
                        <a:sym typeface="Noto Sans JP"/>
                      </a:endParaRPr>
                    </a:p>
                  </a:txBody>
                  <a:tcPr marL="91425" marR="91425" marT="91425" marB="91425" anchor="ctr"/>
                </a:tc>
                <a:extLst>
                  <a:ext uri="{0D108BD9-81ED-4DB2-BD59-A6C34878D82A}">
                    <a16:rowId xmlns:a16="http://schemas.microsoft.com/office/drawing/2014/main" val="10006"/>
                  </a:ext>
                </a:extLst>
              </a:tr>
              <a:tr h="357175">
                <a:tc vMerge="1">
                  <a:txBody>
                    <a:bodyPr/>
                    <a:lstStyle/>
                    <a:p>
                      <a:endParaRPr lang="ja-JP"/>
                    </a:p>
                  </a:txBody>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日常点検</a:t>
                      </a:r>
                      <a:endParaRPr sz="1200">
                        <a:latin typeface="Noto Sans JP"/>
                        <a:ea typeface="Noto Sans JP"/>
                        <a:cs typeface="Noto Sans JP"/>
                        <a:sym typeface="Noto Sans JP"/>
                      </a:endParaRPr>
                    </a:p>
                  </a:txBody>
                  <a:tcPr marL="91425" marR="91425" marT="91425" marB="91425" anchor="ctr"/>
                </a:tc>
                <a:tc>
                  <a:txBody>
                    <a:bodyPr/>
                    <a:lstStyle/>
                    <a:p>
                      <a:pPr marL="0" lvl="0" indent="0" algn="l" rtl="0">
                        <a:spcBef>
                          <a:spcPts val="0"/>
                        </a:spcBef>
                        <a:spcAft>
                          <a:spcPts val="0"/>
                        </a:spcAft>
                        <a:buNone/>
                      </a:pPr>
                      <a:r>
                        <a:rPr lang="en" sz="1200">
                          <a:latin typeface="Noto Sans JP"/>
                          <a:ea typeface="Noto Sans JP"/>
                          <a:cs typeface="Noto Sans JP"/>
                          <a:sym typeface="Noto Sans JP"/>
                        </a:rPr>
                        <a:t>点検内容を自由に設定可能、複数のテンプレートを作成可能</a:t>
                      </a:r>
                      <a:endParaRPr sz="1200">
                        <a:latin typeface="Noto Sans JP"/>
                        <a:ea typeface="Noto Sans JP"/>
                        <a:cs typeface="Noto Sans JP"/>
                        <a:sym typeface="Noto Sans JP"/>
                      </a:endParaRPr>
                    </a:p>
                    <a:p>
                      <a:pPr marL="0" lvl="0" indent="0" algn="l" rtl="0">
                        <a:spcBef>
                          <a:spcPts val="0"/>
                        </a:spcBef>
                        <a:spcAft>
                          <a:spcPts val="0"/>
                        </a:spcAft>
                        <a:buNone/>
                      </a:pPr>
                      <a:r>
                        <a:rPr lang="en" sz="1200">
                          <a:latin typeface="Noto Sans JP"/>
                          <a:ea typeface="Noto Sans JP"/>
                          <a:cs typeface="Noto Sans JP"/>
                          <a:sym typeface="Noto Sans JP"/>
                        </a:rPr>
                        <a:t>（操作手順：</a:t>
                      </a:r>
                      <a:r>
                        <a:rPr lang="en" sz="1200" u="sng">
                          <a:solidFill>
                            <a:schemeClr val="hlink"/>
                          </a:solidFill>
                          <a:latin typeface="Noto Sans JP"/>
                          <a:ea typeface="Noto Sans JP"/>
                          <a:cs typeface="Noto Sans JP"/>
                          <a:sym typeface="Noto Sans JP"/>
                          <a:hlinkClick r:id="rId4"/>
                        </a:rPr>
                        <a:t>日常点検のテンプレート項目を設定・編集する</a:t>
                      </a:r>
                      <a:r>
                        <a:rPr lang="en" sz="1200">
                          <a:latin typeface="Noto Sans JP"/>
                          <a:ea typeface="Noto Sans JP"/>
                          <a:cs typeface="Noto Sans JP"/>
                          <a:sym typeface="Noto Sans JP"/>
                        </a:rPr>
                        <a:t>）</a:t>
                      </a:r>
                      <a:endParaRPr sz="1200">
                        <a:latin typeface="Noto Sans JP"/>
                        <a:ea typeface="Noto Sans JP"/>
                        <a:cs typeface="Noto Sans JP"/>
                        <a:sym typeface="Noto Sans JP"/>
                      </a:endParaRPr>
                    </a:p>
                  </a:txBody>
                  <a:tcPr marL="91425" marR="91425" marT="91425" marB="91425" anchor="ctr"/>
                </a:tc>
                <a:extLst>
                  <a:ext uri="{0D108BD9-81ED-4DB2-BD59-A6C34878D82A}">
                    <a16:rowId xmlns:a16="http://schemas.microsoft.com/office/drawing/2014/main" val="10007"/>
                  </a:ext>
                </a:extLst>
              </a:tr>
              <a:tr h="519650">
                <a:tc vMerge="1">
                  <a:txBody>
                    <a:bodyPr/>
                    <a:lstStyle/>
                    <a:p>
                      <a:endParaRPr lang="ja-JP"/>
                    </a:p>
                  </a:txBody>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給油</a:t>
                      </a:r>
                      <a:endParaRPr sz="1200">
                        <a:latin typeface="Noto Sans JP"/>
                        <a:ea typeface="Noto Sans JP"/>
                        <a:cs typeface="Noto Sans JP"/>
                        <a:sym typeface="Noto Sans JP"/>
                      </a:endParaRPr>
                    </a:p>
                  </a:txBody>
                  <a:tcPr marL="91425" marR="91425" marT="91425" marB="91425" anchor="ctr"/>
                </a:tc>
                <a:tc>
                  <a:txBody>
                    <a:bodyPr/>
                    <a:lstStyle/>
                    <a:p>
                      <a:pPr marL="0" lvl="0" indent="0" algn="l" rtl="0">
                        <a:spcBef>
                          <a:spcPts val="0"/>
                        </a:spcBef>
                        <a:spcAft>
                          <a:spcPts val="0"/>
                        </a:spcAft>
                        <a:buNone/>
                      </a:pPr>
                      <a:r>
                        <a:rPr lang="en" sz="1200">
                          <a:latin typeface="Noto Sans JP"/>
                          <a:ea typeface="Noto Sans JP"/>
                          <a:cs typeface="Noto Sans JP"/>
                          <a:sym typeface="Noto Sans JP"/>
                        </a:rPr>
                        <a:t>「給油金額」項目の表示／非表示を設定可能</a:t>
                      </a:r>
                      <a:endParaRPr sz="1200">
                        <a:latin typeface="Noto Sans JP"/>
                        <a:ea typeface="Noto Sans JP"/>
                        <a:cs typeface="Noto Sans JP"/>
                        <a:sym typeface="Noto Sans JP"/>
                      </a:endParaRPr>
                    </a:p>
                    <a:p>
                      <a:pPr marL="0" lvl="0" indent="0" algn="l" rtl="0">
                        <a:spcBef>
                          <a:spcPts val="0"/>
                        </a:spcBef>
                        <a:spcAft>
                          <a:spcPts val="0"/>
                        </a:spcAft>
                        <a:buNone/>
                      </a:pPr>
                      <a:r>
                        <a:rPr lang="en" sz="1200">
                          <a:latin typeface="Noto Sans JP"/>
                          <a:ea typeface="Noto Sans JP"/>
                          <a:cs typeface="Noto Sans JP"/>
                          <a:sym typeface="Noto Sans JP"/>
                        </a:rPr>
                        <a:t>（操作手順：</a:t>
                      </a:r>
                      <a:r>
                        <a:rPr lang="en" sz="1200" u="sng">
                          <a:solidFill>
                            <a:schemeClr val="hlink"/>
                          </a:solidFill>
                          <a:latin typeface="Noto Sans JP"/>
                          <a:ea typeface="Noto Sans JP"/>
                          <a:cs typeface="Noto Sans JP"/>
                          <a:sym typeface="Noto Sans JP"/>
                          <a:hlinkClick r:id="rId5"/>
                        </a:rPr>
                        <a:t>給油のデータ登録方法を設定する</a:t>
                      </a:r>
                      <a:r>
                        <a:rPr lang="en" sz="1200">
                          <a:latin typeface="Noto Sans JP"/>
                          <a:ea typeface="Noto Sans JP"/>
                          <a:cs typeface="Noto Sans JP"/>
                          <a:sym typeface="Noto Sans JP"/>
                        </a:rPr>
                        <a:t>）</a:t>
                      </a:r>
                      <a:endParaRPr sz="1200">
                        <a:latin typeface="Noto Sans JP"/>
                        <a:ea typeface="Noto Sans JP"/>
                        <a:cs typeface="Noto Sans JP"/>
                        <a:sym typeface="Noto Sans JP"/>
                      </a:endParaRPr>
                    </a:p>
                  </a:txBody>
                  <a:tcPr marL="91425" marR="91425" marT="91425" marB="91425" anchor="ctr"/>
                </a:tc>
                <a:extLst>
                  <a:ext uri="{0D108BD9-81ED-4DB2-BD59-A6C34878D82A}">
                    <a16:rowId xmlns:a16="http://schemas.microsoft.com/office/drawing/2014/main" val="10008"/>
                  </a:ext>
                </a:extLst>
              </a:tr>
              <a:tr h="336950">
                <a:tc vMerge="1">
                  <a:txBody>
                    <a:bodyPr/>
                    <a:lstStyle/>
                    <a:p>
                      <a:endParaRPr lang="ja-JP"/>
                    </a:p>
                  </a:txBody>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作業</a:t>
                      </a:r>
                      <a:endParaRPr sz="1200">
                        <a:solidFill>
                          <a:schemeClr val="dk1"/>
                        </a:solidFill>
                        <a:latin typeface="Noto Sans JP"/>
                        <a:ea typeface="Noto Sans JP"/>
                        <a:cs typeface="Noto Sans JP"/>
                        <a:sym typeface="Noto Sans JP"/>
                      </a:endParaRPr>
                    </a:p>
                  </a:txBody>
                  <a:tcPr marL="91425" marR="91425" marT="91425" marB="91425" anchor="ctr"/>
                </a:tc>
                <a:tc>
                  <a:txBody>
                    <a:bodyPr/>
                    <a:lstStyle/>
                    <a:p>
                      <a:pPr marL="0" lvl="0" indent="0" algn="l" rtl="0">
                        <a:spcBef>
                          <a:spcPts val="0"/>
                        </a:spcBef>
                        <a:spcAft>
                          <a:spcPts val="0"/>
                        </a:spcAft>
                        <a:buNone/>
                      </a:pPr>
                      <a:r>
                        <a:rPr lang="en" sz="1200">
                          <a:latin typeface="Noto Sans JP"/>
                          <a:ea typeface="Noto Sans JP"/>
                          <a:cs typeface="Noto Sans JP"/>
                          <a:sym typeface="Noto Sans JP"/>
                        </a:rPr>
                        <a:t>作業内容を自由に設定可能、複数のクイック入力を作成可能</a:t>
                      </a:r>
                      <a:endParaRPr sz="1200">
                        <a:latin typeface="Noto Sans JP"/>
                        <a:ea typeface="Noto Sans JP"/>
                        <a:cs typeface="Noto Sans JP"/>
                        <a:sym typeface="Noto Sans JP"/>
                      </a:endParaRPr>
                    </a:p>
                    <a:p>
                      <a:pPr marL="0" lvl="0" indent="0" algn="l" rtl="0">
                        <a:spcBef>
                          <a:spcPts val="0"/>
                        </a:spcBef>
                        <a:spcAft>
                          <a:spcPts val="0"/>
                        </a:spcAft>
                        <a:buNone/>
                      </a:pPr>
                      <a:r>
                        <a:rPr lang="en" sz="1200">
                          <a:latin typeface="Noto Sans JP"/>
                          <a:ea typeface="Noto Sans JP"/>
                          <a:cs typeface="Noto Sans JP"/>
                          <a:sym typeface="Noto Sans JP"/>
                        </a:rPr>
                        <a:t>（操作手順：</a:t>
                      </a:r>
                      <a:r>
                        <a:rPr lang="en" sz="1200" u="sng">
                          <a:solidFill>
                            <a:schemeClr val="hlink"/>
                          </a:solidFill>
                          <a:latin typeface="Noto Sans JP"/>
                          <a:ea typeface="Noto Sans JP"/>
                          <a:cs typeface="Noto Sans JP"/>
                          <a:sym typeface="Noto Sans JP"/>
                          <a:hlinkClick r:id="rId6"/>
                        </a:rPr>
                        <a:t>作業のクイック入力項目を設定・編集する</a:t>
                      </a:r>
                      <a:r>
                        <a:rPr lang="en" sz="1200">
                          <a:latin typeface="Noto Sans JP"/>
                          <a:ea typeface="Noto Sans JP"/>
                          <a:cs typeface="Noto Sans JP"/>
                          <a:sym typeface="Noto Sans JP"/>
                        </a:rPr>
                        <a:t>）</a:t>
                      </a:r>
                      <a:endParaRPr sz="1200">
                        <a:latin typeface="Noto Sans JP"/>
                        <a:ea typeface="Noto Sans JP"/>
                        <a:cs typeface="Noto Sans JP"/>
                        <a:sym typeface="Noto Sans JP"/>
                      </a:endParaRPr>
                    </a:p>
                  </a:txBody>
                  <a:tcPr marL="91425" marR="91425" marT="91425" marB="91425" anchor="ctr"/>
                </a:tc>
                <a:extLst>
                  <a:ext uri="{0D108BD9-81ED-4DB2-BD59-A6C34878D82A}">
                    <a16:rowId xmlns:a16="http://schemas.microsoft.com/office/drawing/2014/main" val="10009"/>
                  </a:ext>
                </a:extLst>
              </a:tr>
              <a:tr h="421175">
                <a:tc vMerge="1">
                  <a:txBody>
                    <a:bodyPr/>
                    <a:lstStyle/>
                    <a:p>
                      <a:endParaRPr lang="ja-JP"/>
                    </a:p>
                  </a:txBody>
                  <a:tcPr/>
                </a:tc>
                <a:tc>
                  <a:txBody>
                    <a:bodyPr/>
                    <a:lstStyle/>
                    <a:p>
                      <a:pPr marL="0" lvl="0" indent="0" algn="ctr" rtl="0">
                        <a:spcBef>
                          <a:spcPts val="0"/>
                        </a:spcBef>
                        <a:spcAft>
                          <a:spcPts val="0"/>
                        </a:spcAft>
                        <a:buNone/>
                      </a:pPr>
                      <a:r>
                        <a:rPr lang="en" sz="1200">
                          <a:solidFill>
                            <a:schemeClr val="dk1"/>
                          </a:solidFill>
                          <a:latin typeface="Noto Sans JP"/>
                          <a:ea typeface="Noto Sans JP"/>
                          <a:cs typeface="Noto Sans JP"/>
                          <a:sym typeface="Noto Sans JP"/>
                        </a:rPr>
                        <a:t>運転記録</a:t>
                      </a:r>
                      <a:endParaRPr sz="1200">
                        <a:solidFill>
                          <a:schemeClr val="dk1"/>
                        </a:solidFill>
                        <a:latin typeface="Noto Sans JP"/>
                        <a:ea typeface="Noto Sans JP"/>
                        <a:cs typeface="Noto Sans JP"/>
                        <a:sym typeface="Noto Sans JP"/>
                      </a:endParaRPr>
                    </a:p>
                  </a:txBody>
                  <a:tcPr marL="91425" marR="91425" marT="91425" marB="91425" anchor="ctr">
                    <a:solidFill>
                      <a:schemeClr val="lt2"/>
                    </a:solidFill>
                  </a:tcPr>
                </a:tc>
                <a:tc>
                  <a:txBody>
                    <a:bodyPr/>
                    <a:lstStyle/>
                    <a:p>
                      <a:pPr marL="0" lvl="0" indent="0" algn="l" rtl="0">
                        <a:lnSpc>
                          <a:spcPct val="115000"/>
                        </a:lnSpc>
                        <a:spcBef>
                          <a:spcPts val="0"/>
                        </a:spcBef>
                        <a:spcAft>
                          <a:spcPts val="0"/>
                        </a:spcAft>
                        <a:buNone/>
                      </a:pPr>
                      <a:r>
                        <a:rPr lang="en" sz="1200">
                          <a:solidFill>
                            <a:schemeClr val="dk1"/>
                          </a:solidFill>
                          <a:latin typeface="Noto Sans JP"/>
                          <a:ea typeface="Noto Sans JP"/>
                          <a:cs typeface="Noto Sans JP"/>
                          <a:sym typeface="Noto Sans JP"/>
                        </a:rPr>
                        <a:t>ー</a:t>
                      </a:r>
                      <a:endParaRPr>
                        <a:latin typeface="Noto Sans JP"/>
                        <a:ea typeface="Noto Sans JP"/>
                        <a:cs typeface="Noto Sans JP"/>
                        <a:sym typeface="Noto Sans JP"/>
                      </a:endParaRPr>
                    </a:p>
                  </a:txBody>
                  <a:tcPr marL="91425" marR="91425" marT="91425" marB="91425" anchor="ctr">
                    <a:solidFill>
                      <a:schemeClr val="lt2"/>
                    </a:solidFill>
                  </a:tcPr>
                </a:tc>
                <a:extLst>
                  <a:ext uri="{0D108BD9-81ED-4DB2-BD59-A6C34878D82A}">
                    <a16:rowId xmlns:a16="http://schemas.microsoft.com/office/drawing/2014/main" val="10010"/>
                  </a:ext>
                </a:extLst>
              </a:tr>
            </a:tbl>
          </a:graphicData>
        </a:graphic>
      </p:graphicFrame>
      <p:graphicFrame>
        <p:nvGraphicFramePr>
          <p:cNvPr id="246" name="Google Shape;246;p15"/>
          <p:cNvGraphicFramePr/>
          <p:nvPr/>
        </p:nvGraphicFramePr>
        <p:xfrm>
          <a:off x="2598529" y="8235144"/>
          <a:ext cx="9082375" cy="1544830"/>
        </p:xfrm>
        <a:graphic>
          <a:graphicData uri="http://schemas.openxmlformats.org/drawingml/2006/table">
            <a:tbl>
              <a:tblPr>
                <a:noFill/>
                <a:tableStyleId>{945D73D9-F74C-4B06-BE0F-A233A7CAC9E2}</a:tableStyleId>
              </a:tblPr>
              <a:tblGrid>
                <a:gridCol w="3539900">
                  <a:extLst>
                    <a:ext uri="{9D8B030D-6E8A-4147-A177-3AD203B41FA5}">
                      <a16:colId xmlns:a16="http://schemas.microsoft.com/office/drawing/2014/main" val="20000"/>
                    </a:ext>
                  </a:extLst>
                </a:gridCol>
                <a:gridCol w="5542475">
                  <a:extLst>
                    <a:ext uri="{9D8B030D-6E8A-4147-A177-3AD203B41FA5}">
                      <a16:colId xmlns:a16="http://schemas.microsoft.com/office/drawing/2014/main" val="20001"/>
                    </a:ext>
                  </a:extLst>
                </a:gridCol>
              </a:tblGrid>
              <a:tr h="315200">
                <a:tc gridSpan="2">
                  <a:txBody>
                    <a:bodyPr/>
                    <a:lstStyle/>
                    <a:p>
                      <a:pPr marL="0" lvl="0" indent="0" algn="l" rtl="0">
                        <a:spcBef>
                          <a:spcPts val="0"/>
                        </a:spcBef>
                        <a:spcAft>
                          <a:spcPts val="0"/>
                        </a:spcAft>
                        <a:buNone/>
                      </a:pPr>
                      <a:r>
                        <a:rPr lang="en" sz="1200" b="1">
                          <a:latin typeface="Noto Sans JP"/>
                          <a:ea typeface="Noto Sans JP"/>
                          <a:cs typeface="Noto Sans JP"/>
                          <a:sym typeface="Noto Sans JP"/>
                        </a:rPr>
                        <a:t>備考</a:t>
                      </a:r>
                      <a:endParaRPr sz="900">
                        <a:latin typeface="Noto Sans JP"/>
                        <a:ea typeface="Noto Sans JP"/>
                        <a:cs typeface="Noto Sans JP"/>
                        <a:sym typeface="Noto Sans JP"/>
                      </a:endParaRPr>
                    </a:p>
                  </a:txBody>
                  <a:tcPr marL="91425" marR="91425" marT="91425" marB="91425">
                    <a:solidFill>
                      <a:schemeClr val="lt2"/>
                    </a:solidFill>
                  </a:tcPr>
                </a:tc>
                <a:tc hMerge="1">
                  <a:txBody>
                    <a:bodyPr/>
                    <a:lstStyle/>
                    <a:p>
                      <a:endParaRPr lang="ja-JP"/>
                    </a:p>
                  </a:txBody>
                  <a:tcPr/>
                </a:tc>
                <a:extLst>
                  <a:ext uri="{0D108BD9-81ED-4DB2-BD59-A6C34878D82A}">
                    <a16:rowId xmlns:a16="http://schemas.microsoft.com/office/drawing/2014/main" val="10000"/>
                  </a:ext>
                </a:extLst>
              </a:tr>
              <a:tr h="1179100">
                <a:tc gridSpan="2">
                  <a:txBody>
                    <a:bodyPr/>
                    <a:lstStyle/>
                    <a:p>
                      <a:pPr marL="411480" lvl="0" indent="-259080"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初期段階では、設定変更をせずに利用開始するケースが多いです。</a:t>
                      </a:r>
                      <a:endParaRPr sz="1200">
                        <a:solidFill>
                          <a:schemeClr val="dk1"/>
                        </a:solidFill>
                        <a:latin typeface="Noto Sans JP"/>
                        <a:ea typeface="Noto Sans JP"/>
                        <a:cs typeface="Noto Sans JP"/>
                        <a:sym typeface="Noto Sans JP"/>
                      </a:endParaRPr>
                    </a:p>
                    <a:p>
                      <a:pPr marL="411480" lvl="0" indent="-259080" algn="l" rtl="0">
                        <a:spcBef>
                          <a:spcPts val="0"/>
                        </a:spcBef>
                        <a:spcAft>
                          <a:spcPts val="0"/>
                        </a:spcAft>
                        <a:buClr>
                          <a:schemeClr val="dk1"/>
                        </a:buClr>
                        <a:buSzPts val="1200"/>
                        <a:buFont typeface="Noto Sans JP"/>
                        <a:buChar char="●"/>
                      </a:pPr>
                      <a:r>
                        <a:rPr lang="en" sz="1200">
                          <a:solidFill>
                            <a:schemeClr val="dk1"/>
                          </a:solidFill>
                          <a:latin typeface="Noto Sans JP"/>
                          <a:ea typeface="Noto Sans JP"/>
                          <a:cs typeface="Noto Sans JP"/>
                          <a:sym typeface="Noto Sans JP"/>
                        </a:rPr>
                        <a:t>日常点検については、既存運用の点検項目を反映させるとスムーズです。</a:t>
                      </a:r>
                      <a:endParaRPr sz="1200">
                        <a:solidFill>
                          <a:schemeClr val="dk1"/>
                        </a:solidFill>
                        <a:latin typeface="Noto Sans JP"/>
                        <a:ea typeface="Noto Sans JP"/>
                        <a:cs typeface="Noto Sans JP"/>
                        <a:sym typeface="Noto Sans JP"/>
                      </a:endParaRPr>
                    </a:p>
                  </a:txBody>
                  <a:tcPr marL="91425" marR="91425" marT="91425" marB="91425">
                    <a:solidFill>
                      <a:schemeClr val="lt1"/>
                    </a:solidFill>
                  </a:tcPr>
                </a:tc>
                <a:tc hMerge="1">
                  <a:txBody>
                    <a:bodyPr/>
                    <a:lstStyle/>
                    <a:p>
                      <a:endParaRPr lang="ja-JP"/>
                    </a:p>
                  </a:txBody>
                  <a:tcPr/>
                </a:tc>
                <a:extLst>
                  <a:ext uri="{0D108BD9-81ED-4DB2-BD59-A6C34878D82A}">
                    <a16:rowId xmlns:a16="http://schemas.microsoft.com/office/drawing/2014/main" val="10001"/>
                  </a:ext>
                </a:extLst>
              </a:tr>
            </a:tbl>
          </a:graphicData>
        </a:graphic>
      </p:graphicFrame>
      <p:sp>
        <p:nvSpPr>
          <p:cNvPr id="247" name="Google Shape;247;p15"/>
          <p:cNvSpPr txBox="1">
            <a:spLocks noGrp="1"/>
          </p:cNvSpPr>
          <p:nvPr>
            <p:ph type="subTitle" idx="1"/>
          </p:nvPr>
        </p:nvSpPr>
        <p:spPr>
          <a:xfrm>
            <a:off x="2304475" y="1517525"/>
            <a:ext cx="15455700" cy="429900"/>
          </a:xfrm>
          <a:prstGeom prst="rect">
            <a:avLst/>
          </a:prstGeom>
        </p:spPr>
        <p:txBody>
          <a:bodyPr spcFirstLastPara="1" wrap="square" lIns="274300" tIns="182875" rIns="182850" bIns="182850" anchor="t" anchorCtr="0">
            <a:noAutofit/>
          </a:bodyPr>
          <a:lstStyle/>
          <a:p>
            <a:pPr marL="0" lvl="0" indent="0" algn="l" rtl="0">
              <a:spcBef>
                <a:spcPts val="0"/>
              </a:spcBef>
              <a:spcAft>
                <a:spcPts val="0"/>
              </a:spcAft>
              <a:buNone/>
            </a:pPr>
            <a:r>
              <a:rPr lang="en" sz="2000"/>
              <a:t>利用する機能に応じて、カスタマイズ項目を確認し、運用に合わせて設定を更新してください</a:t>
            </a:r>
            <a:endParaRPr sz="2000"/>
          </a:p>
        </p:txBody>
      </p:sp>
      <p:sp>
        <p:nvSpPr>
          <p:cNvPr id="248" name="Google Shape;248;p15"/>
          <p:cNvSpPr txBox="1">
            <a:spLocks noGrp="1"/>
          </p:cNvSpPr>
          <p:nvPr>
            <p:ph type="title"/>
          </p:nvPr>
        </p:nvSpPr>
        <p:spPr>
          <a:xfrm>
            <a:off x="2304475"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機能のカスタマイズ設定</a:t>
            </a:r>
            <a:endParaRPr sz="4800">
              <a:solidFill>
                <a:schemeClr val="accent4"/>
              </a:solidFill>
            </a:endParaRPr>
          </a:p>
        </p:txBody>
      </p:sp>
      <p:sp>
        <p:nvSpPr>
          <p:cNvPr id="249" name="Google Shape;249;p15"/>
          <p:cNvSpPr/>
          <p:nvPr/>
        </p:nvSpPr>
        <p:spPr>
          <a:xfrm>
            <a:off x="12250920" y="2359600"/>
            <a:ext cx="5541300" cy="7420500"/>
          </a:xfrm>
          <a:prstGeom prst="roundRect">
            <a:avLst>
              <a:gd name="adj" fmla="val 6348"/>
            </a:avLst>
          </a:prstGeom>
          <a:solidFill>
            <a:srgbClr val="F3F3F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oto Sans JP"/>
              <a:ea typeface="Noto Sans JP"/>
              <a:cs typeface="Noto Sans JP"/>
              <a:sym typeface="Noto Sans JP"/>
            </a:endParaRPr>
          </a:p>
        </p:txBody>
      </p:sp>
      <p:sp>
        <p:nvSpPr>
          <p:cNvPr id="250" name="Google Shape;250;p15"/>
          <p:cNvSpPr/>
          <p:nvPr/>
        </p:nvSpPr>
        <p:spPr>
          <a:xfrm>
            <a:off x="12632218" y="2610675"/>
            <a:ext cx="4778700" cy="42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latin typeface="Noto Sans JP"/>
                <a:ea typeface="Noto Sans JP"/>
                <a:cs typeface="Noto Sans JP"/>
                <a:sym typeface="Noto Sans JP"/>
              </a:rPr>
              <a:t>設定が反映される場所の一例</a:t>
            </a:r>
            <a:endParaRPr sz="1800" b="1">
              <a:latin typeface="Noto Sans JP"/>
              <a:ea typeface="Noto Sans JP"/>
              <a:cs typeface="Noto Sans JP"/>
              <a:sym typeface="Noto Sans JP"/>
            </a:endParaRPr>
          </a:p>
        </p:txBody>
      </p:sp>
      <p:sp>
        <p:nvSpPr>
          <p:cNvPr id="251" name="Google Shape;251;p15"/>
          <p:cNvSpPr/>
          <p:nvPr/>
        </p:nvSpPr>
        <p:spPr>
          <a:xfrm>
            <a:off x="12768314" y="3383539"/>
            <a:ext cx="1999800" cy="42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Noto Sans JP"/>
                <a:ea typeface="Noto Sans JP"/>
                <a:cs typeface="Noto Sans JP"/>
                <a:sym typeface="Noto Sans JP"/>
              </a:rPr>
              <a:t>アルコールチェック</a:t>
            </a:r>
            <a:endParaRPr sz="1200" b="1">
              <a:latin typeface="Noto Sans JP"/>
              <a:ea typeface="Noto Sans JP"/>
              <a:cs typeface="Noto Sans JP"/>
              <a:sym typeface="Noto Sans JP"/>
            </a:endParaRPr>
          </a:p>
        </p:txBody>
      </p:sp>
      <p:sp>
        <p:nvSpPr>
          <p:cNvPr id="252" name="Google Shape;252;p15"/>
          <p:cNvSpPr/>
          <p:nvPr/>
        </p:nvSpPr>
        <p:spPr>
          <a:xfrm>
            <a:off x="15353164" y="3383539"/>
            <a:ext cx="2121600" cy="42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Noto Sans JP"/>
                <a:ea typeface="Noto Sans JP"/>
                <a:cs typeface="Noto Sans JP"/>
                <a:sym typeface="Noto Sans JP"/>
              </a:rPr>
              <a:t>日常点検</a:t>
            </a:r>
            <a:endParaRPr sz="1200" b="1">
              <a:latin typeface="Noto Sans JP"/>
              <a:ea typeface="Noto Sans JP"/>
              <a:cs typeface="Noto Sans JP"/>
              <a:sym typeface="Noto Sans JP"/>
            </a:endParaRPr>
          </a:p>
        </p:txBody>
      </p:sp>
      <p:sp>
        <p:nvSpPr>
          <p:cNvPr id="253" name="Google Shape;253;p15"/>
          <p:cNvSpPr txBox="1"/>
          <p:nvPr/>
        </p:nvSpPr>
        <p:spPr>
          <a:xfrm>
            <a:off x="12621014" y="3803894"/>
            <a:ext cx="2294400" cy="10899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 sz="1200">
                <a:solidFill>
                  <a:schemeClr val="dk1"/>
                </a:solidFill>
                <a:latin typeface="Noto Sans JP"/>
                <a:ea typeface="Noto Sans JP"/>
                <a:cs typeface="Noto Sans JP"/>
                <a:sym typeface="Noto Sans JP"/>
              </a:rPr>
              <a:t>「検知器数値」項目で『検知器連携（Bluetooth）』を有効化すると、赤枠部分が表示されます。</a:t>
            </a:r>
            <a:endParaRPr sz="1200">
              <a:solidFill>
                <a:schemeClr val="dk1"/>
              </a:solidFill>
              <a:latin typeface="Noto Sans JP"/>
              <a:ea typeface="Noto Sans JP"/>
              <a:cs typeface="Noto Sans JP"/>
              <a:sym typeface="Noto Sans JP"/>
            </a:endParaRPr>
          </a:p>
        </p:txBody>
      </p:sp>
      <p:sp>
        <p:nvSpPr>
          <p:cNvPr id="254" name="Google Shape;254;p15"/>
          <p:cNvSpPr txBox="1"/>
          <p:nvPr/>
        </p:nvSpPr>
        <p:spPr>
          <a:xfrm>
            <a:off x="15266764" y="3803894"/>
            <a:ext cx="2294400" cy="609600"/>
          </a:xfrm>
          <a:prstGeom prst="rect">
            <a:avLst/>
          </a:prstGeom>
          <a:noFill/>
          <a:ln>
            <a:noFill/>
          </a:ln>
        </p:spPr>
        <p:txBody>
          <a:bodyPr spcFirstLastPara="1" wrap="square" lIns="91425" tIns="91425" rIns="91425" bIns="91425" anchor="t" anchorCtr="0">
            <a:spAutoFit/>
          </a:bodyPr>
          <a:lstStyle/>
          <a:p>
            <a:pPr marL="0" lvl="0" indent="0" algn="l" rtl="0">
              <a:lnSpc>
                <a:spcPct val="130000"/>
              </a:lnSpc>
              <a:spcBef>
                <a:spcPts val="0"/>
              </a:spcBef>
              <a:spcAft>
                <a:spcPts val="0"/>
              </a:spcAft>
              <a:buNone/>
            </a:pPr>
            <a:r>
              <a:rPr lang="en" sz="1200">
                <a:solidFill>
                  <a:schemeClr val="dk1"/>
                </a:solidFill>
                <a:latin typeface="Noto Sans JP"/>
                <a:ea typeface="Noto Sans JP"/>
                <a:cs typeface="Noto Sans JP"/>
                <a:sym typeface="Noto Sans JP"/>
              </a:rPr>
              <a:t>作成したテンプレートが赤枠部分に反映されます。</a:t>
            </a:r>
            <a:endParaRPr sz="1200">
              <a:solidFill>
                <a:schemeClr val="dk1"/>
              </a:solidFill>
              <a:latin typeface="Noto Sans JP"/>
              <a:ea typeface="Noto Sans JP"/>
              <a:cs typeface="Noto Sans JP"/>
              <a:sym typeface="Noto Sans JP"/>
            </a:endParaRPr>
          </a:p>
        </p:txBody>
      </p:sp>
      <p:pic>
        <p:nvPicPr>
          <p:cNvPr id="255" name="Google Shape;255;p15" title="76.png"/>
          <p:cNvPicPr preferRelativeResize="0"/>
          <p:nvPr/>
        </p:nvPicPr>
        <p:blipFill>
          <a:blip r:embed="rId7">
            <a:alphaModFix/>
          </a:blip>
          <a:stretch>
            <a:fillRect/>
          </a:stretch>
        </p:blipFill>
        <p:spPr>
          <a:xfrm>
            <a:off x="12716654" y="4910041"/>
            <a:ext cx="2103120" cy="3922318"/>
          </a:xfrm>
          <a:prstGeom prst="rect">
            <a:avLst/>
          </a:prstGeom>
          <a:noFill/>
          <a:ln>
            <a:noFill/>
          </a:ln>
        </p:spPr>
      </p:pic>
      <p:pic>
        <p:nvPicPr>
          <p:cNvPr id="256" name="Google Shape;256;p15" title="77.png"/>
          <p:cNvPicPr preferRelativeResize="0"/>
          <p:nvPr/>
        </p:nvPicPr>
        <p:blipFill>
          <a:blip r:embed="rId8">
            <a:alphaModFix/>
          </a:blip>
          <a:stretch>
            <a:fillRect/>
          </a:stretch>
        </p:blipFill>
        <p:spPr>
          <a:xfrm>
            <a:off x="15362404" y="4910044"/>
            <a:ext cx="2103120" cy="3922318"/>
          </a:xfrm>
          <a:prstGeom prst="rect">
            <a:avLst/>
          </a:prstGeom>
          <a:noFill/>
          <a:ln>
            <a:noFill/>
          </a:ln>
        </p:spPr>
      </p:pic>
      <p:sp>
        <p:nvSpPr>
          <p:cNvPr id="257" name="Google Shape;257;p15"/>
          <p:cNvSpPr/>
          <p:nvPr/>
        </p:nvSpPr>
        <p:spPr>
          <a:xfrm>
            <a:off x="14098295" y="7216825"/>
            <a:ext cx="493500" cy="2568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E60021"/>
              </a:solidFill>
              <a:latin typeface="Kosugi"/>
              <a:ea typeface="Kosugi"/>
              <a:cs typeface="Kosugi"/>
              <a:sym typeface="Kosugi"/>
            </a:endParaRPr>
          </a:p>
        </p:txBody>
      </p:sp>
      <p:sp>
        <p:nvSpPr>
          <p:cNvPr id="258" name="Google Shape;258;p15"/>
          <p:cNvSpPr/>
          <p:nvPr/>
        </p:nvSpPr>
        <p:spPr>
          <a:xfrm>
            <a:off x="15588195" y="6905107"/>
            <a:ext cx="1651500" cy="351300"/>
          </a:xfrm>
          <a:prstGeom prst="roundRect">
            <a:avLst>
              <a:gd name="adj" fmla="val 16667"/>
            </a:avLst>
          </a:prstGeom>
          <a:noFill/>
          <a:ln w="28575" cap="flat" cmpd="sng">
            <a:solidFill>
              <a:srgbClr val="E6002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E60021"/>
              </a:solidFill>
              <a:latin typeface="Kosugi"/>
              <a:ea typeface="Kosugi"/>
              <a:cs typeface="Kosugi"/>
              <a:sym typeface="Kosug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6"/>
          <p:cNvSpPr/>
          <p:nvPr/>
        </p:nvSpPr>
        <p:spPr>
          <a:xfrm>
            <a:off x="5250" y="-17075"/>
            <a:ext cx="18288000" cy="102870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Kosugi"/>
              <a:ea typeface="Kosugi"/>
              <a:cs typeface="Kosugi"/>
              <a:sym typeface="Kosugi"/>
            </a:endParaRPr>
          </a:p>
        </p:txBody>
      </p:sp>
      <p:pic>
        <p:nvPicPr>
          <p:cNvPr id="264" name="Google Shape;264;p16"/>
          <p:cNvPicPr preferRelativeResize="0"/>
          <p:nvPr/>
        </p:nvPicPr>
        <p:blipFill rotWithShape="1">
          <a:blip r:embed="rId3">
            <a:alphaModFix/>
          </a:blip>
          <a:srcRect/>
          <a:stretch/>
        </p:blipFill>
        <p:spPr>
          <a:xfrm>
            <a:off x="89075" y="180038"/>
            <a:ext cx="1235051" cy="1098575"/>
          </a:xfrm>
          <a:prstGeom prst="rect">
            <a:avLst/>
          </a:prstGeom>
          <a:noFill/>
          <a:ln>
            <a:noFill/>
          </a:ln>
        </p:spPr>
      </p:pic>
      <p:sp>
        <p:nvSpPr>
          <p:cNvPr id="265" name="Google Shape;265;p16"/>
          <p:cNvSpPr txBox="1"/>
          <p:nvPr/>
        </p:nvSpPr>
        <p:spPr>
          <a:xfrm>
            <a:off x="1306650" y="3413900"/>
            <a:ext cx="15674700" cy="29469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6000"/>
              <a:buFont typeface="Arial"/>
              <a:buNone/>
            </a:pPr>
            <a:r>
              <a:rPr lang="en" sz="6000" b="1">
                <a:solidFill>
                  <a:schemeClr val="lt1"/>
                </a:solidFill>
                <a:latin typeface="Noto Sans JP"/>
                <a:ea typeface="Noto Sans JP"/>
                <a:cs typeface="Noto Sans JP"/>
                <a:sym typeface="Noto Sans JP"/>
              </a:rPr>
              <a:t>P8以降が、配布資料用のページです</a:t>
            </a:r>
            <a:endParaRPr sz="4500" b="1" i="0" u="none" strike="noStrike" cap="none">
              <a:solidFill>
                <a:schemeClr val="lt1"/>
              </a:solidFill>
              <a:latin typeface="Noto Sans JP"/>
              <a:ea typeface="Noto Sans JP"/>
              <a:cs typeface="Noto Sans JP"/>
              <a:sym typeface="Noto Sans JP"/>
            </a:endParaRPr>
          </a:p>
          <a:p>
            <a:pPr marL="0" marR="0" lvl="0" indent="0" algn="ctr" rtl="0">
              <a:lnSpc>
                <a:spcPct val="115000"/>
              </a:lnSpc>
              <a:spcBef>
                <a:spcPts val="0"/>
              </a:spcBef>
              <a:spcAft>
                <a:spcPts val="0"/>
              </a:spcAft>
              <a:buClr>
                <a:srgbClr val="000000"/>
              </a:buClr>
              <a:buSzPts val="4800"/>
              <a:buFont typeface="Arial"/>
              <a:buNone/>
            </a:pPr>
            <a:endParaRPr sz="4800" b="1" i="0" u="none" strike="noStrike" cap="none">
              <a:solidFill>
                <a:schemeClr val="lt1"/>
              </a:solidFill>
              <a:latin typeface="Noto Sans JP"/>
              <a:ea typeface="Noto Sans JP"/>
              <a:cs typeface="Noto Sans JP"/>
              <a:sym typeface="Noto Sans JP"/>
            </a:endParaRPr>
          </a:p>
        </p:txBody>
      </p:sp>
      <p:sp>
        <p:nvSpPr>
          <p:cNvPr id="266" name="Google Shape;266;p16"/>
          <p:cNvSpPr txBox="1"/>
          <p:nvPr/>
        </p:nvSpPr>
        <p:spPr>
          <a:xfrm>
            <a:off x="15176500" y="158250"/>
            <a:ext cx="2764500" cy="432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i="0" u="none" strike="noStrike" cap="none">
                <a:solidFill>
                  <a:srgbClr val="FFFFFF"/>
                </a:solidFill>
                <a:latin typeface="Noto Sans JP"/>
                <a:ea typeface="Noto Sans JP"/>
                <a:cs typeface="Noto Sans JP"/>
                <a:sym typeface="Noto Sans JP"/>
              </a:rPr>
              <a:t>Confidential  ©SmartDrive</a:t>
            </a:r>
            <a:endParaRPr sz="1400" i="0" u="none" strike="noStrike" cap="none">
              <a:solidFill>
                <a:srgbClr val="FFFFFF"/>
              </a:solidFill>
              <a:latin typeface="Noto Sans JP"/>
              <a:ea typeface="Noto Sans JP"/>
              <a:cs typeface="Noto Sans JP"/>
              <a:sym typeface="Noto Sans JP"/>
            </a:endParaRPr>
          </a:p>
          <a:p>
            <a:pPr marL="0" marR="0" lvl="0" indent="0" algn="r" rtl="0">
              <a:lnSpc>
                <a:spcPct val="100000"/>
              </a:lnSpc>
              <a:spcBef>
                <a:spcPts val="0"/>
              </a:spcBef>
              <a:spcAft>
                <a:spcPts val="0"/>
              </a:spcAft>
              <a:buClr>
                <a:srgbClr val="000000"/>
              </a:buClr>
              <a:buSzPts val="1400"/>
              <a:buFont typeface="Arial"/>
              <a:buNone/>
            </a:pPr>
            <a:endParaRPr sz="1400" i="0" u="none" strike="noStrike" cap="none">
              <a:solidFill>
                <a:srgbClr val="FFFFFF"/>
              </a:solidFill>
              <a:latin typeface="Noto Sans JP"/>
              <a:ea typeface="Noto Sans JP"/>
              <a:cs typeface="Noto Sans JP"/>
              <a:sym typeface="Noto Sans J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17"/>
          <p:cNvPicPr preferRelativeResize="0"/>
          <p:nvPr/>
        </p:nvPicPr>
        <p:blipFill rotWithShape="1">
          <a:blip r:embed="rId3">
            <a:alphaModFix/>
          </a:blip>
          <a:srcRect/>
          <a:stretch/>
        </p:blipFill>
        <p:spPr>
          <a:xfrm>
            <a:off x="0" y="13"/>
            <a:ext cx="18288000" cy="10287000"/>
          </a:xfrm>
          <a:prstGeom prst="rect">
            <a:avLst/>
          </a:prstGeom>
          <a:noFill/>
          <a:ln>
            <a:noFill/>
          </a:ln>
        </p:spPr>
      </p:pic>
      <p:pic>
        <p:nvPicPr>
          <p:cNvPr id="272" name="Google Shape;272;p17"/>
          <p:cNvPicPr preferRelativeResize="0"/>
          <p:nvPr/>
        </p:nvPicPr>
        <p:blipFill rotWithShape="1">
          <a:blip r:embed="rId4">
            <a:alphaModFix/>
          </a:blip>
          <a:srcRect/>
          <a:stretch/>
        </p:blipFill>
        <p:spPr>
          <a:xfrm>
            <a:off x="89075" y="180038"/>
            <a:ext cx="1235051" cy="1098575"/>
          </a:xfrm>
          <a:prstGeom prst="rect">
            <a:avLst/>
          </a:prstGeom>
          <a:noFill/>
          <a:ln>
            <a:noFill/>
          </a:ln>
        </p:spPr>
      </p:pic>
      <p:graphicFrame>
        <p:nvGraphicFramePr>
          <p:cNvPr id="273" name="Google Shape;273;p17"/>
          <p:cNvGraphicFramePr/>
          <p:nvPr/>
        </p:nvGraphicFramePr>
        <p:xfrm>
          <a:off x="-2997350" y="0"/>
          <a:ext cx="2896100" cy="115818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274" name="Google Shape;274;p17"/>
          <p:cNvSpPr txBox="1"/>
          <p:nvPr/>
        </p:nvSpPr>
        <p:spPr>
          <a:xfrm>
            <a:off x="1693878" y="3526700"/>
            <a:ext cx="15674700" cy="26697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6000"/>
              <a:buFont typeface="Arial"/>
              <a:buNone/>
            </a:pPr>
            <a:r>
              <a:rPr lang="en" sz="6700" b="1" i="0" u="none" strike="noStrike" cap="none">
                <a:solidFill>
                  <a:srgbClr val="FFFFFF"/>
                </a:solidFill>
                <a:latin typeface="Noto Sans JP"/>
                <a:ea typeface="Noto Sans JP"/>
                <a:cs typeface="Noto Sans JP"/>
                <a:sym typeface="Noto Sans JP"/>
              </a:rPr>
              <a:t>SmartDrive Fleet </a:t>
            </a:r>
            <a:endParaRPr sz="6700" b="1" i="0" u="none" strike="noStrike" cap="none">
              <a:solidFill>
                <a:srgbClr val="FFFFFF"/>
              </a:solidFill>
              <a:latin typeface="Noto Sans JP"/>
              <a:ea typeface="Noto Sans JP"/>
              <a:cs typeface="Noto Sans JP"/>
              <a:sym typeface="Noto Sans JP"/>
            </a:endParaRPr>
          </a:p>
          <a:p>
            <a:pPr marL="0" marR="0" lvl="0" indent="0" algn="l" rtl="0">
              <a:lnSpc>
                <a:spcPct val="115000"/>
              </a:lnSpc>
              <a:spcBef>
                <a:spcPts val="0"/>
              </a:spcBef>
              <a:spcAft>
                <a:spcPts val="0"/>
              </a:spcAft>
              <a:buClr>
                <a:srgbClr val="000000"/>
              </a:buClr>
              <a:buSzPts val="6000"/>
              <a:buFont typeface="Arial"/>
              <a:buNone/>
            </a:pPr>
            <a:r>
              <a:rPr lang="en" sz="6700" b="1">
                <a:solidFill>
                  <a:srgbClr val="FFFFFF"/>
                </a:solidFill>
                <a:latin typeface="Noto Sans JP"/>
                <a:ea typeface="Noto Sans JP"/>
                <a:cs typeface="Noto Sans JP"/>
                <a:sym typeface="Noto Sans JP"/>
              </a:rPr>
              <a:t>Fleet Driverアプリ 運用</a:t>
            </a:r>
            <a:r>
              <a:rPr lang="en" sz="6700" b="1" i="0" u="none" strike="noStrike" cap="none">
                <a:solidFill>
                  <a:srgbClr val="FFFFFF"/>
                </a:solidFill>
                <a:latin typeface="Noto Sans JP"/>
                <a:ea typeface="Noto Sans JP"/>
                <a:cs typeface="Noto Sans JP"/>
                <a:sym typeface="Noto Sans JP"/>
              </a:rPr>
              <a:t>・操作説明資料 </a:t>
            </a:r>
            <a:endParaRPr sz="6700" b="1" i="0" u="none" strike="noStrike" cap="none">
              <a:solidFill>
                <a:srgbClr val="FFFFFF"/>
              </a:solidFill>
              <a:latin typeface="Noto Sans JP"/>
              <a:ea typeface="Noto Sans JP"/>
              <a:cs typeface="Noto Sans JP"/>
              <a:sym typeface="Noto Sans JP"/>
            </a:endParaRPr>
          </a:p>
        </p:txBody>
      </p:sp>
      <p:sp>
        <p:nvSpPr>
          <p:cNvPr id="275" name="Google Shape;275;p17"/>
          <p:cNvSpPr txBox="1"/>
          <p:nvPr/>
        </p:nvSpPr>
        <p:spPr>
          <a:xfrm>
            <a:off x="1303278" y="2572400"/>
            <a:ext cx="7609500" cy="95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5000" b="1">
                <a:solidFill>
                  <a:schemeClr val="lt1"/>
                </a:solidFill>
                <a:latin typeface="Noto Sans JP"/>
                <a:ea typeface="Noto Sans JP"/>
                <a:cs typeface="Noto Sans JP"/>
                <a:sym typeface="Noto Sans JP"/>
              </a:rPr>
              <a:t>【テンプレート】</a:t>
            </a:r>
            <a:endParaRPr sz="6500" b="1">
              <a:solidFill>
                <a:schemeClr val="lt1"/>
              </a:solidFill>
              <a:latin typeface="Noto Sans JP"/>
              <a:ea typeface="Noto Sans JP"/>
              <a:cs typeface="Noto Sans JP"/>
              <a:sym typeface="Noto Sans JP"/>
            </a:endParaRPr>
          </a:p>
        </p:txBody>
      </p:sp>
      <p:sp>
        <p:nvSpPr>
          <p:cNvPr id="276" name="Google Shape;276;p17"/>
          <p:cNvSpPr txBox="1"/>
          <p:nvPr/>
        </p:nvSpPr>
        <p:spPr>
          <a:xfrm>
            <a:off x="15176500" y="158250"/>
            <a:ext cx="2764500" cy="432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 sz="1400" i="0" u="none" strike="noStrike" cap="none">
                <a:solidFill>
                  <a:srgbClr val="FFFFFF"/>
                </a:solidFill>
                <a:latin typeface="Noto Sans JP"/>
                <a:ea typeface="Noto Sans JP"/>
                <a:cs typeface="Noto Sans JP"/>
                <a:sym typeface="Noto Sans JP"/>
              </a:rPr>
              <a:t>Confidential  ©SmartDrive</a:t>
            </a:r>
            <a:endParaRPr sz="1400" i="0" u="none" strike="noStrike" cap="none">
              <a:solidFill>
                <a:srgbClr val="FFFFFF"/>
              </a:solidFill>
              <a:latin typeface="Noto Sans JP"/>
              <a:ea typeface="Noto Sans JP"/>
              <a:cs typeface="Noto Sans JP"/>
              <a:sym typeface="Noto Sans JP"/>
            </a:endParaRPr>
          </a:p>
          <a:p>
            <a:pPr marL="0" marR="0" lvl="0" indent="0" algn="r" rtl="0">
              <a:lnSpc>
                <a:spcPct val="100000"/>
              </a:lnSpc>
              <a:spcBef>
                <a:spcPts val="0"/>
              </a:spcBef>
              <a:spcAft>
                <a:spcPts val="0"/>
              </a:spcAft>
              <a:buClr>
                <a:srgbClr val="000000"/>
              </a:buClr>
              <a:buSzPts val="1400"/>
              <a:buFont typeface="Arial"/>
              <a:buNone/>
            </a:pPr>
            <a:endParaRPr sz="1400" i="0" u="none" strike="noStrike" cap="none">
              <a:solidFill>
                <a:srgbClr val="FFFFFF"/>
              </a:solidFill>
              <a:latin typeface="Noto Sans JP"/>
              <a:ea typeface="Noto Sans JP"/>
              <a:cs typeface="Noto Sans JP"/>
              <a:sym typeface="Noto Sans J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8"/>
          <p:cNvSpPr txBox="1">
            <a:spLocks noGrp="1"/>
          </p:cNvSpPr>
          <p:nvPr>
            <p:ph type="sldNum" idx="12"/>
          </p:nvPr>
        </p:nvSpPr>
        <p:spPr>
          <a:xfrm>
            <a:off x="390028" y="9633600"/>
            <a:ext cx="601800" cy="429900"/>
          </a:xfrm>
          <a:prstGeom prst="rect">
            <a:avLst/>
          </a:prstGeom>
        </p:spPr>
        <p:txBody>
          <a:bodyPr spcFirstLastPara="1" wrap="square" lIns="182850" tIns="182850" rIns="182850" bIns="182850" anchor="ctr" anchorCtr="0">
            <a:noAutofit/>
          </a:bodyPr>
          <a:lstStyle/>
          <a:p>
            <a:pPr marL="0" lvl="0" indent="0" algn="ctr" rtl="0">
              <a:spcBef>
                <a:spcPts val="0"/>
              </a:spcBef>
              <a:spcAft>
                <a:spcPts val="0"/>
              </a:spcAft>
              <a:buClr>
                <a:srgbClr val="000000"/>
              </a:buClr>
              <a:buSzPts val="1400"/>
              <a:buFont typeface="Arial"/>
              <a:buNone/>
            </a:pPr>
            <a:fld id="{00000000-1234-1234-1234-123412341234}" type="slidenum">
              <a:rPr lang="en"/>
              <a:t>9</a:t>
            </a:fld>
            <a:endParaRPr/>
          </a:p>
        </p:txBody>
      </p:sp>
      <p:sp>
        <p:nvSpPr>
          <p:cNvPr id="282" name="Google Shape;282;p18"/>
          <p:cNvSpPr txBox="1"/>
          <p:nvPr/>
        </p:nvSpPr>
        <p:spPr>
          <a:xfrm>
            <a:off x="3180250" y="2203425"/>
            <a:ext cx="10998900" cy="5187300"/>
          </a:xfrm>
          <a:prstGeom prst="rect">
            <a:avLst/>
          </a:prstGeom>
          <a:noFill/>
          <a:ln>
            <a:noFill/>
          </a:ln>
        </p:spPr>
        <p:txBody>
          <a:bodyPr spcFirstLastPara="1" wrap="square" lIns="91425" tIns="91425" rIns="91425" bIns="91425" anchor="t" anchorCtr="0">
            <a:spAutoFit/>
          </a:bodyPr>
          <a:lstStyle/>
          <a:p>
            <a:pPr marL="457200" lvl="0" indent="-387350" algn="l" rtl="0">
              <a:lnSpc>
                <a:spcPct val="200000"/>
              </a:lnSpc>
              <a:spcBef>
                <a:spcPts val="0"/>
              </a:spcBef>
              <a:spcAft>
                <a:spcPts val="0"/>
              </a:spcAft>
              <a:buClr>
                <a:schemeClr val="dk1"/>
              </a:buClr>
              <a:buSzPts val="2500"/>
              <a:buFont typeface="Noto Sans JP"/>
              <a:buAutoNum type="arabicPeriod"/>
            </a:pPr>
            <a:r>
              <a:rPr lang="en" sz="2500">
                <a:solidFill>
                  <a:schemeClr val="dk1"/>
                </a:solidFill>
                <a:latin typeface="Noto Sans JP"/>
                <a:ea typeface="Noto Sans JP"/>
                <a:cs typeface="Noto Sans JP"/>
                <a:sym typeface="Noto Sans JP"/>
              </a:rPr>
              <a:t>SmartDrive Fleetとは？なぜ導入するのか？</a:t>
            </a:r>
            <a:endParaRPr sz="2500">
              <a:solidFill>
                <a:schemeClr val="dk1"/>
              </a:solidFill>
              <a:latin typeface="Noto Sans JP"/>
              <a:ea typeface="Noto Sans JP"/>
              <a:cs typeface="Noto Sans JP"/>
              <a:sym typeface="Noto Sans JP"/>
            </a:endParaRPr>
          </a:p>
          <a:p>
            <a:pPr marL="457200" lvl="0" indent="-387350" algn="l" rtl="0">
              <a:lnSpc>
                <a:spcPct val="200000"/>
              </a:lnSpc>
              <a:spcBef>
                <a:spcPts val="0"/>
              </a:spcBef>
              <a:spcAft>
                <a:spcPts val="0"/>
              </a:spcAft>
              <a:buClr>
                <a:schemeClr val="dk1"/>
              </a:buClr>
              <a:buSzPts val="2500"/>
              <a:buFont typeface="Noto Sans JP"/>
              <a:buAutoNum type="arabicPeriod"/>
            </a:pPr>
            <a:r>
              <a:rPr lang="en" sz="2500">
                <a:solidFill>
                  <a:schemeClr val="dk1"/>
                </a:solidFill>
                <a:latin typeface="Noto Sans JP"/>
                <a:ea typeface="Noto Sans JP"/>
                <a:cs typeface="Noto Sans JP"/>
                <a:sym typeface="Noto Sans JP"/>
              </a:rPr>
              <a:t>ドライバーの基本的な流れ</a:t>
            </a:r>
            <a:endParaRPr sz="2500">
              <a:solidFill>
                <a:schemeClr val="dk1"/>
              </a:solidFill>
              <a:latin typeface="Noto Sans JP"/>
              <a:ea typeface="Noto Sans JP"/>
              <a:cs typeface="Noto Sans JP"/>
              <a:sym typeface="Noto Sans JP"/>
            </a:endParaRPr>
          </a:p>
          <a:p>
            <a:pPr marL="457200" lvl="0" indent="-387350" algn="l" rtl="0">
              <a:lnSpc>
                <a:spcPct val="200000"/>
              </a:lnSpc>
              <a:spcBef>
                <a:spcPts val="0"/>
              </a:spcBef>
              <a:spcAft>
                <a:spcPts val="0"/>
              </a:spcAft>
              <a:buClr>
                <a:schemeClr val="dk1"/>
              </a:buClr>
              <a:buSzPts val="2500"/>
              <a:buFont typeface="Noto Sans JP"/>
              <a:buAutoNum type="arabicPeriod"/>
            </a:pPr>
            <a:r>
              <a:rPr lang="en" sz="2500">
                <a:solidFill>
                  <a:schemeClr val="dk1"/>
                </a:solidFill>
                <a:latin typeface="Noto Sans JP"/>
                <a:ea typeface="Noto Sans JP"/>
                <a:cs typeface="Noto Sans JP"/>
                <a:sym typeface="Noto Sans JP"/>
              </a:rPr>
              <a:t>ログイン方法</a:t>
            </a:r>
            <a:endParaRPr sz="2500">
              <a:solidFill>
                <a:schemeClr val="dk1"/>
              </a:solidFill>
              <a:latin typeface="Noto Sans JP"/>
              <a:ea typeface="Noto Sans JP"/>
              <a:cs typeface="Noto Sans JP"/>
              <a:sym typeface="Noto Sans JP"/>
            </a:endParaRPr>
          </a:p>
          <a:p>
            <a:pPr marL="457200" lvl="0" indent="-387350" algn="l" rtl="0">
              <a:lnSpc>
                <a:spcPct val="200000"/>
              </a:lnSpc>
              <a:spcBef>
                <a:spcPts val="0"/>
              </a:spcBef>
              <a:spcAft>
                <a:spcPts val="0"/>
              </a:spcAft>
              <a:buClr>
                <a:schemeClr val="dk1"/>
              </a:buClr>
              <a:buSzPts val="2500"/>
              <a:buFont typeface="Noto Sans JP"/>
              <a:buAutoNum type="arabicPeriod"/>
            </a:pPr>
            <a:r>
              <a:rPr lang="en" sz="2500">
                <a:solidFill>
                  <a:schemeClr val="dk1"/>
                </a:solidFill>
                <a:latin typeface="Noto Sans JP"/>
                <a:ea typeface="Noto Sans JP"/>
                <a:cs typeface="Noto Sans JP"/>
                <a:sym typeface="Noto Sans JP"/>
              </a:rPr>
              <a:t>共用車両の利用ルール</a:t>
            </a:r>
            <a:endParaRPr sz="2500">
              <a:solidFill>
                <a:schemeClr val="dk1"/>
              </a:solidFill>
              <a:latin typeface="Noto Sans JP"/>
              <a:ea typeface="Noto Sans JP"/>
              <a:cs typeface="Noto Sans JP"/>
              <a:sym typeface="Noto Sans JP"/>
            </a:endParaRPr>
          </a:p>
          <a:p>
            <a:pPr marL="457200" lvl="0" indent="-387350" algn="l" rtl="0">
              <a:lnSpc>
                <a:spcPct val="200000"/>
              </a:lnSpc>
              <a:spcBef>
                <a:spcPts val="0"/>
              </a:spcBef>
              <a:spcAft>
                <a:spcPts val="0"/>
              </a:spcAft>
              <a:buClr>
                <a:schemeClr val="dk1"/>
              </a:buClr>
              <a:buSzPts val="2500"/>
              <a:buFont typeface="Noto Sans JP"/>
              <a:buAutoNum type="arabicPeriod"/>
            </a:pPr>
            <a:r>
              <a:rPr lang="en" sz="2500">
                <a:solidFill>
                  <a:schemeClr val="dk1"/>
                </a:solidFill>
                <a:latin typeface="Noto Sans JP"/>
                <a:ea typeface="Noto Sans JP"/>
                <a:cs typeface="Noto Sans JP"/>
                <a:sym typeface="Noto Sans JP"/>
              </a:rPr>
              <a:t>各種記録の入力方法</a:t>
            </a:r>
            <a:endParaRPr sz="2500">
              <a:solidFill>
                <a:schemeClr val="dk1"/>
              </a:solidFill>
              <a:latin typeface="Noto Sans JP"/>
              <a:ea typeface="Noto Sans JP"/>
              <a:cs typeface="Noto Sans JP"/>
              <a:sym typeface="Noto Sans JP"/>
            </a:endParaRPr>
          </a:p>
          <a:p>
            <a:pPr marL="457200" lvl="0" indent="-387350" algn="l" rtl="0">
              <a:lnSpc>
                <a:spcPct val="200000"/>
              </a:lnSpc>
              <a:spcBef>
                <a:spcPts val="0"/>
              </a:spcBef>
              <a:spcAft>
                <a:spcPts val="0"/>
              </a:spcAft>
              <a:buClr>
                <a:schemeClr val="dk1"/>
              </a:buClr>
              <a:buSzPts val="2500"/>
              <a:buFont typeface="Noto Sans JP"/>
              <a:buAutoNum type="arabicPeriod"/>
            </a:pPr>
            <a:r>
              <a:rPr lang="en" sz="2500">
                <a:solidFill>
                  <a:schemeClr val="dk1"/>
                </a:solidFill>
                <a:latin typeface="Noto Sans JP"/>
                <a:ea typeface="Noto Sans JP"/>
                <a:cs typeface="Noto Sans JP"/>
                <a:sym typeface="Noto Sans JP"/>
              </a:rPr>
              <a:t>1日の記録とサマリーの確認方法</a:t>
            </a:r>
            <a:endParaRPr sz="2500">
              <a:solidFill>
                <a:schemeClr val="dk1"/>
              </a:solidFill>
              <a:latin typeface="Noto Sans JP"/>
              <a:ea typeface="Noto Sans JP"/>
              <a:cs typeface="Noto Sans JP"/>
              <a:sym typeface="Noto Sans JP"/>
            </a:endParaRPr>
          </a:p>
          <a:p>
            <a:pPr marL="457200" lvl="0" indent="-387350" algn="l" rtl="0">
              <a:lnSpc>
                <a:spcPct val="200000"/>
              </a:lnSpc>
              <a:spcBef>
                <a:spcPts val="0"/>
              </a:spcBef>
              <a:spcAft>
                <a:spcPts val="0"/>
              </a:spcAft>
              <a:buClr>
                <a:schemeClr val="dk1"/>
              </a:buClr>
              <a:buSzPts val="2500"/>
              <a:buFont typeface="Noto Sans JP"/>
              <a:buAutoNum type="arabicPeriod"/>
            </a:pPr>
            <a:r>
              <a:rPr lang="en" sz="2500">
                <a:solidFill>
                  <a:schemeClr val="dk1"/>
                </a:solidFill>
                <a:latin typeface="Noto Sans JP"/>
                <a:ea typeface="Noto Sans JP"/>
                <a:cs typeface="Noto Sans JP"/>
                <a:sym typeface="Noto Sans JP"/>
              </a:rPr>
              <a:t>お問い合わせについて</a:t>
            </a:r>
            <a:endParaRPr sz="2500">
              <a:solidFill>
                <a:schemeClr val="dk1"/>
              </a:solidFill>
              <a:latin typeface="Noto Sans JP"/>
              <a:ea typeface="Noto Sans JP"/>
              <a:cs typeface="Noto Sans JP"/>
              <a:sym typeface="Noto Sans JP"/>
            </a:endParaRPr>
          </a:p>
        </p:txBody>
      </p:sp>
      <p:graphicFrame>
        <p:nvGraphicFramePr>
          <p:cNvPr id="283" name="Google Shape;283;p18"/>
          <p:cNvGraphicFramePr/>
          <p:nvPr/>
        </p:nvGraphicFramePr>
        <p:xfrm>
          <a:off x="-2997350" y="0"/>
          <a:ext cx="2896100" cy="1158180"/>
        </p:xfrm>
        <a:graphic>
          <a:graphicData uri="http://schemas.openxmlformats.org/drawingml/2006/table">
            <a:tbl>
              <a:tblPr>
                <a:noFill/>
                <a:tableStyleId>{945D73D9-F74C-4B06-BE0F-A233A7CAC9E2}</a:tableStyleId>
              </a:tblPr>
              <a:tblGrid>
                <a:gridCol w="1448050">
                  <a:extLst>
                    <a:ext uri="{9D8B030D-6E8A-4147-A177-3AD203B41FA5}">
                      <a16:colId xmlns:a16="http://schemas.microsoft.com/office/drawing/2014/main" val="20000"/>
                    </a:ext>
                  </a:extLst>
                </a:gridCol>
                <a:gridCol w="14480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200">
                          <a:latin typeface="Kosugi"/>
                          <a:ea typeface="Kosugi"/>
                          <a:cs typeface="Kosugi"/>
                          <a:sym typeface="Kosugi"/>
                        </a:rPr>
                        <a:t>初期設定で</a:t>
                      </a:r>
                      <a:endParaRPr sz="1200">
                        <a:latin typeface="Kosugi"/>
                        <a:ea typeface="Kosugi"/>
                        <a:cs typeface="Kosugi"/>
                        <a:sym typeface="Kosugi"/>
                      </a:endParaRPr>
                    </a:p>
                    <a:p>
                      <a:pPr marL="0" lvl="0" indent="0" algn="l" rtl="0">
                        <a:spcBef>
                          <a:spcPts val="0"/>
                        </a:spcBef>
                        <a:spcAft>
                          <a:spcPts val="0"/>
                        </a:spcAft>
                        <a:buNone/>
                      </a:pPr>
                      <a:r>
                        <a:rPr lang="en" sz="1200">
                          <a:latin typeface="Kosugi"/>
                          <a:ea typeface="Kosugi"/>
                          <a:cs typeface="Kosugi"/>
                          <a:sym typeface="Kosugi"/>
                        </a:rPr>
                        <a:t>スタート</a:t>
                      </a:r>
                      <a:endParaRPr sz="1200">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EEEEE"/>
                    </a:solidFill>
                  </a:tcPr>
                </a:tc>
                <a:tc>
                  <a:txBody>
                    <a:bodyPr/>
                    <a:lstStyle/>
                    <a:p>
                      <a:pPr marL="0" lvl="0" indent="0" algn="l" rtl="0">
                        <a:spcBef>
                          <a:spcPts val="0"/>
                        </a:spcBef>
                        <a:spcAft>
                          <a:spcPts val="0"/>
                        </a:spcAft>
                        <a:buNone/>
                      </a:pPr>
                      <a:r>
                        <a:rPr lang="en" sz="1200" b="1">
                          <a:solidFill>
                            <a:schemeClr val="lt1"/>
                          </a:solidFill>
                          <a:latin typeface="Kosugi"/>
                          <a:ea typeface="Kosugi"/>
                          <a:cs typeface="Kosugi"/>
                          <a:sym typeface="Kosugi"/>
                        </a:rPr>
                        <a:t>おすすめ設定で</a:t>
                      </a:r>
                      <a:endParaRPr sz="1200" b="1">
                        <a:solidFill>
                          <a:schemeClr val="lt1"/>
                        </a:solidFill>
                        <a:latin typeface="Kosugi"/>
                        <a:ea typeface="Kosugi"/>
                        <a:cs typeface="Kosugi"/>
                        <a:sym typeface="Kosugi"/>
                      </a:endParaRPr>
                    </a:p>
                    <a:p>
                      <a:pPr marL="0" lvl="0" indent="0" algn="l" rtl="0">
                        <a:spcBef>
                          <a:spcPts val="0"/>
                        </a:spcBef>
                        <a:spcAft>
                          <a:spcPts val="0"/>
                        </a:spcAft>
                        <a:buNone/>
                      </a:pPr>
                      <a:r>
                        <a:rPr lang="en" sz="1200" b="1">
                          <a:solidFill>
                            <a:schemeClr val="lt1"/>
                          </a:solidFill>
                          <a:latin typeface="Kosugi"/>
                          <a:ea typeface="Kosugi"/>
                          <a:cs typeface="Kosugi"/>
                          <a:sym typeface="Kosugi"/>
                        </a:rPr>
                        <a:t>クイックスタート</a:t>
                      </a:r>
                      <a:endParaRPr sz="1200" b="1">
                        <a:solidFill>
                          <a:schemeClr val="lt1"/>
                        </a:solidFill>
                        <a:latin typeface="Kosugi"/>
                        <a:ea typeface="Kosugi"/>
                        <a:cs typeface="Kosugi"/>
                        <a:sym typeface="Kosug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598750">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tc>
                  <a:txBody>
                    <a:bodyPr/>
                    <a:lstStyle/>
                    <a:p>
                      <a:pPr marL="0" lvl="0" indent="0" algn="ctr" rtl="0">
                        <a:spcBef>
                          <a:spcPts val="0"/>
                        </a:spcBef>
                        <a:spcAft>
                          <a:spcPts val="0"/>
                        </a:spcAft>
                        <a:buNone/>
                      </a:pPr>
                      <a:r>
                        <a:rPr lang="en" sz="2800"/>
                        <a:t>◯</a:t>
                      </a:r>
                      <a:endParaRPr sz="28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284" name="Google Shape;284;p18"/>
          <p:cNvSpPr txBox="1">
            <a:spLocks noGrp="1"/>
          </p:cNvSpPr>
          <p:nvPr>
            <p:ph type="title"/>
          </p:nvPr>
        </p:nvSpPr>
        <p:spPr>
          <a:xfrm>
            <a:off x="2304475" y="471975"/>
            <a:ext cx="14688300" cy="1085100"/>
          </a:xfrm>
          <a:prstGeom prst="rect">
            <a:avLst/>
          </a:prstGeom>
        </p:spPr>
        <p:txBody>
          <a:bodyPr spcFirstLastPara="1" wrap="square" lIns="182850" tIns="182850" rIns="182850" bIns="182850" anchor="t" anchorCtr="0">
            <a:noAutofit/>
          </a:bodyPr>
          <a:lstStyle/>
          <a:p>
            <a:pPr marL="0" lvl="0" indent="0" algn="l" rtl="0">
              <a:spcBef>
                <a:spcPts val="0"/>
              </a:spcBef>
              <a:spcAft>
                <a:spcPts val="0"/>
              </a:spcAft>
              <a:buNone/>
            </a:pPr>
            <a:r>
              <a:rPr lang="en" sz="4800">
                <a:solidFill>
                  <a:schemeClr val="accent4"/>
                </a:solidFill>
              </a:rPr>
              <a:t>目次</a:t>
            </a:r>
            <a:endParaRPr sz="4800">
              <a:solidFill>
                <a:schemeClr val="accent4"/>
              </a:solidFill>
            </a:endParaRPr>
          </a:p>
        </p:txBody>
      </p:sp>
    </p:spTree>
  </p:cSld>
  <p:clrMapOvr>
    <a:masterClrMapping/>
  </p:clrMapOvr>
</p:sld>
</file>

<file path=ppt/theme/theme1.xml><?xml version="1.0" encoding="utf-8"?>
<a:theme xmlns:a="http://schemas.openxmlformats.org/drawingml/2006/main" name="SmartDrive">
  <a:themeElements>
    <a:clrScheme name="Simple Light">
      <a:dk1>
        <a:srgbClr val="000000"/>
      </a:dk1>
      <a:lt1>
        <a:srgbClr val="FFFFFF"/>
      </a:lt1>
      <a:dk2>
        <a:srgbClr val="595959"/>
      </a:dk2>
      <a:lt2>
        <a:srgbClr val="EEEEEE"/>
      </a:lt2>
      <a:accent1>
        <a:srgbClr val="00A799"/>
      </a:accent1>
      <a:accent2>
        <a:srgbClr val="2BCABC"/>
      </a:accent2>
      <a:accent3>
        <a:srgbClr val="3EDCD5"/>
      </a:accent3>
      <a:accent4>
        <a:srgbClr val="2A706B"/>
      </a:accent4>
      <a:accent5>
        <a:srgbClr val="19A2BE"/>
      </a:accent5>
      <a:accent6>
        <a:srgbClr val="FBF548"/>
      </a:accent6>
      <a:hlink>
        <a:srgbClr val="0D8C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5568</Words>
  <Application>Microsoft Office PowerPoint</Application>
  <PresentationFormat>ユーザー設定</PresentationFormat>
  <Paragraphs>1485</Paragraphs>
  <Slides>58</Slides>
  <Notes>58</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58</vt:i4>
      </vt:variant>
    </vt:vector>
  </HeadingPairs>
  <TitlesOfParts>
    <vt:vector size="63" baseType="lpstr">
      <vt:lpstr>Proxima Nova</vt:lpstr>
      <vt:lpstr>Arial</vt:lpstr>
      <vt:lpstr>Kosugi</vt:lpstr>
      <vt:lpstr>Noto Sans JP</vt:lpstr>
      <vt:lpstr>SmartDrive</vt:lpstr>
      <vt:lpstr>PowerPoint プレゼンテーション</vt:lpstr>
      <vt:lpstr>本資料の使い方</vt:lpstr>
      <vt:lpstr>機能概要</vt:lpstr>
      <vt:lpstr>資料の完成例</vt:lpstr>
      <vt:lpstr>機能メニューの表示・非表示</vt:lpstr>
      <vt:lpstr>機能のカスタマイズ設定</vt:lpstr>
      <vt:lpstr>PowerPoint プレゼンテーション</vt:lpstr>
      <vt:lpstr>PowerPoint プレゼンテーション</vt:lpstr>
      <vt:lpstr>目次</vt:lpstr>
      <vt:lpstr>PowerPoint プレゼンテーション</vt:lpstr>
      <vt:lpstr>クラウド型車両管理サービス SmartDrive Fleet </vt:lpstr>
      <vt:lpstr>車両管理にまつわる外部環境の変化 </vt:lpstr>
      <vt:lpstr>法改正後もなくならない飲酒運転</vt:lpstr>
      <vt:lpstr>事故による損害について</vt:lpstr>
      <vt:lpstr>車両に関するリスク</vt:lpstr>
      <vt:lpstr>SmartDrive Fleetをなぜ導入するのか？</vt:lpstr>
      <vt:lpstr>PowerPoint プレゼンテーション</vt:lpstr>
      <vt:lpstr>ドライバーの基本的な流れ（専用車両）</vt:lpstr>
      <vt:lpstr>ドライバーの基本的な流れ（共有車両_車両予約）</vt:lpstr>
      <vt:lpstr>ドライバーの基本的な流れ（共有車両_乗降記録）</vt:lpstr>
      <vt:lpstr>ドライバーの基本的な流れ（共有車両_車両予約と乗降記録の併用）</vt:lpstr>
      <vt:lpstr>PowerPoint プレゼンテーション</vt:lpstr>
      <vt:lpstr>Fleet Driverアプリにログインする（通常ログイン） </vt:lpstr>
      <vt:lpstr>PC管理画面にログインする（通常ログイン）</vt:lpstr>
      <vt:lpstr>Fleet Driverアプリにログインする（SSOログイン）</vt:lpstr>
      <vt:lpstr>PC管理画面にログインする（SSOログイン）</vt:lpstr>
      <vt:lpstr>PowerPoint プレゼンテーション</vt:lpstr>
      <vt:lpstr>共有車両の利用ルール</vt:lpstr>
      <vt:lpstr>［車両予約］運用と入力項目について</vt:lpstr>
      <vt:lpstr>［車両予約］アプリの操作手順 </vt:lpstr>
      <vt:lpstr>［車両予約］PC管理画面の操作手順 </vt:lpstr>
      <vt:lpstr>［車両予約］正しく走行データに反映するには</vt:lpstr>
      <vt:lpstr>［乗降記録］運用と入力項目について</vt:lpstr>
      <vt:lpstr>［乗降記録］操作手順</vt:lpstr>
      <vt:lpstr>［乗降記録］正しく走行データに反映するには</vt:lpstr>
      <vt:lpstr>PowerPoint プレゼンテーション</vt:lpstr>
      <vt:lpstr>［日報（記録）］運用と入力項目について </vt:lpstr>
      <vt:lpstr>［日報］操作手順</vt:lpstr>
      <vt:lpstr>［アルコールチェック］運用と入力項目について</vt:lpstr>
      <vt:lpstr>［アルコールチェック］操作手順</vt:lpstr>
      <vt:lpstr>［アルコールチェック］手動入力の流れ</vt:lpstr>
      <vt:lpstr>［アルコールチェック］手動入力＆検知器写真必須の流れ </vt:lpstr>
      <vt:lpstr>［アルコールチェック］検知器を撮影(OCR自動入力)の流れ </vt:lpstr>
      <vt:lpstr>［アルコールチェック］Bluetooth_顔撮影なしの流れ</vt:lpstr>
      <vt:lpstr>［アルコールチェック］Bluetooth_顔撮影ありの流れ</vt:lpstr>
      <vt:lpstr>［日常点検］運用と入力項目について</vt:lpstr>
      <vt:lpstr>［日常点検］操作手順 </vt:lpstr>
      <vt:lpstr>［給油］運用と入力項目について</vt:lpstr>
      <vt:lpstr>［給油］操作手順</vt:lpstr>
      <vt:lpstr>[作業] 運用と入力項目について</vt:lpstr>
      <vt:lpstr>［作業］操作手順</vt:lpstr>
      <vt:lpstr>［運転記録］運用と入力項目について</vt:lpstr>
      <vt:lpstr>［運転記録］操作手順</vt:lpstr>
      <vt:lpstr>PowerPoint プレゼンテーション</vt:lpstr>
      <vt:lpstr>記録とサマリーの確認</vt:lpstr>
      <vt:lpstr>PowerPoint プレゼンテーション</vt:lpstr>
      <vt:lpstr>お問い合せについて</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深谷 優奈</dc:creator>
  <cp:lastModifiedBy>深谷 優奈</cp:lastModifiedBy>
  <cp:revision>1</cp:revision>
  <dcterms:modified xsi:type="dcterms:W3CDTF">2025-10-30T04:54:23Z</dcterms:modified>
</cp:coreProperties>
</file>